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556"/>
    <a:srgbClr val="53212B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6DB67-5A27-423C-B210-0CAE3AB1E4C9}" v="3039" dt="2022-01-14T14:22:49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outlineViewPr>
    <p:cViewPr>
      <p:scale>
        <a:sx n="33" d="100"/>
        <a:sy n="33" d="100"/>
      </p:scale>
      <p:origin x="0" y="-40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9EFB-CED8-4548-9544-7447A67EBDBF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B276-4236-4045-B2C5-3A07E832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Valorant</a:t>
            </a:r>
            <a:r>
              <a:rPr lang="en-US" baseline="0" dirty="0"/>
              <a:t> is a first person shooter game from Riot Games that was released June 2, 2020. In less than 2 years, </a:t>
            </a:r>
            <a:r>
              <a:rPr lang="en-US" baseline="0" dirty="0" err="1"/>
              <a:t>Valorant</a:t>
            </a:r>
            <a:r>
              <a:rPr lang="en-US" baseline="0" dirty="0"/>
              <a:t> grabbed professional players from all over first person shooting games such as Overwatch and CS:GO and now it has over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million monthly average players. It is rapidly gaining its popularity.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Although the game hasn’t been out to public for a long time, the stats are gathered in a way that we can perform both SQL and Python for my project.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BB276-4236-4045-B2C5-3A07E8328A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EF6D8-404A-468C-86F2-8127AA327F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F647-B615-4E60-A8CC-D2A2E0DF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ZWM2YzlmODktYWMyOS00ZjFlLWJmMDEtNmQwYjU1ODhkYTA0IiwidCI6ImY2YjZkZDViLWYwMmYtNDQxYS05OWEwLTE2MmFjNTA2MGJkMiIsImMiOjZ9&amp;pageName=ReportSe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otgames.com/en/DevRel/valorant-api-laun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732ce7ca-d461-4c33-9a73-247777794743/edit?invitationId=inv_df552a09-7c95-4e44-ad8e-7c1ac25c53e3&amp;page=0_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D279-464A-48A4-A3F4-8DC5382D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1150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 err="1">
                <a:solidFill>
                  <a:srgbClr val="FD4556"/>
                </a:solidFill>
                <a:latin typeface="VALORANT" pitchFamily="2" charset="0"/>
              </a:rPr>
              <a:t>Valorant</a:t>
            </a:r>
            <a:br>
              <a:rPr lang="en-US" sz="11500" dirty="0">
                <a:solidFill>
                  <a:srgbClr val="FF0000"/>
                </a:solidFill>
                <a:latin typeface="VALORANT" pitchFamily="2" charset="0"/>
              </a:rPr>
            </a:br>
            <a:r>
              <a:rPr lang="en-US" sz="4400" dirty="0">
                <a:solidFill>
                  <a:srgbClr val="FD4556"/>
                </a:solidFill>
                <a:latin typeface="VALORANT" pitchFamily="2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90638-BE0B-408C-A403-2C61E4A11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4507"/>
            <a:ext cx="9144000" cy="34772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D4556"/>
                </a:solidFill>
                <a:latin typeface="VALORANT" pitchFamily="2" charset="0"/>
              </a:rPr>
              <a:t>Kyoungho </a:t>
            </a:r>
            <a:r>
              <a:rPr lang="en-US" dirty="0" err="1">
                <a:solidFill>
                  <a:srgbClr val="FD4556"/>
                </a:solidFill>
                <a:latin typeface="VALORANT" pitchFamily="2" charset="0"/>
              </a:rPr>
              <a:t>brian</a:t>
            </a:r>
            <a:r>
              <a:rPr lang="en-US" dirty="0">
                <a:solidFill>
                  <a:srgbClr val="FD4556"/>
                </a:solidFill>
                <a:latin typeface="VALORANT" pitchFamily="2" charset="0"/>
              </a:rPr>
              <a:t> </a:t>
            </a:r>
            <a:r>
              <a:rPr lang="en-US" dirty="0" err="1">
                <a:solidFill>
                  <a:srgbClr val="FD4556"/>
                </a:solidFill>
                <a:latin typeface="VALORANT" pitchFamily="2" charset="0"/>
              </a:rPr>
              <a:t>kim</a:t>
            </a:r>
            <a:endParaRPr lang="en-US" dirty="0">
              <a:solidFill>
                <a:srgbClr val="FD4556"/>
              </a:solidFill>
              <a:latin typeface="VALORA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6D17-2343-4B2D-9A0B-B30DB1F9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D4556"/>
                </a:solidFill>
                <a:latin typeface="VALORANT" pitchFamily="2" charset="0"/>
              </a:rPr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6E55-C65F-45F5-BDF2-4688A6CE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Since professional </a:t>
            </a:r>
            <a:r>
              <a:rPr lang="en-US" dirty="0" err="1">
                <a:latin typeface="Amasis MT Pro" panose="02040504050005020304" pitchFamily="18" charset="0"/>
              </a:rPr>
              <a:t>Valorant</a:t>
            </a:r>
            <a:r>
              <a:rPr lang="en-US" dirty="0">
                <a:latin typeface="Amasis MT Pro" panose="02040504050005020304" pitchFamily="18" charset="0"/>
              </a:rPr>
              <a:t> APIs were inaccessible, I organized a group of 20 people to perform in our tournament to use for our data. 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5A5B66C-A573-4670-B656-BFC0AE6F5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7211"/>
              </p:ext>
            </p:extLst>
          </p:nvPr>
        </p:nvGraphicFramePr>
        <p:xfrm>
          <a:off x="5046894" y="4001294"/>
          <a:ext cx="2098211" cy="177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EB56430-220D-4B27-97A6-32F9D8BF7B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6894" y="4001294"/>
                        <a:ext cx="2098211" cy="177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42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441F-6D3B-4744-BB37-707A19F0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FD4556"/>
                </a:solidFill>
                <a:latin typeface="VALORANT" pitchFamily="2" charset="0"/>
              </a:rPr>
              <a:t>Visualizations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E4A1-1DB3-4946-BDB7-6049EBBC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  <a:hlinkClick r:id="rId2"/>
              </a:rPr>
              <a:t>Power BI Desktop</a:t>
            </a:r>
            <a:r>
              <a:rPr lang="en-US" dirty="0">
                <a:latin typeface="Amasis MT Pro" panose="02040504050005020304" pitchFamily="18" charset="0"/>
              </a:rPr>
              <a:t> to create Individual and team performances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Here, I was able to visually see the application of SQL and Entity Relationship Diagram.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0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3A00-CCD0-4ABE-AEC3-536DAD8D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556"/>
                </a:solidFill>
                <a:latin typeface="VALORANT" pitchFamily="2" charset="0"/>
              </a:rPr>
              <a:t>Visualizations python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3D9E2F2-7D41-4762-815D-68D945A3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1891"/>
            <a:ext cx="5763484" cy="1921162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AB8D556-B493-41D0-9590-C10ACA1B8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" y="1151021"/>
            <a:ext cx="5943958" cy="59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0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5EF1-8D01-442E-A788-0922A31B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D4556"/>
                </a:solidFill>
                <a:latin typeface="VALORANT" pitchFamily="2" charset="0"/>
              </a:rPr>
              <a:t>Visualizations python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7BC91-4290-4051-8C12-BD0D17AB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7755" y="1793956"/>
            <a:ext cx="5794440" cy="1931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47FC8C-9871-4B7A-B8FA-3DB0C95F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7755" y="4201571"/>
            <a:ext cx="5794440" cy="193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1E1CE-8EE5-494D-9863-70B106716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29" y="1027906"/>
            <a:ext cx="6083185" cy="60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1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5EF1-8D01-442E-A788-0922A31B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D4556"/>
                </a:solidFill>
                <a:latin typeface="VALORANT" pitchFamily="2" charset="0"/>
              </a:rPr>
              <a:t>Visualizations python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7BC91-4290-4051-8C12-BD0D17AB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7950" y="1690688"/>
            <a:ext cx="6414050" cy="2138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47FC8C-9871-4B7A-B8FA-3DB0C95F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7950" y="4098303"/>
            <a:ext cx="6414051" cy="2138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1E1CE-8EE5-494D-9863-70B106716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29" y="1027906"/>
            <a:ext cx="6083185" cy="60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72E5-6DFD-4A56-8D04-21BDA99E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FD4556"/>
                </a:solidFill>
                <a:latin typeface="VALORANT" pitchFamily="2" charset="0"/>
              </a:rPr>
              <a:t>Thank you!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15937E8C-5F54-490B-9C74-7C5F6468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1" y="1690688"/>
            <a:ext cx="5165558" cy="5165558"/>
          </a:xfrm>
        </p:spPr>
      </p:pic>
    </p:spTree>
    <p:extLst>
      <p:ext uri="{BB962C8B-B14F-4D97-AF65-F5344CB8AC3E}">
        <p14:creationId xmlns:p14="http://schemas.microsoft.com/office/powerpoint/2010/main" val="42594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CFF-AC2C-4E85-BB08-74C3509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D4556"/>
                </a:solidFill>
                <a:latin typeface="VALORANT" pitchFamily="2" charset="0"/>
              </a:rPr>
              <a:t>ABOUT VALORANT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A60CE1F1-7B89-4FF3-8C05-FEFF5826D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B3E-5BD9-49CB-8A7F-4ADFF01A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D4556"/>
                </a:solidFill>
                <a:latin typeface="VALORANT" pitchFamily="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60B2-3E36-499B-86CE-07ED009C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effectLst/>
                <a:latin typeface="Amasis MT Pro" panose="020B0604020202020204" pitchFamily="18" charset="0"/>
              </a:rPr>
              <a:t>As the world of Esports rises and more viewers are tuning into video game streamers, there is a major need for a fantasy league for professional gamers. What would the data model and design look like and how can we solve deep questions to predict upcoming </a:t>
            </a:r>
            <a:r>
              <a:rPr lang="en-US" sz="4000" b="0" i="0" dirty="0" err="1">
                <a:effectLst/>
                <a:latin typeface="Amasis MT Pro" panose="020B0604020202020204" pitchFamily="18" charset="0"/>
              </a:rPr>
              <a:t>Valorant</a:t>
            </a:r>
            <a:r>
              <a:rPr lang="en-US" sz="4000" b="0" i="0" dirty="0">
                <a:effectLst/>
                <a:latin typeface="Amasis MT Pro" panose="020B0604020202020204" pitchFamily="18" charset="0"/>
              </a:rPr>
              <a:t> competitions?</a:t>
            </a:r>
            <a:endParaRPr lang="en-US" sz="4000" dirty="0">
              <a:latin typeface="Amasis MT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7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2F91-AF7D-4E33-BA20-AB135337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D4556"/>
                </a:solidFill>
                <a:latin typeface="VALORANT" pitchFamily="2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CADE-B60D-4A43-86C9-89D6250F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asis MT Pro" panose="02040504050005020304" pitchFamily="18" charset="0"/>
              </a:rPr>
              <a:t>Create a fantasy football style environment for the </a:t>
            </a:r>
            <a:r>
              <a:rPr lang="en-US" dirty="0" err="1">
                <a:latin typeface="Amasis MT Pro" panose="02040504050005020304" pitchFamily="18" charset="0"/>
              </a:rPr>
              <a:t>Valorant</a:t>
            </a:r>
            <a:r>
              <a:rPr lang="en-US" dirty="0">
                <a:latin typeface="Amasis MT Pro" panose="02040504050005020304" pitchFamily="18" charset="0"/>
              </a:rPr>
              <a:t> community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Create more involvement and engagement within the </a:t>
            </a:r>
            <a:r>
              <a:rPr lang="en-US" dirty="0" err="1">
                <a:latin typeface="Amasis MT Pro" panose="02040504050005020304" pitchFamily="18" charset="0"/>
              </a:rPr>
              <a:t>Valorant</a:t>
            </a:r>
            <a:r>
              <a:rPr lang="en-US" dirty="0">
                <a:latin typeface="Amasis MT Pro" panose="02040504050005020304" pitchFamily="18" charset="0"/>
              </a:rPr>
              <a:t> community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Initiate more awareness and increase resources as only a few of these exist</a:t>
            </a:r>
          </a:p>
        </p:txBody>
      </p:sp>
    </p:spTree>
    <p:extLst>
      <p:ext uri="{BB962C8B-B14F-4D97-AF65-F5344CB8AC3E}">
        <p14:creationId xmlns:p14="http://schemas.microsoft.com/office/powerpoint/2010/main" val="328668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10A5-C494-4D28-88FB-14149C54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556"/>
                </a:solidFill>
                <a:latin typeface="VALORANT" pitchFamily="2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C1A2-FDCA-4574-8FF9-3077327B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masis MT Pro" panose="02040504050005020304" pitchFamily="18" charset="0"/>
              </a:rPr>
              <a:t>Valorant</a:t>
            </a:r>
            <a:r>
              <a:rPr lang="en-US" dirty="0">
                <a:latin typeface="Amasis MT Pro" panose="02040504050005020304" pitchFamily="18" charset="0"/>
              </a:rPr>
              <a:t> made its APIS public in the website:</a:t>
            </a: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  <a:hlinkClick r:id="rId2"/>
              </a:rPr>
              <a:t>https://www.riotgames.com/en/DevRel/valorant-api-launch</a:t>
            </a: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In here we are able to see how the Riot Games developers gather data and how one table links with another.</a:t>
            </a:r>
          </a:p>
        </p:txBody>
      </p:sp>
    </p:spTree>
    <p:extLst>
      <p:ext uri="{BB962C8B-B14F-4D97-AF65-F5344CB8AC3E}">
        <p14:creationId xmlns:p14="http://schemas.microsoft.com/office/powerpoint/2010/main" val="1309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7CB-338A-4BF8-812B-02D1D7C7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>
                <a:solidFill>
                  <a:srgbClr val="FD4556"/>
                </a:solidFill>
                <a:latin typeface="VALORANT" pitchFamily="2" charset="0"/>
              </a:rPr>
              <a:t>Entity relationship diagram (</a:t>
            </a:r>
            <a:r>
              <a:rPr lang="en-US" sz="4700" dirty="0" err="1">
                <a:solidFill>
                  <a:srgbClr val="FD4556"/>
                </a:solidFill>
                <a:latin typeface="VALORANT" pitchFamily="2" charset="0"/>
              </a:rPr>
              <a:t>erd</a:t>
            </a:r>
            <a:r>
              <a:rPr lang="en-US" sz="4700" dirty="0">
                <a:solidFill>
                  <a:srgbClr val="FD4556"/>
                </a:solidFill>
                <a:latin typeface="VALORANT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AFAD-FB9F-433F-94AC-C485D6FC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An </a:t>
            </a:r>
            <a:r>
              <a:rPr lang="en-US" b="1" dirty="0">
                <a:latin typeface="Amasis MT Pro" panose="02040504050005020304" pitchFamily="18" charset="0"/>
              </a:rPr>
              <a:t>ERD</a:t>
            </a:r>
            <a:r>
              <a:rPr lang="en-US" dirty="0">
                <a:latin typeface="Amasis MT Pro" panose="02040504050005020304" pitchFamily="18" charset="0"/>
              </a:rPr>
              <a:t> is a type of </a:t>
            </a:r>
            <a:r>
              <a:rPr lang="en-US" b="1" dirty="0">
                <a:latin typeface="Amasis MT Pro" panose="02040504050005020304" pitchFamily="18" charset="0"/>
              </a:rPr>
              <a:t>flowchart</a:t>
            </a:r>
            <a:r>
              <a:rPr lang="en-US" dirty="0">
                <a:latin typeface="Amasis MT Pro" panose="02040504050005020304" pitchFamily="18" charset="0"/>
              </a:rPr>
              <a:t> that illustrates how features such as people, items, and prices relate to each other within a system.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Lucid Chart</a:t>
            </a: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Click this </a:t>
            </a:r>
            <a:r>
              <a:rPr lang="en-US" dirty="0">
                <a:latin typeface="Amasis MT Pro" panose="02040504050005020304" pitchFamily="18" charset="0"/>
                <a:hlinkClick r:id="rId2"/>
              </a:rPr>
              <a:t>Link</a:t>
            </a:r>
            <a:r>
              <a:rPr lang="en-US" dirty="0">
                <a:latin typeface="Amasis MT Pro" panose="02040504050005020304" pitchFamily="18" charset="0"/>
              </a:rPr>
              <a:t> for the diagram</a:t>
            </a:r>
          </a:p>
        </p:txBody>
      </p:sp>
    </p:spTree>
    <p:extLst>
      <p:ext uri="{BB962C8B-B14F-4D97-AF65-F5344CB8AC3E}">
        <p14:creationId xmlns:p14="http://schemas.microsoft.com/office/powerpoint/2010/main" val="98561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E6A3-044A-4B4C-8277-891E11E1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D4556"/>
                </a:solidFill>
                <a:latin typeface="VALORANT" pitchFamily="2" charset="0"/>
              </a:rPr>
              <a:t>First ERD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C556D18C-50E8-4CC8-9593-95A85C5D59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r="646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1C8D-097A-4F78-B05F-50321055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masis MT Pro" panose="02040504050005020304" pitchFamily="18" charset="0"/>
              </a:rPr>
              <a:t>Taking from the </a:t>
            </a:r>
            <a:r>
              <a:rPr lang="en-US" sz="2400" dirty="0" err="1">
                <a:latin typeface="Amasis MT Pro" panose="02040504050005020304" pitchFamily="18" charset="0"/>
              </a:rPr>
              <a:t>Valorant</a:t>
            </a:r>
            <a:r>
              <a:rPr lang="en-US" sz="2400" dirty="0">
                <a:latin typeface="Amasis MT Pro" panose="02040504050005020304" pitchFamily="18" charset="0"/>
              </a:rPr>
              <a:t> API page, I was able to use Lucid Chart for the first draft of the ERD. </a:t>
            </a:r>
          </a:p>
          <a:p>
            <a:r>
              <a:rPr lang="en-US" sz="2400" dirty="0">
                <a:latin typeface="Amasis MT Pro" panose="02040504050005020304" pitchFamily="18" charset="0"/>
              </a:rPr>
              <a:t>Working with SQL requires visualizations like this to see how to link one table to another.</a:t>
            </a:r>
          </a:p>
        </p:txBody>
      </p:sp>
    </p:spTree>
    <p:extLst>
      <p:ext uri="{BB962C8B-B14F-4D97-AF65-F5344CB8AC3E}">
        <p14:creationId xmlns:p14="http://schemas.microsoft.com/office/powerpoint/2010/main" val="308188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5541-73D6-4F1B-828F-33C851D3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D4556"/>
                </a:solidFill>
                <a:latin typeface="VALORANT" pitchFamily="2" charset="0"/>
              </a:rPr>
              <a:t>second ERD</a:t>
            </a:r>
            <a:endParaRPr lang="en-US" sz="4400" dirty="0">
              <a:latin typeface="VALORANT" pitchFamily="2" charset="0"/>
            </a:endParaRP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6A412A9C-B30A-441F-BD00-5E32163E31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r="591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DD941-9D0A-4EB8-948C-4519E301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masis MT Pro" panose="02040504050005020304" pitchFamily="18" charset="0"/>
              </a:rPr>
              <a:t>Transferring the csv files from Excel to Azure Data Studio, I was able to see that some of the entities are unnecessary to implement to my overall project.</a:t>
            </a:r>
          </a:p>
          <a:p>
            <a:endParaRPr lang="en-US" sz="2400" dirty="0">
              <a:latin typeface="Amasis MT Pro" panose="02040504050005020304" pitchFamily="18" charset="0"/>
            </a:endParaRPr>
          </a:p>
          <a:p>
            <a:r>
              <a:rPr lang="en-US" sz="2400" dirty="0">
                <a:latin typeface="Amasis MT Pro" panose="02040504050005020304" pitchFamily="18" charset="0"/>
              </a:rPr>
              <a:t>Relationships are mostly similar but some entities are changed </a:t>
            </a:r>
          </a:p>
        </p:txBody>
      </p:sp>
    </p:spTree>
    <p:extLst>
      <p:ext uri="{BB962C8B-B14F-4D97-AF65-F5344CB8AC3E}">
        <p14:creationId xmlns:p14="http://schemas.microsoft.com/office/powerpoint/2010/main" val="67175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7A53-8D98-43A5-863F-954189B3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D4556"/>
                </a:solidFill>
                <a:latin typeface="VALORANT" pitchFamily="2" charset="0"/>
              </a:rPr>
              <a:t>Final ERD</a:t>
            </a:r>
          </a:p>
        </p:txBody>
      </p:sp>
      <p:pic>
        <p:nvPicPr>
          <p:cNvPr id="6" name="Picture Placeholder 5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A962FD07-1F33-4787-8CB2-1339F7F24E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r="735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532B-7D91-4B33-A9EA-97975A2B8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33769" cy="38115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masis MT Pro" panose="02040504050005020304" pitchFamily="18" charset="0"/>
              </a:rPr>
              <a:t>The final </a:t>
            </a:r>
            <a:r>
              <a:rPr lang="en-US" sz="2400" dirty="0" err="1">
                <a:latin typeface="Amasis MT Pro" panose="02040504050005020304" pitchFamily="18" charset="0"/>
              </a:rPr>
              <a:t>Erd</a:t>
            </a:r>
            <a:r>
              <a:rPr lang="en-US" sz="2400" dirty="0">
                <a:latin typeface="Amasis MT Pro" panose="02040504050005020304" pitchFamily="18" charset="0"/>
              </a:rPr>
              <a:t> change was very small. Some entities were found that were useful in the </a:t>
            </a:r>
            <a:r>
              <a:rPr lang="en-US" sz="2400" dirty="0" err="1">
                <a:latin typeface="Amasis MT Pro" panose="02040504050005020304" pitchFamily="18" charset="0"/>
              </a:rPr>
              <a:t>tblPLAYER_MATCH_TEAMS</a:t>
            </a:r>
            <a:r>
              <a:rPr lang="en-US" sz="2400" dirty="0">
                <a:latin typeface="Amasis MT Pro" panose="02040504050005020304" pitchFamily="18" charset="0"/>
              </a:rPr>
              <a:t> column that made the overall data structure flow smoother and findings easier to relate</a:t>
            </a:r>
          </a:p>
        </p:txBody>
      </p:sp>
    </p:spTree>
    <p:extLst>
      <p:ext uri="{BB962C8B-B14F-4D97-AF65-F5344CB8AC3E}">
        <p14:creationId xmlns:p14="http://schemas.microsoft.com/office/powerpoint/2010/main" val="4137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460</Words>
  <Application>Microsoft Office PowerPoint</Application>
  <PresentationFormat>Widescreen</PresentationFormat>
  <Paragraphs>45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Amasis MT Pro</vt:lpstr>
      <vt:lpstr>Arial</vt:lpstr>
      <vt:lpstr>Calibri</vt:lpstr>
      <vt:lpstr>Calibri Light</vt:lpstr>
      <vt:lpstr>VALORANT</vt:lpstr>
      <vt:lpstr>Office Theme</vt:lpstr>
      <vt:lpstr>Microsoft Excel Worksheet</vt:lpstr>
      <vt:lpstr>Valorant capstone project</vt:lpstr>
      <vt:lpstr>ABOUT VALORANT</vt:lpstr>
      <vt:lpstr>Problem statement</vt:lpstr>
      <vt:lpstr>Goals</vt:lpstr>
      <vt:lpstr>sources</vt:lpstr>
      <vt:lpstr>Entity relationship diagram (erd)</vt:lpstr>
      <vt:lpstr>First ERD</vt:lpstr>
      <vt:lpstr>second ERD</vt:lpstr>
      <vt:lpstr>Final ERD</vt:lpstr>
      <vt:lpstr>Collecting Data</vt:lpstr>
      <vt:lpstr>Visualizations power BI</vt:lpstr>
      <vt:lpstr>Visualizations python</vt:lpstr>
      <vt:lpstr>Visualizations python</vt:lpstr>
      <vt:lpstr>Visualizations python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Kyoungho Kim</dc:creator>
  <cp:lastModifiedBy>Kyoungho Kim</cp:lastModifiedBy>
  <cp:revision>2</cp:revision>
  <dcterms:created xsi:type="dcterms:W3CDTF">2022-01-14T12:27:10Z</dcterms:created>
  <dcterms:modified xsi:type="dcterms:W3CDTF">2022-01-14T14:25:54Z</dcterms:modified>
</cp:coreProperties>
</file>