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7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4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7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1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6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8C43-EA79-4FF1-B380-EBFC2242611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52754" y="1448656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0"/>
            <a:endCxn id="4" idx="4"/>
          </p:cNvCxnSpPr>
          <p:nvPr/>
        </p:nvCxnSpPr>
        <p:spPr>
          <a:xfrm>
            <a:off x="2652754" y="1448656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6"/>
            <a:endCxn id="4" idx="2"/>
          </p:cNvCxnSpPr>
          <p:nvPr/>
        </p:nvCxnSpPr>
        <p:spPr>
          <a:xfrm flipH="1">
            <a:off x="852754" y="3248656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3"/>
            <a:endCxn id="4" idx="7"/>
          </p:cNvCxnSpPr>
          <p:nvPr/>
        </p:nvCxnSpPr>
        <p:spPr>
          <a:xfrm flipV="1">
            <a:off x="1379962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4" idx="1"/>
          </p:cNvCxnSpPr>
          <p:nvPr/>
        </p:nvCxnSpPr>
        <p:spPr>
          <a:xfrm flipH="1" flipV="1">
            <a:off x="1379962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392754" y="1988656"/>
            <a:ext cx="2520000" cy="25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22194" y="1619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8658" y="243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70746" y="369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4598" y="44157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4598" y="4468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23459" y="3647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8179" y="2536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4598" y="1612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2396" y="636927"/>
            <a:ext cx="6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rx_in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2847" y="386605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rx_out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7" idx="2"/>
            <a:endCxn id="19" idx="0"/>
          </p:cNvCxnSpPr>
          <p:nvPr/>
        </p:nvCxnSpPr>
        <p:spPr>
          <a:xfrm>
            <a:off x="1326398" y="1006259"/>
            <a:ext cx="751448" cy="61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2"/>
            <a:endCxn id="19" idx="0"/>
          </p:cNvCxnSpPr>
          <p:nvPr/>
        </p:nvCxnSpPr>
        <p:spPr>
          <a:xfrm flipH="1">
            <a:off x="2077846" y="755937"/>
            <a:ext cx="159955" cy="863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08666" y="539465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없을 경우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912468" y="1448656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0"/>
            <a:endCxn id="35" idx="4"/>
          </p:cNvCxnSpPr>
          <p:nvPr/>
        </p:nvCxnSpPr>
        <p:spPr>
          <a:xfrm>
            <a:off x="8712468" y="1448656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5" idx="6"/>
            <a:endCxn id="35" idx="2"/>
          </p:cNvCxnSpPr>
          <p:nvPr/>
        </p:nvCxnSpPr>
        <p:spPr>
          <a:xfrm flipH="1">
            <a:off x="6912468" y="3248656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5" idx="3"/>
            <a:endCxn id="35" idx="7"/>
          </p:cNvCxnSpPr>
          <p:nvPr/>
        </p:nvCxnSpPr>
        <p:spPr>
          <a:xfrm flipV="1">
            <a:off x="7439676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5"/>
            <a:endCxn id="35" idx="1"/>
          </p:cNvCxnSpPr>
          <p:nvPr/>
        </p:nvCxnSpPr>
        <p:spPr>
          <a:xfrm flipH="1" flipV="1">
            <a:off x="7439676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452468" y="1988656"/>
            <a:ext cx="2520000" cy="25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981908" y="1619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28372" y="243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30460" y="369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44312" y="44157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04312" y="4468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883173" y="3647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17893" y="2536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104312" y="1612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08685" y="1551327"/>
            <a:ext cx="6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rx_in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82561" y="386605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rx_out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42" idx="1"/>
          </p:cNvCxnSpPr>
          <p:nvPr/>
        </p:nvCxnSpPr>
        <p:spPr>
          <a:xfrm>
            <a:off x="6442687" y="1920659"/>
            <a:ext cx="685685" cy="697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41" idx="0"/>
          </p:cNvCxnSpPr>
          <p:nvPr/>
        </p:nvCxnSpPr>
        <p:spPr>
          <a:xfrm flipH="1">
            <a:off x="8137560" y="755937"/>
            <a:ext cx="159955" cy="863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68380" y="539465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7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1222868" y="1448656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0"/>
            <a:endCxn id="35" idx="4"/>
          </p:cNvCxnSpPr>
          <p:nvPr/>
        </p:nvCxnSpPr>
        <p:spPr>
          <a:xfrm>
            <a:off x="3022868" y="1448656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5" idx="6"/>
            <a:endCxn id="35" idx="2"/>
          </p:cNvCxnSpPr>
          <p:nvPr/>
        </p:nvCxnSpPr>
        <p:spPr>
          <a:xfrm flipH="1">
            <a:off x="1222868" y="3248656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5" idx="3"/>
            <a:endCxn id="35" idx="7"/>
          </p:cNvCxnSpPr>
          <p:nvPr/>
        </p:nvCxnSpPr>
        <p:spPr>
          <a:xfrm flipV="1">
            <a:off x="1750076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5"/>
            <a:endCxn id="35" idx="1"/>
          </p:cNvCxnSpPr>
          <p:nvPr/>
        </p:nvCxnSpPr>
        <p:spPr>
          <a:xfrm flipH="1" flipV="1">
            <a:off x="1750076" y="1975864"/>
            <a:ext cx="2545584" cy="25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62868" y="1988656"/>
            <a:ext cx="2520000" cy="25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292308" y="1619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38772" y="243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40860" y="3693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54712" y="44157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14712" y="4468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3573" y="3647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28293" y="2536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14712" y="1612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28" y="2803322"/>
            <a:ext cx="6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rx_in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92961" y="386605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rx_out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endCxn id="47" idx="3"/>
          </p:cNvCxnSpPr>
          <p:nvPr/>
        </p:nvCxnSpPr>
        <p:spPr>
          <a:xfrm flipH="1" flipV="1">
            <a:off x="4539597" y="2721448"/>
            <a:ext cx="1543271" cy="274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41" idx="0"/>
          </p:cNvCxnSpPr>
          <p:nvPr/>
        </p:nvCxnSpPr>
        <p:spPr>
          <a:xfrm flipH="1">
            <a:off x="2447960" y="755937"/>
            <a:ext cx="159955" cy="863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78780" y="539465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입력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0582" y="1448656"/>
            <a:ext cx="474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버퍼처리</a:t>
            </a:r>
            <a:r>
              <a:rPr lang="ko-KR" altLang="en-US" dirty="0" smtClean="0"/>
              <a:t> 유의사항</a:t>
            </a:r>
            <a:endParaRPr lang="en-US" altLang="ko-KR" dirty="0" smtClean="0"/>
          </a:p>
          <a:p>
            <a:r>
              <a:rPr lang="en-US" altLang="ko-KR" dirty="0" err="1" smtClean="0"/>
              <a:t>rx_in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rx_out</a:t>
            </a:r>
            <a:r>
              <a:rPr lang="ko-KR" altLang="en-US" dirty="0" smtClean="0"/>
              <a:t>이 되면 안됨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rx_in</a:t>
            </a:r>
            <a:r>
              <a:rPr lang="en-US" altLang="ko-KR" dirty="0" smtClean="0">
                <a:sym typeface="Wingdings" panose="05000000000000000000" pitchFamily="2" charset="2"/>
              </a:rPr>
              <a:t> + 1 == </a:t>
            </a:r>
            <a:r>
              <a:rPr lang="en-US" altLang="ko-KR" dirty="0" err="1" smtClean="0">
                <a:sym typeface="Wingdings" panose="05000000000000000000" pitchFamily="2" charset="2"/>
              </a:rPr>
              <a:t>rx_out</a:t>
            </a:r>
            <a:r>
              <a:rPr lang="ko-KR" altLang="en-US" dirty="0" smtClean="0">
                <a:sym typeface="Wingdings" panose="05000000000000000000" pitchFamily="2" charset="2"/>
              </a:rPr>
              <a:t>이면 버퍼 </a:t>
            </a:r>
            <a:r>
              <a:rPr lang="en-US" altLang="ko-KR" dirty="0" smtClean="0">
                <a:sym typeface="Wingdings" panose="05000000000000000000" pitchFamily="2" charset="2"/>
              </a:rPr>
              <a:t>full</a:t>
            </a:r>
            <a:r>
              <a:rPr lang="ko-KR" altLang="en-US" dirty="0" smtClean="0">
                <a:sym typeface="Wingdings" panose="05000000000000000000" pitchFamily="2" charset="2"/>
              </a:rPr>
              <a:t>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kjkim</dc:creator>
  <cp:lastModifiedBy>kjkim</cp:lastModifiedBy>
  <cp:revision>2</cp:revision>
  <dcterms:created xsi:type="dcterms:W3CDTF">2023-04-24T15:14:21Z</dcterms:created>
  <dcterms:modified xsi:type="dcterms:W3CDTF">2023-04-24T15:23:23Z</dcterms:modified>
</cp:coreProperties>
</file>