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7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4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7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1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6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8C43-EA79-4FF1-B380-EBFC22426118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9B40-40EB-435E-A05F-16C413823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52575"/>
            <a:ext cx="11830050" cy="4514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975" y="241300"/>
            <a:ext cx="1163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TIM4 </a:t>
            </a:r>
            <a:r>
              <a:rPr lang="ko-KR" altLang="en-US" sz="2000" dirty="0" smtClean="0"/>
              <a:t>주요 사양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333375" y="679946"/>
            <a:ext cx="1163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Counter resolution : 16bits,</a:t>
            </a:r>
          </a:p>
          <a:p>
            <a:r>
              <a:rPr lang="en-US" altLang="ko-KR" sz="1600" dirty="0" smtClean="0"/>
              <a:t>Timer Clock : 60MHz (</a:t>
            </a:r>
            <a:r>
              <a:rPr lang="ko-KR" altLang="en-US" sz="1600" dirty="0" smtClean="0"/>
              <a:t>시스템 클럭 </a:t>
            </a:r>
            <a:r>
              <a:rPr lang="en-US" altLang="ko-KR" sz="1600" dirty="0" smtClean="0"/>
              <a:t>/ 2 </a:t>
            </a:r>
            <a:r>
              <a:rPr lang="en-US" altLang="ko-K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→</a:t>
            </a:r>
            <a:r>
              <a:rPr lang="en-US" altLang="ko-KR" sz="1600" dirty="0" smtClean="0"/>
              <a:t> 120MHz / 2 = 60MHz)</a:t>
            </a:r>
          </a:p>
        </p:txBody>
      </p:sp>
    </p:spTree>
    <p:extLst>
      <p:ext uri="{BB962C8B-B14F-4D97-AF65-F5344CB8AC3E}">
        <p14:creationId xmlns:p14="http://schemas.microsoft.com/office/powerpoint/2010/main" val="335371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" y="241300"/>
            <a:ext cx="1163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TIM4 </a:t>
            </a:r>
            <a:r>
              <a:rPr lang="ko-KR" altLang="en-US" sz="2000" dirty="0" smtClean="0"/>
              <a:t>주요 사양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00187"/>
            <a:ext cx="528637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679946"/>
            <a:ext cx="11630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APB1 Bus </a:t>
            </a:r>
            <a:r>
              <a:rPr lang="ko-KR" altLang="en-US" sz="1600" dirty="0" smtClean="0"/>
              <a:t>이용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70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" y="241300"/>
            <a:ext cx="1163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TIM4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3375" y="679946"/>
            <a:ext cx="477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프리스케일러 </a:t>
            </a:r>
            <a:r>
              <a:rPr lang="en-US" altLang="ko-KR" sz="1600" dirty="0" smtClean="0"/>
              <a:t>1</a:t>
            </a:r>
            <a:r>
              <a:rPr lang="en-US" altLang="ko-KR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→ 2 </a:t>
            </a:r>
            <a:r>
              <a:rPr lang="ko-KR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카운터 타이밍 다이어그램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2" y="1387212"/>
            <a:ext cx="6402823" cy="426575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flipH="1">
            <a:off x="6307368" y="1602768"/>
            <a:ext cx="298914" cy="25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88475" y="1592695"/>
            <a:ext cx="362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타이머 클럭 주파수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여기서는 </a:t>
            </a:r>
            <a:r>
              <a:rPr lang="en-US" altLang="ko-KR" sz="1200" dirty="0" smtClean="0"/>
              <a:t>60MHz)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 flipH="1">
            <a:off x="6307368" y="2564126"/>
            <a:ext cx="298914" cy="25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88475" y="2554053"/>
            <a:ext cx="489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타이머 클럭 주파수 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프리스케일러</a:t>
            </a:r>
            <a:r>
              <a:rPr lang="en-US" altLang="ko-KR" sz="1200" dirty="0" smtClean="0"/>
              <a:t>(60MHz / 1 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→ 60Hz / 2 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로 변경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타이머 클럭이 </a:t>
            </a:r>
            <a:r>
              <a:rPr lang="en-US" altLang="ko-KR" sz="1200" dirty="0" smtClean="0"/>
              <a:t>60MHz 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→ 30Mhz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로 변경됨</a:t>
            </a:r>
            <a:endParaRPr lang="en-US" altLang="ko-KR" sz="12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2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&gt; 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카운터 레지스터가 최대값 도달 후 프리스케일러 </a:t>
            </a:r>
            <a:r>
              <a:rPr lang="ko-KR" altLang="en-US" sz="12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변경값이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적용되고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카운터는 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</a:t>
            </a:r>
            <a:r>
              <a:rPr lang="ko-KR" altLang="en-US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부터 다시 증가함</a:t>
            </a:r>
            <a:r>
              <a:rPr lang="en-US" altLang="ko-KR" sz="12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84297" y="2393879"/>
            <a:ext cx="121235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79870" y="2402441"/>
            <a:ext cx="19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8028" y="2116880"/>
            <a:ext cx="124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프리스케일러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7426" y="2116879"/>
            <a:ext cx="124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프리스케일러 </a:t>
            </a:r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9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75" y="241300"/>
            <a:ext cx="1163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TIM4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3375" y="679946"/>
            <a:ext cx="1106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TIM4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Upcounting</a:t>
            </a:r>
            <a:r>
              <a:rPr lang="en-US" altLang="ko-KR" sz="1600" dirty="0" smtClean="0"/>
              <a:t> mode</a:t>
            </a:r>
            <a:r>
              <a:rPr lang="ko-KR" altLang="en-US" sz="1600" dirty="0" smtClean="0"/>
              <a:t>라면 카운터 레지스터는 </a:t>
            </a:r>
            <a:r>
              <a:rPr lang="en-US" altLang="ko-KR" sz="1600" dirty="0" smtClean="0"/>
              <a:t>Auto Reload Register </a:t>
            </a:r>
            <a:r>
              <a:rPr lang="ko-KR" altLang="en-US" sz="1600" dirty="0" smtClean="0"/>
              <a:t>까지 증가 후 </a:t>
            </a:r>
            <a:r>
              <a:rPr lang="ko-KR" altLang="en-US" sz="1600" dirty="0" err="1" smtClean="0"/>
              <a:t>오버플로우</a:t>
            </a:r>
            <a:r>
              <a:rPr lang="ko-KR" altLang="en-US" sz="1600" dirty="0" smtClean="0"/>
              <a:t> 이벤트 발생 후 카운터 레지스터가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다시 증가하기 시작함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79954" y="4352024"/>
            <a:ext cx="628778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V="1">
            <a:off x="-647219" y="3137961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4966" y="4408684"/>
            <a:ext cx="62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70C0"/>
                </a:solidFill>
              </a:rPr>
              <a:t>시간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35" y="1453151"/>
            <a:ext cx="16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</a:rPr>
              <a:t>카운트 레지스터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996592" y="414131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 flipH="1" flipV="1">
            <a:off x="1094968" y="40342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1212592" y="393557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1310968" y="38284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1429919" y="372221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 flipH="1" flipV="1">
            <a:off x="1528295" y="36151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1645919" y="351647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 flipH="1" flipV="1">
            <a:off x="1744295" y="34093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1842412" y="33075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1940788" y="320039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2058412" y="31017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 flipH="1" flipV="1">
            <a:off x="2156788" y="299465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275739" y="28884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 flipH="1" flipV="1">
            <a:off x="2374115" y="278129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2491739" y="26826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 flipH="1" flipV="1">
            <a:off x="2590115" y="257555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2695852" y="248045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2794228" y="237334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2911852" y="227471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3010228" y="21676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3118605" y="414131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3216981" y="40342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3334605" y="393557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 flipH="1" flipV="1">
            <a:off x="3432981" y="38284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3551932" y="372221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3650308" y="36151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3767932" y="351647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3866308" y="34093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3964425" y="33075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5400000" flipH="1" flipV="1">
            <a:off x="4062801" y="320039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180425" y="31017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rot="5400000" flipH="1" flipV="1">
            <a:off x="4278801" y="299465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4397752" y="288840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 flipH="1" flipV="1">
            <a:off x="4496128" y="278129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4613752" y="268266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 flipH="1" flipV="1">
            <a:off x="4712128" y="2575554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4817865" y="248045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 flipH="1" flipV="1">
            <a:off x="4916241" y="237334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5033865" y="227471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 flipH="1" flipV="1">
            <a:off x="5132241" y="2167608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118228" y="2142225"/>
            <a:ext cx="0" cy="2376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2418217" y="656909"/>
            <a:ext cx="0" cy="327600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0838" y="2113731"/>
            <a:ext cx="62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ARR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1,000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직선 화살표 연결선 69"/>
          <p:cNvCxnSpPr>
            <a:endCxn id="72" idx="4"/>
          </p:cNvCxnSpPr>
          <p:nvPr/>
        </p:nvCxnSpPr>
        <p:spPr>
          <a:xfrm flipV="1">
            <a:off x="896804" y="4353841"/>
            <a:ext cx="1" cy="5324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78093" y="4084930"/>
            <a:ext cx="437423" cy="2689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599903" y="1821343"/>
            <a:ext cx="6325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200" dirty="0" smtClean="0"/>
              <a:t>카운트 레지스터가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증가하는데 걸리는 시간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&gt; ex) </a:t>
            </a:r>
            <a:r>
              <a:rPr lang="ko-KR" altLang="en-US" sz="1200" dirty="0" smtClean="0"/>
              <a:t>타이머 클럭 주파수 </a:t>
            </a:r>
            <a:r>
              <a:rPr lang="en-US" altLang="ko-KR" sz="1200" dirty="0" smtClean="0"/>
              <a:t>: 60MHz, </a:t>
            </a:r>
            <a:r>
              <a:rPr lang="ko-KR" altLang="en-US" sz="1200" dirty="0" smtClean="0"/>
              <a:t>프리스케일러 </a:t>
            </a:r>
            <a:r>
              <a:rPr lang="en-US" altLang="ko-KR" sz="1200" dirty="0" smtClean="0"/>
              <a:t>: 60,000, ARR : 1,000 </a:t>
            </a:r>
            <a:r>
              <a:rPr lang="ko-KR" altLang="en-US" sz="1200" dirty="0" smtClean="0"/>
              <a:t>라고 한다면</a:t>
            </a:r>
            <a:endParaRPr lang="en-US" altLang="ko-KR" sz="1200" dirty="0" smtClean="0"/>
          </a:p>
          <a:p>
            <a:r>
              <a:rPr lang="en-US" altLang="ko-KR" sz="1200" dirty="0" smtClean="0"/>
              <a:t>       60,000,000Hz / 60,000 = 1,000 Hz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시간환산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1/1,000Hz = 0.001s = 1ms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인터럽트 발생하고 싶다면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&gt; 1ms * ARR = 1,000ms</a:t>
            </a:r>
            <a:r>
              <a:rPr lang="en-US" altLang="ko-KR" sz="1200" dirty="0" smtClean="0"/>
              <a:t>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ARR = 1,000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93161" y="4689963"/>
            <a:ext cx="43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42341" y="5208722"/>
            <a:ext cx="632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레지스터가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ARR(1,000)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도달하는데 소요되는 시간은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1000ms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1000ms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이벤트가 발생하고 카운터 레지스터는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카운팅을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ARR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동일한 의미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216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Batang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kjkim</dc:creator>
  <cp:lastModifiedBy>kjkim</cp:lastModifiedBy>
  <cp:revision>8</cp:revision>
  <dcterms:created xsi:type="dcterms:W3CDTF">2023-04-24T15:14:21Z</dcterms:created>
  <dcterms:modified xsi:type="dcterms:W3CDTF">2023-06-12T16:19:29Z</dcterms:modified>
</cp:coreProperties>
</file>