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5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3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3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1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1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0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2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10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4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F417-2D8D-4993-9597-F151A187C02F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7487-06E7-4BCF-9486-505B683B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16724" y="664234"/>
            <a:ext cx="1958196" cy="65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UART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26257" y="2119222"/>
            <a:ext cx="1958196" cy="65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USART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81313" y="2119221"/>
            <a:ext cx="1958196" cy="65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4" idx="2"/>
            <a:endCxn id="5" idx="0"/>
          </p:cNvCxnSpPr>
          <p:nvPr/>
        </p:nvCxnSpPr>
        <p:spPr>
          <a:xfrm rot="5400000">
            <a:off x="3950899" y="674298"/>
            <a:ext cx="799381" cy="20904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2"/>
            <a:endCxn id="6" idx="0"/>
          </p:cNvCxnSpPr>
          <p:nvPr/>
        </p:nvCxnSpPr>
        <p:spPr>
          <a:xfrm rot="16200000" flipH="1">
            <a:off x="6028426" y="687236"/>
            <a:ext cx="799380" cy="20645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56425" y="1319840"/>
            <a:ext cx="261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사용채널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_DEF_UART1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23735" y="1319840"/>
            <a:ext cx="261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사용채널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_DEF_UART2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67286" y="3166222"/>
            <a:ext cx="842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USB</a:t>
            </a:r>
            <a:r>
              <a:rPr lang="ko-KR" altLang="en-US" dirty="0" smtClean="0"/>
              <a:t>도 시리얼 통신에 포함되므로 </a:t>
            </a:r>
            <a:r>
              <a:rPr lang="en-US" altLang="ko-KR" dirty="0" smtClean="0"/>
              <a:t>UART</a:t>
            </a:r>
            <a:r>
              <a:rPr lang="ko-KR" altLang="en-US" dirty="0" smtClean="0"/>
              <a:t>로 추상화 하여 모듈화 방식으로 구현함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사용할때는</a:t>
            </a:r>
            <a:r>
              <a:rPr lang="ko-KR" altLang="en-US" dirty="0" smtClean="0"/>
              <a:t> 그림과 같이 채널로 분류하여 선택해서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97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kjkim</dc:creator>
  <cp:lastModifiedBy>kjkim</cp:lastModifiedBy>
  <cp:revision>2</cp:revision>
  <dcterms:created xsi:type="dcterms:W3CDTF">2023-11-15T15:07:00Z</dcterms:created>
  <dcterms:modified xsi:type="dcterms:W3CDTF">2023-11-15T15:21:50Z</dcterms:modified>
</cp:coreProperties>
</file>