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43200638" cy="226806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8DD9"/>
    <a:srgbClr val="FE9200"/>
    <a:srgbClr val="0F217B"/>
    <a:srgbClr val="01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81"/>
    <p:restoredTop sz="94683"/>
  </p:normalViewPr>
  <p:slideViewPr>
    <p:cSldViewPr snapToGrid="0" snapToObjects="1">
      <p:cViewPr varScale="1">
        <p:scale>
          <a:sx n="35" d="100"/>
          <a:sy n="35" d="100"/>
        </p:scale>
        <p:origin x="40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3711852"/>
            <a:ext cx="32400479" cy="7896213"/>
          </a:xfrm>
        </p:spPr>
        <p:txBody>
          <a:bodyPr anchor="b"/>
          <a:lstStyle>
            <a:lvl1pPr algn="ctr">
              <a:defRPr sz="1984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1912574"/>
            <a:ext cx="32400479" cy="5475896"/>
          </a:xfrm>
        </p:spPr>
        <p:txBody>
          <a:bodyPr/>
          <a:lstStyle>
            <a:lvl1pPr marL="0" indent="0" algn="ctr">
              <a:buNone/>
              <a:defRPr sz="7937"/>
            </a:lvl1pPr>
            <a:lvl2pPr marL="1512052" indent="0" algn="ctr">
              <a:buNone/>
              <a:defRPr sz="6614"/>
            </a:lvl2pPr>
            <a:lvl3pPr marL="3024104" indent="0" algn="ctr">
              <a:buNone/>
              <a:defRPr sz="5953"/>
            </a:lvl3pPr>
            <a:lvl4pPr marL="4536156" indent="0" algn="ctr">
              <a:buNone/>
              <a:defRPr sz="5292"/>
            </a:lvl4pPr>
            <a:lvl5pPr marL="6048207" indent="0" algn="ctr">
              <a:buNone/>
              <a:defRPr sz="5292"/>
            </a:lvl5pPr>
            <a:lvl6pPr marL="7560259" indent="0" algn="ctr">
              <a:buNone/>
              <a:defRPr sz="5292"/>
            </a:lvl6pPr>
            <a:lvl7pPr marL="9072311" indent="0" algn="ctr">
              <a:buNone/>
              <a:defRPr sz="5292"/>
            </a:lvl7pPr>
            <a:lvl8pPr marL="10584363" indent="0" algn="ctr">
              <a:buNone/>
              <a:defRPr sz="5292"/>
            </a:lvl8pPr>
            <a:lvl9pPr marL="12096415" indent="0" algn="ctr">
              <a:buNone/>
              <a:defRPr sz="5292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DAB9-819E-8A41-B9CD-3348D2D63D66}" type="datetimeFigureOut">
              <a:rPr kumimoji="1" lang="ko-Kore-KR" altLang="en-US" smtClean="0"/>
              <a:t>2020. 10. 16.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39317-176F-DE4F-B92B-BF9D468042A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40322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DAB9-819E-8A41-B9CD-3348D2D63D66}" type="datetimeFigureOut">
              <a:rPr kumimoji="1" lang="ko-Kore-KR" altLang="en-US" smtClean="0"/>
              <a:t>2020. 10. 16.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39317-176F-DE4F-B92B-BF9D468042A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74453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207533"/>
            <a:ext cx="9315138" cy="1922077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207533"/>
            <a:ext cx="27405405" cy="1922077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DAB9-819E-8A41-B9CD-3348D2D63D66}" type="datetimeFigureOut">
              <a:rPr kumimoji="1" lang="ko-Kore-KR" altLang="en-US" smtClean="0"/>
              <a:t>2020. 10. 16.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39317-176F-DE4F-B92B-BF9D468042A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67896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DAB9-819E-8A41-B9CD-3348D2D63D66}" type="datetimeFigureOut">
              <a:rPr kumimoji="1" lang="ko-Kore-KR" altLang="en-US" smtClean="0"/>
              <a:t>2020. 10. 16.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39317-176F-DE4F-B92B-BF9D468042A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1578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5654406"/>
            <a:ext cx="37260550" cy="9434503"/>
          </a:xfrm>
        </p:spPr>
        <p:txBody>
          <a:bodyPr anchor="b"/>
          <a:lstStyle>
            <a:lvl1pPr>
              <a:defRPr sz="1984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5178164"/>
            <a:ext cx="37260550" cy="4961382"/>
          </a:xfrm>
        </p:spPr>
        <p:txBody>
          <a:bodyPr/>
          <a:lstStyle>
            <a:lvl1pPr marL="0" indent="0">
              <a:buNone/>
              <a:defRPr sz="7937">
                <a:solidFill>
                  <a:schemeClr val="tx1">
                    <a:tint val="75000"/>
                  </a:schemeClr>
                </a:solidFill>
              </a:defRPr>
            </a:lvl1pPr>
            <a:lvl2pPr marL="1512052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2pPr>
            <a:lvl3pPr marL="3024104" indent="0">
              <a:buNone/>
              <a:defRPr sz="5953">
                <a:solidFill>
                  <a:schemeClr val="tx1">
                    <a:tint val="75000"/>
                  </a:schemeClr>
                </a:solidFill>
              </a:defRPr>
            </a:lvl3pPr>
            <a:lvl4pPr marL="4536156" indent="0">
              <a:buNone/>
              <a:defRPr sz="5292">
                <a:solidFill>
                  <a:schemeClr val="tx1">
                    <a:tint val="75000"/>
                  </a:schemeClr>
                </a:solidFill>
              </a:defRPr>
            </a:lvl4pPr>
            <a:lvl5pPr marL="6048207" indent="0">
              <a:buNone/>
              <a:defRPr sz="5292">
                <a:solidFill>
                  <a:schemeClr val="tx1">
                    <a:tint val="75000"/>
                  </a:schemeClr>
                </a:solidFill>
              </a:defRPr>
            </a:lvl5pPr>
            <a:lvl6pPr marL="7560259" indent="0">
              <a:buNone/>
              <a:defRPr sz="5292">
                <a:solidFill>
                  <a:schemeClr val="tx1">
                    <a:tint val="75000"/>
                  </a:schemeClr>
                </a:solidFill>
              </a:defRPr>
            </a:lvl6pPr>
            <a:lvl7pPr marL="9072311" indent="0">
              <a:buNone/>
              <a:defRPr sz="5292">
                <a:solidFill>
                  <a:schemeClr val="tx1">
                    <a:tint val="75000"/>
                  </a:schemeClr>
                </a:solidFill>
              </a:defRPr>
            </a:lvl7pPr>
            <a:lvl8pPr marL="10584363" indent="0">
              <a:buNone/>
              <a:defRPr sz="5292">
                <a:solidFill>
                  <a:schemeClr val="tx1">
                    <a:tint val="75000"/>
                  </a:schemeClr>
                </a:solidFill>
              </a:defRPr>
            </a:lvl8pPr>
            <a:lvl9pPr marL="12096415" indent="0">
              <a:buNone/>
              <a:defRPr sz="52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DAB9-819E-8A41-B9CD-3348D2D63D66}" type="datetimeFigureOut">
              <a:rPr kumimoji="1" lang="ko-Kore-KR" altLang="en-US" smtClean="0"/>
              <a:t>2020. 10. 16.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39317-176F-DE4F-B92B-BF9D468042A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31276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6037663"/>
            <a:ext cx="18360271" cy="143906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6037663"/>
            <a:ext cx="18360271" cy="143906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DAB9-819E-8A41-B9CD-3348D2D63D66}" type="datetimeFigureOut">
              <a:rPr kumimoji="1" lang="ko-Kore-KR" altLang="en-US" smtClean="0"/>
              <a:t>2020. 10. 16.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39317-176F-DE4F-B92B-BF9D468042A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85049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207534"/>
            <a:ext cx="37260550" cy="438387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5559902"/>
            <a:ext cx="18275893" cy="2724822"/>
          </a:xfrm>
        </p:spPr>
        <p:txBody>
          <a:bodyPr anchor="b"/>
          <a:lstStyle>
            <a:lvl1pPr marL="0" indent="0">
              <a:buNone/>
              <a:defRPr sz="7937" b="1"/>
            </a:lvl1pPr>
            <a:lvl2pPr marL="1512052" indent="0">
              <a:buNone/>
              <a:defRPr sz="6614" b="1"/>
            </a:lvl2pPr>
            <a:lvl3pPr marL="3024104" indent="0">
              <a:buNone/>
              <a:defRPr sz="5953" b="1"/>
            </a:lvl3pPr>
            <a:lvl4pPr marL="4536156" indent="0">
              <a:buNone/>
              <a:defRPr sz="5292" b="1"/>
            </a:lvl4pPr>
            <a:lvl5pPr marL="6048207" indent="0">
              <a:buNone/>
              <a:defRPr sz="5292" b="1"/>
            </a:lvl5pPr>
            <a:lvl6pPr marL="7560259" indent="0">
              <a:buNone/>
              <a:defRPr sz="5292" b="1"/>
            </a:lvl6pPr>
            <a:lvl7pPr marL="9072311" indent="0">
              <a:buNone/>
              <a:defRPr sz="5292" b="1"/>
            </a:lvl7pPr>
            <a:lvl8pPr marL="10584363" indent="0">
              <a:buNone/>
              <a:defRPr sz="5292" b="1"/>
            </a:lvl8pPr>
            <a:lvl9pPr marL="12096415" indent="0">
              <a:buNone/>
              <a:defRPr sz="5292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8284724"/>
            <a:ext cx="18275893" cy="1218558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5559902"/>
            <a:ext cx="18365898" cy="2724822"/>
          </a:xfrm>
        </p:spPr>
        <p:txBody>
          <a:bodyPr anchor="b"/>
          <a:lstStyle>
            <a:lvl1pPr marL="0" indent="0">
              <a:buNone/>
              <a:defRPr sz="7937" b="1"/>
            </a:lvl1pPr>
            <a:lvl2pPr marL="1512052" indent="0">
              <a:buNone/>
              <a:defRPr sz="6614" b="1"/>
            </a:lvl2pPr>
            <a:lvl3pPr marL="3024104" indent="0">
              <a:buNone/>
              <a:defRPr sz="5953" b="1"/>
            </a:lvl3pPr>
            <a:lvl4pPr marL="4536156" indent="0">
              <a:buNone/>
              <a:defRPr sz="5292" b="1"/>
            </a:lvl4pPr>
            <a:lvl5pPr marL="6048207" indent="0">
              <a:buNone/>
              <a:defRPr sz="5292" b="1"/>
            </a:lvl5pPr>
            <a:lvl6pPr marL="7560259" indent="0">
              <a:buNone/>
              <a:defRPr sz="5292" b="1"/>
            </a:lvl6pPr>
            <a:lvl7pPr marL="9072311" indent="0">
              <a:buNone/>
              <a:defRPr sz="5292" b="1"/>
            </a:lvl7pPr>
            <a:lvl8pPr marL="10584363" indent="0">
              <a:buNone/>
              <a:defRPr sz="5292" b="1"/>
            </a:lvl8pPr>
            <a:lvl9pPr marL="12096415" indent="0">
              <a:buNone/>
              <a:defRPr sz="5292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8284724"/>
            <a:ext cx="18365898" cy="1218558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DAB9-819E-8A41-B9CD-3348D2D63D66}" type="datetimeFigureOut">
              <a:rPr kumimoji="1" lang="ko-Kore-KR" altLang="en-US" smtClean="0"/>
              <a:t>2020. 10. 16.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39317-176F-DE4F-B92B-BF9D468042A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77686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DAB9-819E-8A41-B9CD-3348D2D63D66}" type="datetimeFigureOut">
              <a:rPr kumimoji="1" lang="ko-Kore-KR" altLang="en-US" smtClean="0"/>
              <a:t>2020. 10. 16.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39317-176F-DE4F-B92B-BF9D468042A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0361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DAB9-819E-8A41-B9CD-3348D2D63D66}" type="datetimeFigureOut">
              <a:rPr kumimoji="1" lang="ko-Kore-KR" altLang="en-US" smtClean="0"/>
              <a:t>2020. 10. 16.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39317-176F-DE4F-B92B-BF9D468042A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88844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512041"/>
            <a:ext cx="13933329" cy="5292143"/>
          </a:xfrm>
        </p:spPr>
        <p:txBody>
          <a:bodyPr anchor="b"/>
          <a:lstStyle>
            <a:lvl1pPr>
              <a:defRPr sz="105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265590"/>
            <a:ext cx="21870323" cy="16117936"/>
          </a:xfrm>
        </p:spPr>
        <p:txBody>
          <a:bodyPr/>
          <a:lstStyle>
            <a:lvl1pPr>
              <a:defRPr sz="10583"/>
            </a:lvl1pPr>
            <a:lvl2pPr>
              <a:defRPr sz="9260"/>
            </a:lvl2pPr>
            <a:lvl3pPr>
              <a:defRPr sz="7937"/>
            </a:lvl3pPr>
            <a:lvl4pPr>
              <a:defRPr sz="6614"/>
            </a:lvl4pPr>
            <a:lvl5pPr>
              <a:defRPr sz="6614"/>
            </a:lvl5pPr>
            <a:lvl6pPr>
              <a:defRPr sz="6614"/>
            </a:lvl6pPr>
            <a:lvl7pPr>
              <a:defRPr sz="6614"/>
            </a:lvl7pPr>
            <a:lvl8pPr>
              <a:defRPr sz="6614"/>
            </a:lvl8pPr>
            <a:lvl9pPr>
              <a:defRPr sz="661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6804184"/>
            <a:ext cx="13933329" cy="12605592"/>
          </a:xfrm>
        </p:spPr>
        <p:txBody>
          <a:bodyPr/>
          <a:lstStyle>
            <a:lvl1pPr marL="0" indent="0">
              <a:buNone/>
              <a:defRPr sz="5292"/>
            </a:lvl1pPr>
            <a:lvl2pPr marL="1512052" indent="0">
              <a:buNone/>
              <a:defRPr sz="4630"/>
            </a:lvl2pPr>
            <a:lvl3pPr marL="3024104" indent="0">
              <a:buNone/>
              <a:defRPr sz="3969"/>
            </a:lvl3pPr>
            <a:lvl4pPr marL="4536156" indent="0">
              <a:buNone/>
              <a:defRPr sz="3307"/>
            </a:lvl4pPr>
            <a:lvl5pPr marL="6048207" indent="0">
              <a:buNone/>
              <a:defRPr sz="3307"/>
            </a:lvl5pPr>
            <a:lvl6pPr marL="7560259" indent="0">
              <a:buNone/>
              <a:defRPr sz="3307"/>
            </a:lvl6pPr>
            <a:lvl7pPr marL="9072311" indent="0">
              <a:buNone/>
              <a:defRPr sz="3307"/>
            </a:lvl7pPr>
            <a:lvl8pPr marL="10584363" indent="0">
              <a:buNone/>
              <a:defRPr sz="3307"/>
            </a:lvl8pPr>
            <a:lvl9pPr marL="12096415" indent="0">
              <a:buNone/>
              <a:defRPr sz="330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DAB9-819E-8A41-B9CD-3348D2D63D66}" type="datetimeFigureOut">
              <a:rPr kumimoji="1" lang="ko-Kore-KR" altLang="en-US" smtClean="0"/>
              <a:t>2020. 10. 16.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39317-176F-DE4F-B92B-BF9D468042A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76338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512041"/>
            <a:ext cx="13933329" cy="5292143"/>
          </a:xfrm>
        </p:spPr>
        <p:txBody>
          <a:bodyPr anchor="b"/>
          <a:lstStyle>
            <a:lvl1pPr>
              <a:defRPr sz="105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265590"/>
            <a:ext cx="21870323" cy="16117936"/>
          </a:xfrm>
        </p:spPr>
        <p:txBody>
          <a:bodyPr anchor="t"/>
          <a:lstStyle>
            <a:lvl1pPr marL="0" indent="0">
              <a:buNone/>
              <a:defRPr sz="10583"/>
            </a:lvl1pPr>
            <a:lvl2pPr marL="1512052" indent="0">
              <a:buNone/>
              <a:defRPr sz="9260"/>
            </a:lvl2pPr>
            <a:lvl3pPr marL="3024104" indent="0">
              <a:buNone/>
              <a:defRPr sz="7937"/>
            </a:lvl3pPr>
            <a:lvl4pPr marL="4536156" indent="0">
              <a:buNone/>
              <a:defRPr sz="6614"/>
            </a:lvl4pPr>
            <a:lvl5pPr marL="6048207" indent="0">
              <a:buNone/>
              <a:defRPr sz="6614"/>
            </a:lvl5pPr>
            <a:lvl6pPr marL="7560259" indent="0">
              <a:buNone/>
              <a:defRPr sz="6614"/>
            </a:lvl6pPr>
            <a:lvl7pPr marL="9072311" indent="0">
              <a:buNone/>
              <a:defRPr sz="6614"/>
            </a:lvl7pPr>
            <a:lvl8pPr marL="10584363" indent="0">
              <a:buNone/>
              <a:defRPr sz="6614"/>
            </a:lvl8pPr>
            <a:lvl9pPr marL="12096415" indent="0">
              <a:buNone/>
              <a:defRPr sz="6614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6804184"/>
            <a:ext cx="13933329" cy="12605592"/>
          </a:xfrm>
        </p:spPr>
        <p:txBody>
          <a:bodyPr/>
          <a:lstStyle>
            <a:lvl1pPr marL="0" indent="0">
              <a:buNone/>
              <a:defRPr sz="5292"/>
            </a:lvl1pPr>
            <a:lvl2pPr marL="1512052" indent="0">
              <a:buNone/>
              <a:defRPr sz="4630"/>
            </a:lvl2pPr>
            <a:lvl3pPr marL="3024104" indent="0">
              <a:buNone/>
              <a:defRPr sz="3969"/>
            </a:lvl3pPr>
            <a:lvl4pPr marL="4536156" indent="0">
              <a:buNone/>
              <a:defRPr sz="3307"/>
            </a:lvl4pPr>
            <a:lvl5pPr marL="6048207" indent="0">
              <a:buNone/>
              <a:defRPr sz="3307"/>
            </a:lvl5pPr>
            <a:lvl6pPr marL="7560259" indent="0">
              <a:buNone/>
              <a:defRPr sz="3307"/>
            </a:lvl6pPr>
            <a:lvl7pPr marL="9072311" indent="0">
              <a:buNone/>
              <a:defRPr sz="3307"/>
            </a:lvl7pPr>
            <a:lvl8pPr marL="10584363" indent="0">
              <a:buNone/>
              <a:defRPr sz="3307"/>
            </a:lvl8pPr>
            <a:lvl9pPr marL="12096415" indent="0">
              <a:buNone/>
              <a:defRPr sz="330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DAB9-819E-8A41-B9CD-3348D2D63D66}" type="datetimeFigureOut">
              <a:rPr kumimoji="1" lang="ko-Kore-KR" altLang="en-US" smtClean="0"/>
              <a:t>2020. 10. 16.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39317-176F-DE4F-B92B-BF9D468042A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55777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207534"/>
            <a:ext cx="37260550" cy="4383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6037663"/>
            <a:ext cx="37260550" cy="14390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1021570"/>
            <a:ext cx="9720144" cy="12075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2DAB9-819E-8A41-B9CD-3348D2D63D66}" type="datetimeFigureOut">
              <a:rPr kumimoji="1" lang="ko-Kore-KR" altLang="en-US" smtClean="0"/>
              <a:t>2020. 10. 16.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1021570"/>
            <a:ext cx="14580215" cy="12075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1021570"/>
            <a:ext cx="9720144" cy="12075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39317-176F-DE4F-B92B-BF9D468042A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80119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4104" rtl="0" eaLnBrk="1" latinLnBrk="0" hangingPunct="1">
        <a:lnSpc>
          <a:spcPct val="90000"/>
        </a:lnSpc>
        <a:spcBef>
          <a:spcPct val="0"/>
        </a:spcBef>
        <a:buNone/>
        <a:defRPr sz="145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026" indent="-756026" algn="l" defTabSz="3024104" rtl="0" eaLnBrk="1" latinLnBrk="0" hangingPunct="1">
        <a:lnSpc>
          <a:spcPct val="90000"/>
        </a:lnSpc>
        <a:spcBef>
          <a:spcPts val="3307"/>
        </a:spcBef>
        <a:buFont typeface="Arial" panose="020B0604020202020204" pitchFamily="34" charset="0"/>
        <a:buChar char="•"/>
        <a:defRPr sz="9260" kern="1200">
          <a:solidFill>
            <a:schemeClr val="tx1"/>
          </a:solidFill>
          <a:latin typeface="+mn-lt"/>
          <a:ea typeface="+mn-ea"/>
          <a:cs typeface="+mn-cs"/>
        </a:defRPr>
      </a:lvl1pPr>
      <a:lvl2pPr marL="2268078" indent="-756026" algn="l" defTabSz="3024104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7937" kern="1200">
          <a:solidFill>
            <a:schemeClr val="tx1"/>
          </a:solidFill>
          <a:latin typeface="+mn-lt"/>
          <a:ea typeface="+mn-ea"/>
          <a:cs typeface="+mn-cs"/>
        </a:defRPr>
      </a:lvl2pPr>
      <a:lvl3pPr marL="3780130" indent="-756026" algn="l" defTabSz="3024104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3pPr>
      <a:lvl4pPr marL="5292181" indent="-756026" algn="l" defTabSz="3024104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4pPr>
      <a:lvl5pPr marL="6804233" indent="-756026" algn="l" defTabSz="3024104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5pPr>
      <a:lvl6pPr marL="8316285" indent="-756026" algn="l" defTabSz="3024104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6pPr>
      <a:lvl7pPr marL="9828337" indent="-756026" algn="l" defTabSz="3024104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7pPr>
      <a:lvl8pPr marL="11340389" indent="-756026" algn="l" defTabSz="3024104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8pPr>
      <a:lvl9pPr marL="12852441" indent="-756026" algn="l" defTabSz="3024104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4104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1pPr>
      <a:lvl2pPr marL="1512052" algn="l" defTabSz="3024104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2pPr>
      <a:lvl3pPr marL="3024104" algn="l" defTabSz="3024104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3pPr>
      <a:lvl4pPr marL="4536156" algn="l" defTabSz="3024104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4pPr>
      <a:lvl5pPr marL="6048207" algn="l" defTabSz="3024104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5pPr>
      <a:lvl6pPr marL="7560259" algn="l" defTabSz="3024104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6pPr>
      <a:lvl7pPr marL="9072311" algn="l" defTabSz="3024104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7pPr>
      <a:lvl8pPr marL="10584363" algn="l" defTabSz="3024104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8pPr>
      <a:lvl9pPr marL="12096415" algn="l" defTabSz="3024104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EB34607-E5D6-AD4A-8742-4C7E8471F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2680613" cy="2268061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B2DDB56-4A7F-9A42-966D-1F5E912001F8}"/>
              </a:ext>
            </a:extLst>
          </p:cNvPr>
          <p:cNvSpPr/>
          <p:nvPr/>
        </p:nvSpPr>
        <p:spPr>
          <a:xfrm>
            <a:off x="21600318" y="-1"/>
            <a:ext cx="21600319" cy="22680612"/>
          </a:xfrm>
          <a:prstGeom prst="rect">
            <a:avLst/>
          </a:prstGeom>
          <a:solidFill>
            <a:srgbClr val="01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A03719-B7D2-434E-91E3-6E6E0D3C492C}"/>
              </a:ext>
            </a:extLst>
          </p:cNvPr>
          <p:cNvSpPr txBox="1"/>
          <p:nvPr/>
        </p:nvSpPr>
        <p:spPr>
          <a:xfrm>
            <a:off x="21600318" y="4938552"/>
            <a:ext cx="23591520" cy="12803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41300" dirty="0">
                <a:ln w="381000">
                  <a:noFill/>
                </a:ln>
                <a:solidFill>
                  <a:schemeClr val="bg1"/>
                </a:solidFill>
                <a:latin typeface="KoreanBTMR" panose="02020600000000000000" pitchFamily="18" charset="-127"/>
                <a:ea typeface="KoreanBTMR" panose="02020600000000000000" pitchFamily="18" charset="-127"/>
              </a:rPr>
              <a:t>cloud</a:t>
            </a:r>
          </a:p>
          <a:p>
            <a:r>
              <a:rPr kumimoji="1" lang="en-US" altLang="ko-Kore-KR" sz="41300" dirty="0">
                <a:ln w="381000">
                  <a:noFill/>
                </a:ln>
                <a:solidFill>
                  <a:schemeClr val="bg1"/>
                </a:solidFill>
                <a:latin typeface="KoreanBTMR" panose="02020600000000000000" pitchFamily="18" charset="-127"/>
                <a:ea typeface="KoreanBTMR" panose="02020600000000000000" pitchFamily="18" charset="-127"/>
              </a:rPr>
              <a:t>-ping</a:t>
            </a:r>
            <a:endParaRPr kumimoji="1" lang="ko-Kore-KR" altLang="en-US" sz="41300" dirty="0">
              <a:ln w="381000">
                <a:noFill/>
              </a:ln>
              <a:solidFill>
                <a:schemeClr val="bg1"/>
              </a:solidFill>
              <a:latin typeface="KoreanBTMR" panose="02020600000000000000" pitchFamily="18" charset="-127"/>
              <a:ea typeface="KoreanBTMR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9118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3</Words>
  <Application>Microsoft Macintosh PowerPoint</Application>
  <PresentationFormat>사용자 지정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KoreanBTMR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최경식</dc:creator>
  <cp:lastModifiedBy>최경식</cp:lastModifiedBy>
  <cp:revision>1</cp:revision>
  <dcterms:created xsi:type="dcterms:W3CDTF">2020-10-16T12:01:11Z</dcterms:created>
  <dcterms:modified xsi:type="dcterms:W3CDTF">2020-10-16T12:07:15Z</dcterms:modified>
</cp:coreProperties>
</file>