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0BC8F-09FF-4D6F-AC46-603D2C1FA2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게임프로그래밍 </a:t>
            </a:r>
            <a:br>
              <a:rPr lang="en-US" altLang="ko-KR" dirty="0"/>
            </a:br>
            <a:r>
              <a:rPr lang="en-US" altLang="ko-KR" dirty="0"/>
              <a:t>3</a:t>
            </a:r>
            <a:r>
              <a:rPr lang="ko-KR" altLang="en-US" dirty="0"/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2EA8CC-2EDE-4174-9ECD-9BB4F00852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2014180031 </a:t>
            </a:r>
            <a:r>
              <a:rPr lang="ko-KR" altLang="en-US" dirty="0"/>
              <a:t>이경섭</a:t>
            </a:r>
          </a:p>
        </p:txBody>
      </p:sp>
    </p:spTree>
    <p:extLst>
      <p:ext uri="{BB962C8B-B14F-4D97-AF65-F5344CB8AC3E}">
        <p14:creationId xmlns:p14="http://schemas.microsoft.com/office/powerpoint/2010/main" val="935907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F1B02-4B1A-4FDE-B834-F6E629F16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6600"/>
          </a:xfrm>
        </p:spPr>
        <p:txBody>
          <a:bodyPr/>
          <a:lstStyle/>
          <a:p>
            <a:r>
              <a:rPr lang="ko-KR" altLang="en-US"/>
              <a:t>개발 진척도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AAAF59C-3BD4-446C-B61D-3A657A37D3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8290245"/>
              </p:ext>
            </p:extLst>
          </p:nvPr>
        </p:nvGraphicFramePr>
        <p:xfrm>
          <a:off x="677863" y="1346200"/>
          <a:ext cx="8596312" cy="490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663">
                  <a:extLst>
                    <a:ext uri="{9D8B030D-6E8A-4147-A177-3AD203B41FA5}">
                      <a16:colId xmlns:a16="http://schemas.microsoft.com/office/drawing/2014/main" val="230877988"/>
                    </a:ext>
                  </a:extLst>
                </a:gridCol>
                <a:gridCol w="2149642">
                  <a:extLst>
                    <a:ext uri="{9D8B030D-6E8A-4147-A177-3AD203B41FA5}">
                      <a16:colId xmlns:a16="http://schemas.microsoft.com/office/drawing/2014/main" val="746288063"/>
                    </a:ext>
                  </a:extLst>
                </a:gridCol>
                <a:gridCol w="3609474">
                  <a:extLst>
                    <a:ext uri="{9D8B030D-6E8A-4147-A177-3AD203B41FA5}">
                      <a16:colId xmlns:a16="http://schemas.microsoft.com/office/drawing/2014/main" val="506274816"/>
                    </a:ext>
                  </a:extLst>
                </a:gridCol>
                <a:gridCol w="1028533">
                  <a:extLst>
                    <a:ext uri="{9D8B030D-6E8A-4147-A177-3AD203B41FA5}">
                      <a16:colId xmlns:a16="http://schemas.microsoft.com/office/drawing/2014/main" val="2110805833"/>
                    </a:ext>
                  </a:extLst>
                </a:gridCol>
              </a:tblGrid>
              <a:tr h="4902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현재 상황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진척도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9852001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캐릭터 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점프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토글</a:t>
                      </a:r>
                      <a:r>
                        <a:rPr lang="ko-KR" altLang="en-US" dirty="0"/>
                        <a:t> 시간에 따른 점프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0140595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 기술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전방 검기 발사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3260623"/>
                  </a:ext>
                </a:extLst>
              </a:tr>
              <a:tr h="4902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 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사격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064214"/>
                  </a:ext>
                </a:extLst>
              </a:tr>
              <a:tr h="4902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적 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이동 및 사격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6620592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스테이지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스테이지 구현 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444650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피격시</a:t>
                      </a:r>
                      <a:r>
                        <a:rPr lang="ko-KR" altLang="en-US" dirty="0"/>
                        <a:t> 체력 감소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피격시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초간 무적 시간 부여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0388408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적 </a:t>
                      </a:r>
                      <a:r>
                        <a:rPr lang="en-US" altLang="ko-KR" dirty="0"/>
                        <a:t>AI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전방 사격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보스만 사격으로 변경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784799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체력과 점수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점수 표기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21063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스테이지 </a:t>
                      </a:r>
                      <a:r>
                        <a:rPr lang="en-US" altLang="ko-KR" dirty="0"/>
                        <a:t>BGM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미구현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6168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135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42326-6A22-474C-8380-68EBBE58E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Hub </a:t>
            </a:r>
            <a:r>
              <a:rPr lang="ko-KR" altLang="en-US" dirty="0" err="1"/>
              <a:t>커밋</a:t>
            </a:r>
            <a:r>
              <a:rPr lang="ko-KR" altLang="en-US" dirty="0"/>
              <a:t> 통계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B47773A-61D1-4251-938A-98DBD0160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007" y="2309656"/>
            <a:ext cx="3734245" cy="2238687"/>
          </a:xfrm>
        </p:spPr>
      </p:pic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9FB849A1-3F7B-4883-960C-B6F84561D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355942"/>
              </p:ext>
            </p:extLst>
          </p:nvPr>
        </p:nvGraphicFramePr>
        <p:xfrm>
          <a:off x="5334002" y="1636295"/>
          <a:ext cx="4379496" cy="442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9748">
                  <a:extLst>
                    <a:ext uri="{9D8B030D-6E8A-4147-A177-3AD203B41FA5}">
                      <a16:colId xmlns:a16="http://schemas.microsoft.com/office/drawing/2014/main" val="525954375"/>
                    </a:ext>
                  </a:extLst>
                </a:gridCol>
                <a:gridCol w="2189748">
                  <a:extLst>
                    <a:ext uri="{9D8B030D-6E8A-4147-A177-3AD203B41FA5}">
                      <a16:colId xmlns:a16="http://schemas.microsoft.com/office/drawing/2014/main" val="17853626"/>
                    </a:ext>
                  </a:extLst>
                </a:gridCol>
              </a:tblGrid>
              <a:tr h="442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커밋</a:t>
                      </a:r>
                      <a:r>
                        <a:rPr lang="ko-KR" altLang="en-US" dirty="0"/>
                        <a:t> 횟수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3988080"/>
                  </a:ext>
                </a:extLst>
              </a:tr>
              <a:tr h="442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1728915"/>
                  </a:ext>
                </a:extLst>
              </a:tr>
              <a:tr h="442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931999"/>
                  </a:ext>
                </a:extLst>
              </a:tr>
              <a:tr h="442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3588142"/>
                  </a:ext>
                </a:extLst>
              </a:tr>
              <a:tr h="442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2693357"/>
                  </a:ext>
                </a:extLst>
              </a:tr>
              <a:tr h="442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3595495"/>
                  </a:ext>
                </a:extLst>
              </a:tr>
              <a:tr h="442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2170433"/>
                  </a:ext>
                </a:extLst>
              </a:tr>
              <a:tr h="442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017073"/>
                  </a:ext>
                </a:extLst>
              </a:tr>
              <a:tr h="442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762090"/>
                  </a:ext>
                </a:extLst>
              </a:tr>
              <a:tr h="442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9725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157248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</TotalTime>
  <Words>127</Words>
  <Application>Microsoft Office PowerPoint</Application>
  <PresentationFormat>와이드스크린</PresentationFormat>
  <Paragraphs>63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패싯</vt:lpstr>
      <vt:lpstr>2D 게임프로그래밍  3차 발표</vt:lpstr>
      <vt:lpstr>개발 진척도</vt:lpstr>
      <vt:lpstr>Git Hub 커밋 통계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게임프로그래밍  3차 발표</dc:title>
  <dc:creator>이 경섭</dc:creator>
  <cp:lastModifiedBy>이 경섭</cp:lastModifiedBy>
  <cp:revision>5</cp:revision>
  <dcterms:created xsi:type="dcterms:W3CDTF">2019-11-24T10:10:06Z</dcterms:created>
  <dcterms:modified xsi:type="dcterms:W3CDTF">2019-11-24T11:14:43Z</dcterms:modified>
</cp:coreProperties>
</file>