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EA7A-3516-413E-A89F-105DDB37F379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9FD0-F6FC-444B-A4C9-5E7C727DD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39FD0-F6FC-444B-A4C9-5E7C727DD4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oungsub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</a:t>
            </a:r>
            <a:r>
              <a:rPr lang="ko-KR" altLang="en-US" dirty="0"/>
              <a:t>간</a:t>
            </a:r>
            <a:r>
              <a:rPr lang="ko-KR" altLang="en-US" dirty="0" smtClean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2014180015 </a:t>
            </a:r>
            <a:r>
              <a:rPr lang="ko-KR" altLang="en-US" dirty="0"/>
              <a:t>김정현</a:t>
            </a:r>
          </a:p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51526"/>
              </p:ext>
            </p:extLst>
          </p:nvPr>
        </p:nvGraphicFramePr>
        <p:xfrm>
          <a:off x="457200" y="1844824"/>
          <a:ext cx="8229600" cy="43241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0584"/>
                <a:gridCol w="6059016"/>
              </a:tblGrid>
              <a:tr h="1081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엄마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휴게소 얼마나 걸려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휴게소 별 대표음식 현황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목적지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가격 조회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동선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고속도로 명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에 있는 휴게소 정렬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3"/>
                        </a:rPr>
                        <a:t>https://github.com/kyoungsub/Script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5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338309"/>
              </p:ext>
            </p:extLst>
          </p:nvPr>
        </p:nvGraphicFramePr>
        <p:xfrm>
          <a:off x="457200" y="1323665"/>
          <a:ext cx="8229600" cy="506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2304256"/>
                <a:gridCol w="4186808"/>
              </a:tblGrid>
              <a:tr h="629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1474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 – 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 및 역할분담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사용할 </a:t>
                      </a:r>
                      <a:r>
                        <a:rPr lang="en-US" altLang="ko-KR" sz="1500" dirty="0" smtClean="0"/>
                        <a:t>XML</a:t>
                      </a:r>
                      <a:r>
                        <a:rPr lang="ko-KR" altLang="en-US" sz="1500" dirty="0" smtClean="0"/>
                        <a:t>모듈 조사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이를 통해 구현할 상세기능 및 역할분담 제시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 XML</a:t>
                      </a:r>
                      <a:r>
                        <a:rPr lang="ko-KR" altLang="en-US" sz="1500" dirty="0" smtClean="0"/>
                        <a:t>모듈 조사</a:t>
                      </a:r>
                      <a:r>
                        <a:rPr lang="en-US" altLang="ko-KR" sz="1500" dirty="0" smtClean="0"/>
                        <a:t>(100%) / </a:t>
                      </a:r>
                      <a:r>
                        <a:rPr lang="ko-KR" altLang="en-US" sz="1500" dirty="0" smtClean="0"/>
                        <a:t>기획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387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</a:t>
                      </a:r>
                      <a:r>
                        <a:rPr lang="en-US" altLang="ko-KR" baseline="0" dirty="0" smtClean="0"/>
                        <a:t> – 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</a:t>
                      </a:r>
                      <a:r>
                        <a:rPr lang="ko-KR" altLang="en-US" sz="1500" dirty="0" smtClean="0"/>
                        <a:t>국가 공공 데이터 </a:t>
                      </a:r>
                      <a:r>
                        <a:rPr lang="ko-KR" altLang="en-US" sz="1500" dirty="0" err="1" smtClean="0"/>
                        <a:t>포털에서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err="1" smtClean="0"/>
                        <a:t>OpenAPI</a:t>
                      </a:r>
                      <a:r>
                        <a:rPr lang="ko-KR" altLang="en-US" sz="1500" dirty="0" smtClean="0"/>
                        <a:t>의 자료를 </a:t>
                      </a:r>
                      <a:r>
                        <a:rPr lang="en-US" altLang="ko-KR" sz="1500" dirty="0" smtClean="0"/>
                        <a:t>Python</a:t>
                      </a:r>
                      <a:r>
                        <a:rPr lang="ko-KR" altLang="en-US" sz="1500" dirty="0" smtClean="0"/>
                        <a:t>과 연동을 구현한다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45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링크를 통한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OpenAPI</a:t>
                      </a:r>
                      <a:r>
                        <a:rPr lang="ko-KR" altLang="en-US" sz="1500" baseline="0" dirty="0" smtClean="0"/>
                        <a:t>접근</a:t>
                      </a:r>
                      <a:r>
                        <a:rPr lang="en-US" altLang="ko-KR" sz="1500" baseline="0" dirty="0" smtClean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8499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 – 5.24)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목적지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휴게소 이름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으로 검색</a:t>
                      </a:r>
                      <a:endParaRPr lang="en-US" altLang="ko-KR" sz="15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baseline="0" dirty="0" smtClean="0"/>
                        <a:t>- </a:t>
                      </a:r>
                      <a:r>
                        <a:rPr lang="ko-KR" altLang="en-US" sz="1500" baseline="0" dirty="0" smtClean="0"/>
                        <a:t>노선</a:t>
                      </a:r>
                      <a:r>
                        <a:rPr lang="en-US" altLang="ko-KR" sz="1500" baseline="0" dirty="0" smtClean="0"/>
                        <a:t>(</a:t>
                      </a:r>
                      <a:r>
                        <a:rPr lang="ko-KR" altLang="en-US" sz="1500" baseline="0" dirty="0" smtClean="0"/>
                        <a:t>고속도로 이름</a:t>
                      </a:r>
                      <a:r>
                        <a:rPr lang="en-US" altLang="ko-KR" sz="1500" baseline="0" dirty="0" smtClean="0"/>
                        <a:t>)</a:t>
                      </a:r>
                      <a:r>
                        <a:rPr lang="ko-KR" altLang="en-US" sz="1500" baseline="0" dirty="0" smtClean="0"/>
                        <a:t>으로 검색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051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목적지 검색</a:t>
                      </a:r>
                      <a:r>
                        <a:rPr lang="en-US" altLang="ko-KR" sz="1500" dirty="0" smtClean="0"/>
                        <a:t>(100%) / </a:t>
                      </a:r>
                      <a:r>
                        <a:rPr lang="ko-KR" altLang="en-US" sz="1500" dirty="0" smtClean="0"/>
                        <a:t>노선 검색</a:t>
                      </a:r>
                      <a:r>
                        <a:rPr lang="en-US" altLang="ko-KR" sz="1500" dirty="0" smtClean="0"/>
                        <a:t>( 100%)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7314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 – 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중간 발표를 위한 자료</a:t>
                      </a:r>
                      <a:r>
                        <a:rPr lang="ko-KR" altLang="en-US" sz="1500" baseline="0" dirty="0" smtClean="0"/>
                        <a:t> 작성</a:t>
                      </a:r>
                      <a:endParaRPr lang="en-US" altLang="ko-KR" sz="15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err="1" smtClean="0"/>
                        <a:t>Youtube</a:t>
                      </a:r>
                      <a:r>
                        <a:rPr lang="ko-KR" altLang="en-US" sz="1500" dirty="0" smtClean="0"/>
                        <a:t>를 활용하여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486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중간발표 자료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(100%)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/ GUI</a:t>
                      </a:r>
                      <a:r>
                        <a:rPr lang="ko-KR" altLang="en-US" sz="1500" dirty="0" smtClean="0"/>
                        <a:t>준비 </a:t>
                      </a:r>
                      <a:r>
                        <a:rPr lang="en-US" altLang="ko-KR" sz="1500" dirty="0" smtClean="0"/>
                        <a:t>(50%)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7678" cy="99412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err="1" smtClean="0"/>
              <a:t>주차별</a:t>
            </a:r>
            <a:r>
              <a:rPr lang="ko-KR" altLang="en-US" dirty="0" smtClean="0"/>
              <a:t> 계획 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74255"/>
            <a:ext cx="2865863" cy="834466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/>
              <a:t>깃허브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커밋</a:t>
            </a:r>
            <a:r>
              <a:rPr lang="ko-KR" altLang="en-US" sz="2500" dirty="0" smtClean="0"/>
              <a:t> 현황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6" y="4149756"/>
            <a:ext cx="3018794" cy="2011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70" y="4566144"/>
            <a:ext cx="2556284" cy="1953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12282"/>
            <a:ext cx="2694758" cy="1953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0" y="504732"/>
            <a:ext cx="5940660" cy="3889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0" y="1396024"/>
            <a:ext cx="3018794" cy="21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33906"/>
              </p:ext>
            </p:extLst>
          </p:nvPr>
        </p:nvGraphicFramePr>
        <p:xfrm>
          <a:off x="457200" y="1481138"/>
          <a:ext cx="8229600" cy="454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2304256"/>
                <a:gridCol w="4114800"/>
              </a:tblGrid>
              <a:tr h="54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229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(6.1 - 6.7)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통계</a:t>
                      </a:r>
                      <a:r>
                        <a:rPr lang="ko-KR" altLang="en-US" baseline="0" dirty="0" smtClean="0"/>
                        <a:t>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노선 별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가격 별</a:t>
                      </a:r>
                      <a:r>
                        <a:rPr lang="ko-KR" altLang="en-US" sz="1500" baseline="0" dirty="0" smtClean="0"/>
                        <a:t> 통계 작성 추출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542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- GUI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기본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프레임워크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검색기능을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와 연동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8023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 – 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연동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지도와 연동하여 고속도로에서의 위치를 띄우는 등 추가 기능 구현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542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– GUI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검색기능 </a:t>
                      </a:r>
                      <a:r>
                        <a:rPr lang="en-US" altLang="ko-KR" sz="1500" dirty="0" smtClean="0"/>
                        <a:t>GUI </a:t>
                      </a:r>
                      <a:r>
                        <a:rPr lang="ko-KR" altLang="en-US" sz="1500" dirty="0" smtClean="0"/>
                        <a:t>수정 및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차트 및 지도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1136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- 6.21)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구현 내용을 정리 및 배포파일을 작성</a:t>
                      </a:r>
                      <a:endParaRPr lang="en-US" altLang="ko-KR" sz="15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최종 활용 시연 발표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– C/C++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smtClean="0"/>
                        <a:t>C/C++</a:t>
                      </a:r>
                      <a:r>
                        <a:rPr lang="ko-KR" altLang="en-US" sz="1500" dirty="0" smtClean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차후 </a:t>
            </a:r>
            <a:r>
              <a:rPr lang="en-US" altLang="ko-KR" dirty="0" smtClean="0"/>
              <a:t>Project </a:t>
            </a:r>
            <a:r>
              <a:rPr lang="ko-KR" altLang="en-US" dirty="0" err="1"/>
              <a:t>주차별</a:t>
            </a:r>
            <a:r>
              <a:rPr lang="ko-KR" altLang="en-US" dirty="0"/>
              <a:t>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49164"/>
              </p:ext>
            </p:extLst>
          </p:nvPr>
        </p:nvGraphicFramePr>
        <p:xfrm>
          <a:off x="457200" y="1481138"/>
          <a:ext cx="8435280" cy="464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61"/>
                <a:gridCol w="2322836"/>
                <a:gridCol w="2561927"/>
                <a:gridCol w="2304256"/>
              </a:tblGrid>
              <a:tr h="889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이경섭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추가사항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같이 진행할 예정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89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발표 준비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자료 정리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97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노선을 기준으로 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휴게소의 개수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가격을 정렬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가격을 기준으로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노선의 개수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휴게소를 정렬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기본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프레임워크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검색기능을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ko-KR" altLang="en-US" sz="1500" dirty="0" smtClean="0"/>
                        <a:t>와 연동</a:t>
                      </a:r>
                    </a:p>
                  </a:txBody>
                  <a:tcPr anchor="ctr"/>
                </a:tc>
              </a:tr>
              <a:tr h="8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지도와 연동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좌표 띄우기</a:t>
                      </a:r>
                      <a:r>
                        <a:rPr lang="en-US" altLang="ko-KR" sz="1500" baseline="0" dirty="0" smtClean="0"/>
                        <a:t>.( </a:t>
                      </a:r>
                      <a:r>
                        <a:rPr lang="ko-KR" altLang="en-US" sz="1500" baseline="0" dirty="0" smtClean="0"/>
                        <a:t>텍스트로 처리시 </a:t>
                      </a:r>
                      <a:r>
                        <a:rPr lang="en-US" altLang="ko-KR" sz="1500" baseline="0" dirty="0" smtClean="0"/>
                        <a:t>google</a:t>
                      </a:r>
                      <a:r>
                        <a:rPr lang="ko-KR" altLang="en-US" sz="1500" baseline="0" dirty="0" smtClean="0"/>
                        <a:t>지도의 </a:t>
                      </a:r>
                      <a:r>
                        <a:rPr lang="en-US" altLang="ko-KR" sz="1500" baseline="0" dirty="0" err="1" smtClean="0"/>
                        <a:t>url</a:t>
                      </a:r>
                      <a:r>
                        <a:rPr lang="ko-KR" altLang="en-US" sz="1500" baseline="0" dirty="0" smtClean="0"/>
                        <a:t>을 출력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검색기능 </a:t>
                      </a:r>
                      <a:r>
                        <a:rPr lang="en-US" altLang="ko-KR" sz="1500" dirty="0" smtClean="0"/>
                        <a:t>GUI </a:t>
                      </a:r>
                      <a:r>
                        <a:rPr lang="ko-KR" altLang="en-US" sz="1500" dirty="0" smtClean="0"/>
                        <a:t>수정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차트 및 지도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GUI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</a:tr>
              <a:tr h="889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기말 발표 준비</a:t>
                      </a:r>
                      <a:r>
                        <a:rPr lang="en-US" altLang="ko-KR" sz="1500" dirty="0" smtClean="0"/>
                        <a:t>( </a:t>
                      </a:r>
                      <a:r>
                        <a:rPr lang="ko-KR" altLang="en-US" sz="1500" dirty="0" smtClean="0"/>
                        <a:t>자료 정리</a:t>
                      </a:r>
                      <a:r>
                        <a:rPr lang="ko-KR" altLang="en-US" sz="1500" baseline="0" dirty="0" smtClean="0"/>
                        <a:t> 및 작성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영상 촬영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C/C++</a:t>
                      </a:r>
                      <a:r>
                        <a:rPr lang="ko-KR" altLang="en-US" sz="1500" dirty="0" smtClean="0"/>
                        <a:t>연동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역할분담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</TotalTime>
  <Words>393</Words>
  <Application>Microsoft Office PowerPoint</Application>
  <PresentationFormat>화면 슬라이드 쇼(4:3)</PresentationFormat>
  <Paragraphs>95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스크립트 언어 텀프로젝트 중간 발표</vt:lpstr>
      <vt:lpstr>프로젝트 소개</vt:lpstr>
      <vt:lpstr>Project 주차별 계획 진행 상황</vt:lpstr>
      <vt:lpstr>깃허브 커밋 현황</vt:lpstr>
      <vt:lpstr>차후 Project 주차별 계획</vt:lpstr>
      <vt:lpstr>추후 역할분담</vt:lpstr>
      <vt:lpstr>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중간 발표</dc:title>
  <dc:creator>Windows 사용자</dc:creator>
  <cp:lastModifiedBy>Windows 사용자</cp:lastModifiedBy>
  <cp:revision>8</cp:revision>
  <dcterms:created xsi:type="dcterms:W3CDTF">2016-05-29T03:00:59Z</dcterms:created>
  <dcterms:modified xsi:type="dcterms:W3CDTF">2016-05-30T13:32:27Z</dcterms:modified>
</cp:coreProperties>
</file>