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5" r:id="rId4"/>
    <p:sldId id="257" r:id="rId5"/>
    <p:sldId id="26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EA7A-3516-413E-A89F-105DDB37F37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9FD0-F6FC-444B-A4C9-5E7C727DD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39FD0-F6FC-444B-A4C9-5E7C727DD4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6E5234-A56D-40CC-89A1-13ED9E086532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81B29D-49CF-4C1D-B126-A0DB60B4B5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oungsub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2014180015 </a:t>
            </a:r>
            <a:r>
              <a:rPr lang="ko-KR" altLang="en-US" dirty="0"/>
              <a:t>김정현</a:t>
            </a:r>
          </a:p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0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21238"/>
              </p:ext>
            </p:extLst>
          </p:nvPr>
        </p:nvGraphicFramePr>
        <p:xfrm>
          <a:off x="457200" y="1844824"/>
          <a:ext cx="8229600" cy="43241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1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엄마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휴게소 뭐가 맛있어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휴게소 별 대표음식 현황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목적지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가격 조회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동선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고속도로 명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baseline="0" dirty="0"/>
                        <a:t>에 있는 휴게소 정렬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Github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https://github.com/kyoungsub/Script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3952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35903"/>
          </a:xfrm>
        </p:spPr>
        <p:txBody>
          <a:bodyPr/>
          <a:lstStyle/>
          <a:p>
            <a:r>
              <a:rPr lang="ko-KR" altLang="en-US" dirty="0"/>
              <a:t>검색기능</a:t>
            </a:r>
            <a:endParaRPr lang="en-US" altLang="ko-KR" dirty="0"/>
          </a:p>
          <a:p>
            <a:pPr lvl="1"/>
            <a:r>
              <a:rPr lang="ko-KR" altLang="en-US" dirty="0"/>
              <a:t>휴게소별 검색기능</a:t>
            </a:r>
            <a:endParaRPr lang="en-US" altLang="ko-KR" dirty="0"/>
          </a:p>
          <a:p>
            <a:pPr lvl="1"/>
            <a:r>
              <a:rPr lang="ko-KR" altLang="en-US" dirty="0" err="1"/>
              <a:t>경로별</a:t>
            </a:r>
            <a:r>
              <a:rPr lang="ko-KR" altLang="en-US" dirty="0"/>
              <a:t> 검색기능</a:t>
            </a:r>
            <a:endParaRPr lang="en-US" altLang="ko-KR" dirty="0"/>
          </a:p>
          <a:p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에 연동</a:t>
            </a:r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코드를 </a:t>
            </a:r>
            <a:r>
              <a:rPr lang="en-US" altLang="ko-KR" dirty="0"/>
              <a:t>Python</a:t>
            </a:r>
            <a:r>
              <a:rPr lang="ko-KR" altLang="en-US" dirty="0"/>
              <a:t>과 연동</a:t>
            </a:r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코드를 </a:t>
            </a:r>
            <a:r>
              <a:rPr lang="en-US" altLang="ko-KR" dirty="0"/>
              <a:t>.</a:t>
            </a:r>
            <a:r>
              <a:rPr lang="en-US" altLang="ko-KR" dirty="0" err="1"/>
              <a:t>pyd</a:t>
            </a:r>
            <a:r>
              <a:rPr lang="ko-KR" altLang="en-US" dirty="0"/>
              <a:t>파일을 통해 연동</a:t>
            </a:r>
            <a:endParaRPr lang="en-US" altLang="ko-KR" dirty="0"/>
          </a:p>
          <a:p>
            <a:r>
              <a:rPr lang="en-US" altLang="ko-KR" dirty="0" err="1"/>
              <a:t>PyQt</a:t>
            </a:r>
            <a:r>
              <a:rPr lang="ko-KR" altLang="en-US" dirty="0"/>
              <a:t>를 이용한 </a:t>
            </a:r>
            <a:r>
              <a:rPr lang="en-US" altLang="ko-KR" dirty="0"/>
              <a:t>GUI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Designer</a:t>
            </a:r>
            <a:r>
              <a:rPr lang="ko-KR" altLang="en-US" dirty="0"/>
              <a:t>를 이용한 </a:t>
            </a:r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구현 결과</a:t>
            </a:r>
          </a:p>
        </p:txBody>
      </p:sp>
    </p:spTree>
    <p:extLst>
      <p:ext uri="{BB962C8B-B14F-4D97-AF65-F5344CB8AC3E}">
        <p14:creationId xmlns:p14="http://schemas.microsoft.com/office/powerpoint/2010/main" val="4959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53330"/>
              </p:ext>
            </p:extLst>
          </p:nvPr>
        </p:nvGraphicFramePr>
        <p:xfrm>
          <a:off x="457200" y="1556792"/>
          <a:ext cx="8229600" cy="413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(6.1 - 6.7)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ko-KR" altLang="en-US" sz="1500" dirty="0"/>
                        <a:t>프레임워크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검색기능을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ko-KR" altLang="en-US" sz="1500" dirty="0"/>
                        <a:t>와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aseline="0" dirty="0"/>
                        <a:t> GUI </a:t>
                      </a:r>
                      <a:r>
                        <a:rPr lang="ko-KR" altLang="en-US" sz="1500" baseline="0" dirty="0"/>
                        <a:t>검색기능 연동</a:t>
                      </a:r>
                      <a:r>
                        <a:rPr lang="en-US" altLang="ko-KR" sz="1500" baseline="0" dirty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62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(6.8 – 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지도와 연동하여 고속도로에서의 위치를 띄우는 등 추가 기능 구현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500" dirty="0"/>
                        <a:t>지도 </a:t>
                      </a:r>
                      <a:r>
                        <a:rPr lang="en-US" altLang="ko-KR" sz="1500" dirty="0"/>
                        <a:t>GUI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연동 구현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지도</a:t>
                      </a:r>
                      <a:r>
                        <a:rPr lang="ko-KR" altLang="en-US" sz="1500" baseline="0" dirty="0"/>
                        <a:t> 검색 기능</a:t>
                      </a:r>
                      <a:r>
                        <a:rPr lang="en-US" altLang="ko-KR" sz="1500" dirty="0"/>
                        <a:t>(100%)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9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(6.15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dirty="0"/>
                        <a:t>- 6.16)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최종 구현 내용을 정리 및 배포파일을 작성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최종 활용 시연 발표</a:t>
                      </a:r>
                      <a:endParaRPr lang="en-US" altLang="ko-KR" sz="15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/>
                        <a:t>C/C++</a:t>
                      </a:r>
                      <a:r>
                        <a:rPr lang="ko-KR" altLang="en-US" sz="1500" dirty="0"/>
                        <a:t>연동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500" dirty="0"/>
                        <a:t>C/C++</a:t>
                      </a:r>
                      <a:r>
                        <a:rPr lang="ko-KR" altLang="en-US" sz="1500" dirty="0"/>
                        <a:t>연동</a:t>
                      </a:r>
                      <a:r>
                        <a:rPr lang="en-US" altLang="ko-KR" sz="1500" dirty="0"/>
                        <a:t>(100%)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7678" cy="9941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Project </a:t>
            </a:r>
            <a:r>
              <a:rPr lang="ko-KR" altLang="en-US" dirty="0" err="1"/>
              <a:t>주차별</a:t>
            </a:r>
            <a:r>
              <a:rPr lang="ko-KR" altLang="en-US" dirty="0"/>
              <a:t> 계획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740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74255"/>
            <a:ext cx="2865863" cy="834466"/>
          </a:xfrm>
        </p:spPr>
        <p:txBody>
          <a:bodyPr>
            <a:normAutofit/>
          </a:bodyPr>
          <a:lstStyle/>
          <a:p>
            <a:r>
              <a:rPr lang="ko-KR" altLang="en-US" sz="2500" dirty="0" err="1"/>
              <a:t>깃허브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커밋</a:t>
            </a:r>
            <a:r>
              <a:rPr lang="ko-KR" altLang="en-US" sz="2500" dirty="0"/>
              <a:t> 현황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5" y="1147403"/>
            <a:ext cx="4266016" cy="2285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4266016" cy="22818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29052"/>
            <a:ext cx="4266016" cy="22858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8060"/>
            <a:ext cx="4266016" cy="20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발표시</a:t>
            </a:r>
            <a:r>
              <a:rPr lang="ko-KR" altLang="en-US" dirty="0"/>
              <a:t> 이 텍스트는 </a:t>
            </a:r>
            <a:r>
              <a:rPr lang="ko-KR" altLang="en-US" dirty="0" err="1"/>
              <a:t>지우시오</a:t>
            </a:r>
            <a:endParaRPr lang="en-US" altLang="ko-KR" dirty="0"/>
          </a:p>
          <a:p>
            <a:r>
              <a:rPr lang="ko-KR" altLang="en-US" dirty="0" err="1"/>
              <a:t>시연시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경로로 </a:t>
            </a:r>
            <a:r>
              <a:rPr lang="en-US" altLang="ko-KR" dirty="0"/>
              <a:t>‘</a:t>
            </a:r>
            <a:r>
              <a:rPr lang="ko-KR" altLang="en-US" dirty="0"/>
              <a:t>경부</a:t>
            </a:r>
            <a:r>
              <a:rPr lang="en-US" altLang="ko-KR" dirty="0"/>
              <a:t>’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경로에 나온 리스트로 </a:t>
            </a:r>
            <a:r>
              <a:rPr lang="ko-KR" altLang="en-US" dirty="0" err="1"/>
              <a:t>잘나오는것을</a:t>
            </a:r>
            <a:r>
              <a:rPr lang="ko-KR" altLang="en-US" dirty="0"/>
              <a:t> </a:t>
            </a:r>
            <a:r>
              <a:rPr lang="en-US" altLang="ko-KR" dirty="0"/>
              <a:t>3-4</a:t>
            </a:r>
            <a:r>
              <a:rPr lang="ko-KR" altLang="en-US" dirty="0"/>
              <a:t>개 보여주면서 설명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휴게소로 </a:t>
            </a:r>
            <a:r>
              <a:rPr lang="en-US" altLang="ko-KR" dirty="0"/>
              <a:t>‘</a:t>
            </a:r>
            <a:r>
              <a:rPr lang="ko-KR" altLang="en-US" dirty="0"/>
              <a:t>옥천</a:t>
            </a:r>
            <a:r>
              <a:rPr lang="en-US" altLang="ko-KR" dirty="0"/>
              <a:t>’ </a:t>
            </a: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옥천 </a:t>
            </a:r>
            <a:r>
              <a:rPr lang="en-US" altLang="ko-KR" dirty="0"/>
              <a:t>2</a:t>
            </a:r>
            <a:r>
              <a:rPr lang="ko-KR" altLang="en-US" dirty="0"/>
              <a:t>개가 저장이 되어 </a:t>
            </a:r>
            <a:r>
              <a:rPr lang="ko-KR" altLang="en-US" dirty="0" err="1"/>
              <a:t>잘나오는것을</a:t>
            </a:r>
            <a:r>
              <a:rPr lang="ko-KR" altLang="en-US" dirty="0"/>
              <a:t> 보여줌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지도보기로 </a:t>
            </a:r>
            <a:r>
              <a:rPr lang="en-US" altLang="ko-KR" dirty="0"/>
              <a:t>‘</a:t>
            </a:r>
            <a:r>
              <a:rPr lang="ko-KR" altLang="en-US" dirty="0"/>
              <a:t>너가 생각나는 휴게소 검색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지도를 확대한 크기를 조절하여 </a:t>
            </a:r>
            <a:r>
              <a:rPr lang="ko-KR" altLang="en-US" dirty="0" err="1"/>
              <a:t>잘나오는거</a:t>
            </a:r>
            <a:r>
              <a:rPr lang="ko-KR" altLang="en-US" dirty="0"/>
              <a:t> 보여줌</a:t>
            </a:r>
            <a:endParaRPr lang="en-US" altLang="ko-KR" dirty="0"/>
          </a:p>
          <a:p>
            <a:r>
              <a:rPr lang="ko-KR" altLang="en-US" dirty="0"/>
              <a:t>위의 내용을 </a:t>
            </a:r>
            <a:r>
              <a:rPr lang="en-US" altLang="ko-KR" dirty="0"/>
              <a:t>2</a:t>
            </a:r>
            <a:r>
              <a:rPr lang="ko-KR" altLang="en-US" dirty="0" err="1"/>
              <a:t>분정도</a:t>
            </a:r>
            <a:r>
              <a:rPr lang="ko-KR" altLang="en-US" dirty="0"/>
              <a:t> 소비해서 넉넉하게 </a:t>
            </a:r>
            <a:r>
              <a:rPr lang="ko-KR" altLang="en-US" dirty="0" err="1"/>
              <a:t>설명하는걸</a:t>
            </a:r>
            <a:r>
              <a:rPr lang="ko-KR" altLang="en-US" dirty="0"/>
              <a:t> 권장</a:t>
            </a:r>
            <a:r>
              <a:rPr lang="en-US" altLang="ko-KR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9993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245</TotalTime>
  <Words>251</Words>
  <Application>Microsoft Office PowerPoint</Application>
  <PresentationFormat>화면 슬라이드 쇼(4:3)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Lucida Sans Unicode</vt:lpstr>
      <vt:lpstr>Verdana</vt:lpstr>
      <vt:lpstr>Wingdings 2</vt:lpstr>
      <vt:lpstr>Wingdings 3</vt:lpstr>
      <vt:lpstr>광장</vt:lpstr>
      <vt:lpstr>스크립트 언어 텀프로젝트 최종 발표</vt:lpstr>
      <vt:lpstr>프로젝트 소개</vt:lpstr>
      <vt:lpstr>종합 구현 결과</vt:lpstr>
      <vt:lpstr>Project 주차별 계획 진행 상황</vt:lpstr>
      <vt:lpstr>깃허브 커밋 현황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중간 발표</dc:title>
  <dc:creator>Windows 사용자</dc:creator>
  <cp:lastModifiedBy>Administrator</cp:lastModifiedBy>
  <cp:revision>12</cp:revision>
  <dcterms:created xsi:type="dcterms:W3CDTF">2016-05-29T03:00:59Z</dcterms:created>
  <dcterms:modified xsi:type="dcterms:W3CDTF">2016-06-13T20:08:37Z</dcterms:modified>
</cp:coreProperties>
</file>