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196E5A-008D-470D-81A8-BA734CCAC8FB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84228F-F1A8-4C53-AE99-03327D2E41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oungsub/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기획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2014180015 </a:t>
            </a:r>
            <a:r>
              <a:rPr lang="ko-KR" altLang="en-US" dirty="0"/>
              <a:t>김정현</a:t>
            </a:r>
          </a:p>
          <a:p>
            <a:r>
              <a:rPr lang="en-US" altLang="ko-KR" dirty="0" smtClean="0"/>
              <a:t>2014180031 </a:t>
            </a:r>
            <a:r>
              <a:rPr lang="ko-KR" altLang="en-US" dirty="0" smtClean="0"/>
              <a:t>이경섭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7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60468"/>
              </p:ext>
            </p:extLst>
          </p:nvPr>
        </p:nvGraphicFramePr>
        <p:xfrm>
          <a:off x="457200" y="1481138"/>
          <a:ext cx="8229600" cy="45233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7400"/>
                <a:gridCol w="6172200"/>
              </a:tblGrid>
              <a:tr h="10622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엄마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휴게소 얼마나 걸려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35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휴게소 별 대표음식 현황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19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/>
                        <a:t>목적지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가격 조회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동선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고속도로 명</a:t>
                      </a:r>
                      <a:r>
                        <a:rPr lang="en-US" altLang="ko-KR" b="1" baseline="0" dirty="0" smtClean="0"/>
                        <a:t>)</a:t>
                      </a:r>
                      <a:r>
                        <a:rPr lang="ko-KR" altLang="en-US" b="1" baseline="0" dirty="0" smtClean="0"/>
                        <a:t>에 있는 휴게소 정렬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135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Github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hlinkClick r:id="rId2"/>
                        </a:rPr>
                        <a:t>https://github.com/kyoungsub/Script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1817"/>
              </p:ext>
            </p:extLst>
          </p:nvPr>
        </p:nvGraphicFramePr>
        <p:xfrm>
          <a:off x="457200" y="980728"/>
          <a:ext cx="8075240" cy="54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2160240"/>
                <a:gridCol w="4176464"/>
              </a:tblGrid>
              <a:tr h="45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6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(5.4 – 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 및 역할분담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사용할 </a:t>
                      </a:r>
                      <a:r>
                        <a:rPr lang="en-US" altLang="ko-KR" sz="1500" dirty="0" smtClean="0"/>
                        <a:t>XML</a:t>
                      </a:r>
                      <a:r>
                        <a:rPr lang="ko-KR" altLang="en-US" sz="1500" dirty="0" smtClean="0"/>
                        <a:t>모듈 조사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이를 통해 구현할 상세기능 및 역할분담 제시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(5.11</a:t>
                      </a:r>
                      <a:r>
                        <a:rPr lang="en-US" altLang="ko-KR" baseline="0" dirty="0" smtClean="0"/>
                        <a:t> – 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</a:t>
                      </a:r>
                      <a:r>
                        <a:rPr lang="ko-KR" altLang="en-US" sz="1500" dirty="0" smtClean="0"/>
                        <a:t>국가 공공 데이터 </a:t>
                      </a:r>
                      <a:r>
                        <a:rPr lang="ko-KR" altLang="en-US" sz="1500" dirty="0" err="1" smtClean="0"/>
                        <a:t>포털에서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err="1" smtClean="0"/>
                        <a:t>OpenAPI</a:t>
                      </a:r>
                      <a:r>
                        <a:rPr lang="ko-KR" altLang="en-US" sz="1500" dirty="0" smtClean="0"/>
                        <a:t>의 자료를 </a:t>
                      </a:r>
                      <a:r>
                        <a:rPr lang="en-US" altLang="ko-KR" sz="1500" smtClean="0"/>
                        <a:t>Python</a:t>
                      </a:r>
                      <a:r>
                        <a:rPr lang="ko-KR" altLang="en-US" sz="1500" smtClean="0"/>
                        <a:t>과 </a:t>
                      </a:r>
                      <a:r>
                        <a:rPr lang="ko-KR" altLang="en-US" sz="1500" dirty="0" smtClean="0"/>
                        <a:t>연동을 구현한다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(5.18 – 5.24)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목적지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휴게소 이름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으로 검색</a:t>
                      </a:r>
                      <a:endParaRPr lang="en-US" altLang="ko-KR" sz="15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baseline="0" dirty="0" smtClean="0"/>
                        <a:t>- </a:t>
                      </a:r>
                      <a:r>
                        <a:rPr lang="ko-KR" altLang="en-US" sz="1500" baseline="0" dirty="0" smtClean="0"/>
                        <a:t>노선</a:t>
                      </a:r>
                      <a:r>
                        <a:rPr lang="en-US" altLang="ko-KR" sz="1500" baseline="0" dirty="0" smtClean="0"/>
                        <a:t>(</a:t>
                      </a:r>
                      <a:r>
                        <a:rPr lang="ko-KR" altLang="en-US" sz="1500" baseline="0" dirty="0" smtClean="0"/>
                        <a:t>고속도로 이름</a:t>
                      </a:r>
                      <a:r>
                        <a:rPr lang="en-US" altLang="ko-KR" sz="1500" baseline="0" dirty="0" smtClean="0"/>
                        <a:t>)</a:t>
                      </a:r>
                      <a:r>
                        <a:rPr lang="ko-KR" altLang="en-US" sz="1500" baseline="0" dirty="0" smtClean="0"/>
                        <a:t>으로 검색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(5.25 – 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중간 발표를 위한 자료</a:t>
                      </a:r>
                      <a:r>
                        <a:rPr lang="ko-KR" altLang="en-US" sz="1500" baseline="0" dirty="0" smtClean="0"/>
                        <a:t> 작성</a:t>
                      </a:r>
                      <a:endParaRPr lang="en-US" altLang="ko-KR" sz="15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err="1" smtClean="0"/>
                        <a:t>Youtube</a:t>
                      </a:r>
                      <a:r>
                        <a:rPr lang="ko-KR" altLang="en-US" sz="1500" dirty="0" smtClean="0"/>
                        <a:t>를 활용하여 시연 발표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66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(6.1 - 6.7)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통계</a:t>
                      </a:r>
                      <a:r>
                        <a:rPr lang="ko-KR" altLang="en-US" baseline="0" dirty="0" smtClean="0"/>
                        <a:t>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노선 별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가격 별</a:t>
                      </a:r>
                      <a:r>
                        <a:rPr lang="ko-KR" altLang="en-US" sz="1500" baseline="0" dirty="0" smtClean="0"/>
                        <a:t> 통계 작성 추출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66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(6.8 – 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연동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지도와 연동하여 고속도로에서의 위치를 띄우는 등 추가 기능 구현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35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(6.15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- 6.21)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최종 구현 내용을 정리 및 배포파일을 작성</a:t>
                      </a:r>
                      <a:endParaRPr lang="en-US" altLang="ko-KR" sz="15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최종 활용 시연 발표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70609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000" dirty="0" smtClean="0"/>
              <a:t>Project </a:t>
            </a:r>
            <a:r>
              <a:rPr lang="ko-KR" altLang="en-US" sz="3000" dirty="0" err="1" smtClean="0"/>
              <a:t>주차별</a:t>
            </a:r>
            <a:r>
              <a:rPr lang="ko-KR" altLang="en-US" sz="3000" dirty="0" smtClean="0"/>
              <a:t> 계획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871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844824"/>
            <a:ext cx="4613797" cy="388843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2924944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경로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검색 범위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안 에있는 휴게소의 위치를 </a:t>
            </a:r>
            <a:endParaRPr lang="en-US" altLang="ko-KR" sz="2500" dirty="0" smtClean="0"/>
          </a:p>
          <a:p>
            <a:r>
              <a:rPr lang="ko-KR" altLang="en-US" sz="2500" dirty="0" smtClean="0"/>
              <a:t>옆의 사진과 같이</a:t>
            </a:r>
            <a:endParaRPr lang="en-US" altLang="ko-KR" sz="2500" dirty="0" smtClean="0"/>
          </a:p>
          <a:p>
            <a:r>
              <a:rPr lang="ko-KR" altLang="en-US" sz="2500" dirty="0" smtClean="0"/>
              <a:t>띄워 준다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4433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19067"/>
              </p:ext>
            </p:extLst>
          </p:nvPr>
        </p:nvGraphicFramePr>
        <p:xfrm>
          <a:off x="457200" y="1481138"/>
          <a:ext cx="8435280" cy="497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141"/>
                <a:gridCol w="3542768"/>
                <a:gridCol w="3553371"/>
              </a:tblGrid>
              <a:tr h="710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이경섭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Open</a:t>
                      </a:r>
                      <a:r>
                        <a:rPr lang="en-US" altLang="ko-KR" sz="1500" baseline="0" dirty="0" smtClean="0"/>
                        <a:t> API</a:t>
                      </a:r>
                      <a:r>
                        <a:rPr lang="ko-KR" altLang="en-US" sz="1500" baseline="0" dirty="0" smtClean="0"/>
                        <a:t>을 </a:t>
                      </a:r>
                      <a:r>
                        <a:rPr lang="en-US" altLang="ko-KR" sz="1500" baseline="0" dirty="0" smtClean="0"/>
                        <a:t>Python</a:t>
                      </a:r>
                      <a:r>
                        <a:rPr lang="ko-KR" altLang="en-US" sz="1500" baseline="0" dirty="0" smtClean="0"/>
                        <a:t>에 연결</a:t>
                      </a:r>
                      <a:r>
                        <a:rPr lang="en-US" altLang="ko-KR" sz="1500" baseline="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500" dirty="0" smtClean="0"/>
                        <a:t>연결</a:t>
                      </a:r>
                      <a:r>
                        <a:rPr lang="ko-KR" altLang="en-US" sz="1500" baseline="0" dirty="0" smtClean="0"/>
                        <a:t> 후 모든 데이터 출력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노선을 기준으로 정렬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입력 받은 노선에 해당되는 값만 출력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휴게소를 기준으로 정렬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입력 받은 휴게소에 해당되는 값만 출력</a:t>
                      </a:r>
                    </a:p>
                  </a:txBody>
                  <a:tcPr anchor="ctr"/>
                </a:tc>
              </a:tr>
              <a:tr h="710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 발표 준비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자료 정리 및 작성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영상 촬영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노선을 기준으로 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휴게소의 개수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가격을 정렬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가격을 기준으로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노선의 개수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휴게소를 정렬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지도와 연동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좌표 띄우기</a:t>
                      </a:r>
                      <a:r>
                        <a:rPr lang="en-US" altLang="ko-KR" sz="1500" baseline="0" dirty="0" smtClean="0"/>
                        <a:t>.( </a:t>
                      </a:r>
                      <a:r>
                        <a:rPr lang="ko-KR" altLang="en-US" sz="1500" baseline="0" dirty="0" smtClean="0"/>
                        <a:t>텍스트로 처리시 </a:t>
                      </a:r>
                      <a:r>
                        <a:rPr lang="en-US" altLang="ko-KR" sz="1500" baseline="0" smtClean="0"/>
                        <a:t>google</a:t>
                      </a:r>
                      <a:r>
                        <a:rPr lang="ko-KR" altLang="en-US" sz="1500" baseline="0" smtClean="0"/>
                        <a:t>지도의 </a:t>
                      </a:r>
                      <a:r>
                        <a:rPr lang="en-US" altLang="ko-KR" sz="1500" baseline="0" dirty="0" err="1" smtClean="0"/>
                        <a:t>url</a:t>
                      </a:r>
                      <a:r>
                        <a:rPr lang="ko-KR" altLang="en-US" sz="1500" baseline="0" dirty="0" smtClean="0"/>
                        <a:t>을 출력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기말 발표 준비</a:t>
                      </a:r>
                      <a:r>
                        <a:rPr lang="en-US" altLang="ko-KR" sz="1500" dirty="0" smtClean="0"/>
                        <a:t>( </a:t>
                      </a:r>
                      <a:r>
                        <a:rPr lang="ko-KR" altLang="en-US" sz="1500" dirty="0" smtClean="0"/>
                        <a:t>자료 정리</a:t>
                      </a:r>
                      <a:r>
                        <a:rPr lang="ko-KR" altLang="en-US" sz="1500" baseline="0" dirty="0" smtClean="0"/>
                        <a:t> 및 작성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영상 촬영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3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</TotalTime>
  <Words>320</Words>
  <Application>Microsoft Office PowerPoint</Application>
  <PresentationFormat>화면 슬라이드 쇼(4:3)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스크립트 언어 텀프로젝트 기획 발표</vt:lpstr>
      <vt:lpstr>프로젝트 소개</vt:lpstr>
      <vt:lpstr>Project 주차별 계획</vt:lpstr>
      <vt:lpstr>구현 내용 (세부 설명)</vt:lpstr>
      <vt:lpstr>역할분담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2016-05-08T08:52:11Z</dcterms:created>
  <dcterms:modified xsi:type="dcterms:W3CDTF">2016-05-09T08:38:33Z</dcterms:modified>
</cp:coreProperties>
</file>