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2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8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2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099A-45DD-47A5-9FE8-0D07AEB2208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EF17-4C0C-4629-A993-F634F02F9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33" y="1569595"/>
            <a:ext cx="8112745" cy="4941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9107" y="187724"/>
            <a:ext cx="9144000" cy="1208824"/>
          </a:xfrm>
        </p:spPr>
        <p:txBody>
          <a:bodyPr/>
          <a:lstStyle/>
          <a:p>
            <a:r>
              <a:rPr lang="ko-KR" altLang="en-US" dirty="0" smtClean="0"/>
              <a:t>동행 매칭 합리화시키기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77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대형 동행 관련 서비스 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네이버 카페 유랑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 </a:t>
            </a:r>
            <a:r>
              <a:rPr lang="ko-KR" altLang="en-US" dirty="0" err="1" smtClean="0"/>
              <a:t>등업을</a:t>
            </a:r>
            <a:r>
              <a:rPr lang="ko-KR" altLang="en-US" dirty="0" smtClean="0"/>
              <a:t> 못해서 잠입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굉장히 </a:t>
            </a:r>
            <a:r>
              <a:rPr lang="ko-KR" altLang="en-US" dirty="0" err="1" smtClean="0"/>
              <a:t>핫함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굉장히 불편함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자기랑 맞는 동행을 일일이 </a:t>
            </a:r>
            <a:r>
              <a:rPr lang="ko-KR" altLang="en-US" dirty="0" err="1" smtClean="0"/>
              <a:t>검색해야함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여행지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상대방성별</a:t>
            </a:r>
            <a:r>
              <a:rPr lang="en-US" altLang="ko-KR" dirty="0" smtClean="0"/>
              <a:t>…..)</a:t>
            </a:r>
          </a:p>
          <a:p>
            <a:pPr lvl="2"/>
            <a:r>
              <a:rPr lang="ko-KR" altLang="en-US" dirty="0" smtClean="0"/>
              <a:t>접근성도 별로 안좋음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37" y="1690688"/>
            <a:ext cx="5494663" cy="44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대형 동행 관련 서비스 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유럽어디까지 가봤니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유디니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8" y="2622088"/>
            <a:ext cx="4550887" cy="1531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6" y="4258353"/>
            <a:ext cx="4027089" cy="1813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418" y="2517077"/>
            <a:ext cx="4362526" cy="1223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413" y="3601111"/>
            <a:ext cx="4942339" cy="2142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581" y="3931084"/>
            <a:ext cx="5127509" cy="2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1" y="2673686"/>
            <a:ext cx="6515100" cy="3848100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413733" y="411908"/>
            <a:ext cx="6778267" cy="4923227"/>
          </a:xfrm>
          <a:prstGeom prst="wedgeEllipseCallout">
            <a:avLst>
              <a:gd name="adj1" fmla="val -70322"/>
              <a:gd name="adj2" fmla="val 541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smtClean="0"/>
              <a:t>그래서 뭐</a:t>
            </a:r>
            <a:r>
              <a:rPr lang="en-US" altLang="ko-KR" sz="3500" dirty="0" smtClean="0"/>
              <a:t>!!!!!!</a:t>
            </a:r>
            <a:endParaRPr lang="en-US" altLang="ko-KR" sz="3500" dirty="0"/>
          </a:p>
          <a:p>
            <a:pPr algn="ctr"/>
            <a:r>
              <a:rPr lang="ko-KR" altLang="en-US" sz="3500" dirty="0" smtClean="0"/>
              <a:t>동행만 찾고 싶다고</a:t>
            </a:r>
            <a:r>
              <a:rPr lang="en-US" altLang="ko-KR" sz="3500" dirty="0" smtClean="0"/>
              <a:t>!!!!!!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8886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대형 동행 관련 서비스 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오픈채팅방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잠입성공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잘 </a:t>
            </a:r>
            <a:r>
              <a:rPr lang="ko-KR" altLang="en-US" dirty="0" err="1" smtClean="0"/>
              <a:t>반겨줌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잡다한 대화를 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이상한 사람 있음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" y="2912537"/>
            <a:ext cx="4122382" cy="2773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82" y="2996323"/>
            <a:ext cx="3980030" cy="26062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91" y="2996323"/>
            <a:ext cx="3261524" cy="26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725"/>
            <a:ext cx="10515600" cy="4492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기존의 대형 동행 관련 서비스 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0946"/>
            <a:ext cx="10515600" cy="6095139"/>
          </a:xfrm>
        </p:spPr>
        <p:txBody>
          <a:bodyPr/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오픈채팅방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잠입성공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잠입결과</a:t>
            </a:r>
            <a:r>
              <a:rPr lang="ko-KR" altLang="en-US" dirty="0" smtClean="0"/>
              <a:t> 얻어낸 사용자들 </a:t>
            </a:r>
            <a:r>
              <a:rPr lang="en-US" altLang="ko-KR" dirty="0" smtClean="0"/>
              <a:t>needs</a:t>
            </a:r>
          </a:p>
          <a:p>
            <a:pPr lvl="2"/>
            <a:r>
              <a:rPr lang="ko-KR" altLang="en-US" dirty="0" err="1" smtClean="0"/>
              <a:t>정보구걸형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대다수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분실형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동행형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72" y="2107953"/>
            <a:ext cx="4425751" cy="778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38" y="2119662"/>
            <a:ext cx="4325800" cy="766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72" y="3476170"/>
            <a:ext cx="2723992" cy="145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272" y="5578251"/>
            <a:ext cx="4765432" cy="944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484" y="5578251"/>
            <a:ext cx="4471483" cy="9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동행 서비스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92" y="1690688"/>
            <a:ext cx="1167878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내가 원하는 상대방 등록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vl="1"/>
            <a:r>
              <a:rPr lang="ko-KR" altLang="en-US" dirty="0" smtClean="0"/>
              <a:t>나의 여행지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목적 등은 물론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원하는 상대방의 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여행스타일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주량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선택할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실시간 매칭</a:t>
            </a:r>
            <a:r>
              <a:rPr lang="en-US" altLang="ko-KR" b="1" dirty="0" smtClean="0"/>
              <a:t>!!!!!!!!</a:t>
            </a:r>
          </a:p>
          <a:p>
            <a:endParaRPr lang="en-US" altLang="ko-KR" b="1" dirty="0" smtClean="0"/>
          </a:p>
          <a:p>
            <a:pPr lvl="1"/>
            <a:r>
              <a:rPr lang="ko-KR" altLang="en-US" dirty="0" smtClean="0"/>
              <a:t>더 이상 동행을 찾는 고생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카톡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카페</a:t>
            </a:r>
            <a:r>
              <a:rPr lang="en-US" altLang="ko-KR" sz="1500" dirty="0" smtClean="0"/>
              <a:t>,</a:t>
            </a:r>
            <a:r>
              <a:rPr lang="ko-KR" altLang="en-US" sz="1500" dirty="0" err="1" smtClean="0"/>
              <a:t>페북</a:t>
            </a:r>
            <a:r>
              <a:rPr lang="ko-KR" altLang="en-US" sz="1500" dirty="0" smtClean="0"/>
              <a:t> 들락날락</a:t>
            </a:r>
            <a:r>
              <a:rPr lang="en-US" altLang="ko-KR" sz="1500" dirty="0" smtClean="0"/>
              <a:t>)</a:t>
            </a:r>
            <a:r>
              <a:rPr lang="ko-KR" altLang="en-US" dirty="0" smtClean="0"/>
              <a:t>을 하지 않아도 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매칭되는 사람 생기면 알려준다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기존 서비스의 </a:t>
            </a:r>
            <a:r>
              <a:rPr lang="en-US" altLang="ko-KR" b="1" dirty="0" smtClean="0"/>
              <a:t>needs</a:t>
            </a:r>
            <a:r>
              <a:rPr lang="ko-KR" altLang="en-US" b="1" dirty="0" smtClean="0"/>
              <a:t>였던 여행 정보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분실물</a:t>
            </a:r>
            <a:r>
              <a:rPr lang="en-US" altLang="ko-KR" b="1" dirty="0" smtClean="0"/>
              <a:t>/… </a:t>
            </a:r>
            <a:r>
              <a:rPr lang="ko-KR" altLang="en-US" b="1" dirty="0" smtClean="0"/>
              <a:t>서비스 제공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74" y="459369"/>
            <a:ext cx="8851723" cy="59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735"/>
            <a:ext cx="10515600" cy="6340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49372" y="2252695"/>
            <a:ext cx="11602585" cy="2422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50898" y="1907524"/>
            <a:ext cx="1144514" cy="7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개인정보등록</a:t>
            </a:r>
            <a:r>
              <a:rPr lang="en-US" altLang="ko-KR" sz="1200" dirty="0"/>
              <a:t>(</a:t>
            </a:r>
            <a:r>
              <a:rPr lang="ko-KR" altLang="en-US" sz="1200" dirty="0"/>
              <a:t>회원가입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980378" y="1919636"/>
            <a:ext cx="2185074" cy="7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내가 원하는 동행 정보 등록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577677" y="3494098"/>
            <a:ext cx="2985425" cy="153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여행지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날짜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상대방 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70390" y="2276918"/>
            <a:ext cx="0" cy="98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폭발 1 12"/>
          <p:cNvSpPr/>
          <p:nvPr/>
        </p:nvSpPr>
        <p:spPr>
          <a:xfrm>
            <a:off x="6108108" y="956790"/>
            <a:ext cx="2470697" cy="282797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  <p:sp>
        <p:nvSpPr>
          <p:cNvPr id="14" name="실행 단추: 도움말 13">
            <a:hlinkClick r:id="" action="ppaction://noaction" highlightClick="1"/>
          </p:cNvPr>
          <p:cNvSpPr/>
          <p:nvPr/>
        </p:nvSpPr>
        <p:spPr>
          <a:xfrm>
            <a:off x="9573950" y="1398850"/>
            <a:ext cx="1562351" cy="147757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69253" y="2382891"/>
            <a:ext cx="0" cy="98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766532" y="3494098"/>
            <a:ext cx="2985425" cy="153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카카오톡</a:t>
            </a:r>
            <a:r>
              <a:rPr lang="en-US" altLang="ko-KR" dirty="0"/>
              <a:t> </a:t>
            </a:r>
            <a:r>
              <a:rPr lang="ko-KR" altLang="en-US" dirty="0" err="1" smtClean="0"/>
              <a:t>오픈채팅방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우리 서버로 이동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4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190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동행 매칭 합리화시키기</vt:lpstr>
      <vt:lpstr>기존의 대형 동행 관련 서비스 조사</vt:lpstr>
      <vt:lpstr>기존의 대형 동행 관련 서비스 조사</vt:lpstr>
      <vt:lpstr>PowerPoint 프레젠테이션</vt:lpstr>
      <vt:lpstr>기존의 대형 동행 관련 서비스 조사</vt:lpstr>
      <vt:lpstr>기존의 대형 동행 관련 서비스 조사</vt:lpstr>
      <vt:lpstr>우리 동행 서비스 </vt:lpstr>
      <vt:lpstr>PowerPoint 프레젠테이션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동행 매칭 합리화시키기</dc:title>
  <dc:creator>김 찬우</dc:creator>
  <cp:lastModifiedBy>김 찬우</cp:lastModifiedBy>
  <cp:revision>7</cp:revision>
  <dcterms:created xsi:type="dcterms:W3CDTF">2019-11-05T04:19:16Z</dcterms:created>
  <dcterms:modified xsi:type="dcterms:W3CDTF">2019-11-05T05:05:50Z</dcterms:modified>
</cp:coreProperties>
</file>