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7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6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3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18E2-8CA7-48AF-85AA-151A4F158AD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F993-E3E2-4604-8781-6A3FCF20C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3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동행 매칭 합리화시키기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7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대형 서비스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네이버 카페 유랑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등업안되서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잠입실패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생각보다 </a:t>
            </a:r>
            <a:r>
              <a:rPr lang="ko-KR" altLang="en-US" dirty="0" err="1" smtClean="0"/>
              <a:t>핫함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동행 구하는 사람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굉장히 불편함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내가 원하는 여행지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상대방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날짜 다 일일이 </a:t>
            </a:r>
            <a:r>
              <a:rPr lang="ko-KR" altLang="en-US" dirty="0" err="1" smtClean="0"/>
              <a:t>찾아봐야함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72" y="3593941"/>
            <a:ext cx="6431930" cy="30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43" y="14349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기존 대형 서비스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페이스북 유럽 어디까지 가봤니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유디니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9" y="3452264"/>
            <a:ext cx="4420263" cy="1785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43" y="2355936"/>
            <a:ext cx="3513748" cy="1735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38766"/>
            <a:ext cx="4824854" cy="20444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05" y="4499427"/>
            <a:ext cx="69723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2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4" y="2356081"/>
            <a:ext cx="6438900" cy="4095750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5470252" y="796536"/>
            <a:ext cx="6509801" cy="3119090"/>
          </a:xfrm>
          <a:prstGeom prst="wedgeEllipseCallout">
            <a:avLst>
              <a:gd name="adj1" fmla="val -73396"/>
              <a:gd name="adj2" fmla="val 891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 궁금해</a:t>
            </a:r>
            <a:r>
              <a:rPr lang="en-US" altLang="ko-KR" dirty="0" smtClean="0"/>
              <a:t>!!!!</a:t>
            </a:r>
          </a:p>
          <a:p>
            <a:pPr algn="ctr"/>
            <a:r>
              <a:rPr lang="ko-KR" altLang="en-US" dirty="0" smtClean="0"/>
              <a:t>동행 구하고 싶다고</a:t>
            </a:r>
            <a:r>
              <a:rPr lang="en-US" altLang="ko-KR" dirty="0" smtClean="0"/>
              <a:t>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12" y="72667"/>
            <a:ext cx="10515600" cy="66971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기존 대형 서비스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361" y="820390"/>
            <a:ext cx="10515600" cy="603760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카카오톡</a:t>
            </a:r>
            <a:r>
              <a:rPr lang="ko-KR" altLang="en-US" dirty="0"/>
              <a:t> </a:t>
            </a:r>
            <a:r>
              <a:rPr lang="ko-KR" altLang="en-US" dirty="0" smtClean="0"/>
              <a:t>오픈 </a:t>
            </a:r>
            <a:r>
              <a:rPr lang="ko-KR" altLang="en-US" dirty="0" err="1" smtClean="0"/>
              <a:t>채팅방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잠입 성공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일동안 잠입한 결과 얻어낸 사용자들 유형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1. </a:t>
            </a:r>
            <a:r>
              <a:rPr lang="ko-KR" altLang="en-US" dirty="0" smtClean="0"/>
              <a:t>정보 </a:t>
            </a:r>
            <a:r>
              <a:rPr lang="ko-KR" altLang="en-US" dirty="0" err="1" smtClean="0"/>
              <a:t>구걸형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대다수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2. </a:t>
            </a:r>
            <a:r>
              <a:rPr lang="ko-KR" altLang="en-US" dirty="0" err="1" smtClean="0"/>
              <a:t>분실형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03" y="2721139"/>
            <a:ext cx="3958341" cy="640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24" y="2721139"/>
            <a:ext cx="3673117" cy="6404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721" y="2605083"/>
            <a:ext cx="2928307" cy="995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705" y="4640146"/>
            <a:ext cx="2991459" cy="14261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228" y="6773285"/>
            <a:ext cx="4046990" cy="39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7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448" y="171346"/>
            <a:ext cx="11178187" cy="45238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카카오톡</a:t>
            </a:r>
            <a:r>
              <a:rPr lang="ko-KR" altLang="en-US" dirty="0" smtClean="0"/>
              <a:t> 오픈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동행 구하기 문제점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84" y="827404"/>
            <a:ext cx="1056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단톡방에서</a:t>
            </a:r>
            <a:r>
              <a:rPr lang="ko-KR" altLang="en-US" dirty="0" smtClean="0"/>
              <a:t> 동행관련해서 지들끼리 얘기함 </a:t>
            </a:r>
            <a:r>
              <a:rPr lang="ko-KR" altLang="en-US" dirty="0" err="1" smtClean="0"/>
              <a:t>ㅡㅡ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75" y="1473735"/>
            <a:ext cx="6098020" cy="3312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784" y="5244772"/>
            <a:ext cx="1125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부끄러움이 많거나 그렇지 않은 사람들도 뭔가 사람이 많은 </a:t>
            </a:r>
            <a:r>
              <a:rPr lang="ko-KR" altLang="en-US" dirty="0" err="1" smtClean="0"/>
              <a:t>단톡방에</a:t>
            </a:r>
            <a:r>
              <a:rPr lang="ko-KR" altLang="en-US" dirty="0" smtClean="0"/>
              <a:t> 동행 관련 </a:t>
            </a:r>
            <a:r>
              <a:rPr lang="ko-KR" altLang="en-US" dirty="0" err="1" smtClean="0"/>
              <a:t>말꺼내기가</a:t>
            </a:r>
            <a:r>
              <a:rPr lang="ko-KR" altLang="en-US" dirty="0" smtClean="0"/>
              <a:t> 좀 그렇다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784" y="5891103"/>
            <a:ext cx="11766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앞서 </a:t>
            </a:r>
            <a:r>
              <a:rPr lang="ko-KR" altLang="en-US" sz="1500" dirty="0" err="1" smtClean="0"/>
              <a:t>유디니나</a:t>
            </a:r>
            <a:r>
              <a:rPr lang="ko-KR" altLang="en-US" sz="1500" dirty="0" smtClean="0"/>
              <a:t> 유랑과 마찬가지로 여행정보와 동행 구하기가 플랫폼에서 분리가 </a:t>
            </a:r>
            <a:r>
              <a:rPr lang="ko-KR" altLang="en-US" sz="1500" dirty="0" err="1" smtClean="0"/>
              <a:t>안되다보니</a:t>
            </a:r>
            <a:r>
              <a:rPr lang="ko-KR" altLang="en-US" sz="1500" dirty="0" smtClean="0"/>
              <a:t> 사용자 편의성이 안좋다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9159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448" y="171346"/>
            <a:ext cx="11178187" cy="791500"/>
          </a:xfrm>
        </p:spPr>
        <p:txBody>
          <a:bodyPr/>
          <a:lstStyle/>
          <a:p>
            <a:r>
              <a:rPr lang="ko-KR" altLang="en-US" dirty="0" smtClean="0"/>
              <a:t>우리의 동행 매칭 서비스를 이용하면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863" y="1011291"/>
            <a:ext cx="105610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사용자는 등록만 하고 가만히 기다리고만 있어 </a:t>
            </a:r>
            <a:r>
              <a:rPr lang="ko-KR" altLang="en-US" sz="2500" dirty="0" err="1" smtClean="0"/>
              <a:t>찾아줄테니까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사용자는 자신의 여행정보 및 </a:t>
            </a:r>
            <a:r>
              <a:rPr lang="ko-KR" altLang="en-US" dirty="0" err="1" smtClean="0"/>
              <a:t>상대방정보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등록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사용자의 상기 정보를 수집해서 실시간 매칭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사용자는 더 이상 동행을 찾기 위해 이곳저곳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들락날락 안하고 가만히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기다리고 </a:t>
            </a:r>
            <a:r>
              <a:rPr lang="ko-KR" altLang="en-US" dirty="0" err="1" smtClean="0"/>
              <a:t>선택만하면</a:t>
            </a:r>
            <a:r>
              <a:rPr lang="ko-KR" altLang="en-US" dirty="0" smtClean="0"/>
              <a:t> 된다</a:t>
            </a:r>
            <a:endParaRPr lang="en-US" altLang="ko-KR" dirty="0" smtClean="0"/>
          </a:p>
          <a:p>
            <a:pPr lvl="1"/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419" y="4258334"/>
            <a:ext cx="1056101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기존 플랫폼에서 사용자의 </a:t>
            </a:r>
            <a:r>
              <a:rPr lang="en-US" altLang="ko-KR" sz="2500" dirty="0" smtClean="0"/>
              <a:t>needs </a:t>
            </a:r>
            <a:r>
              <a:rPr lang="ko-KR" altLang="en-US" sz="2500" dirty="0" smtClean="0"/>
              <a:t>반영</a:t>
            </a: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여행정보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맛집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관광지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숙소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분실물 관련 정보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 제공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717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43" y="857722"/>
            <a:ext cx="74961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308" y="250069"/>
            <a:ext cx="10515600" cy="930780"/>
          </a:xfrm>
        </p:spPr>
        <p:txBody>
          <a:bodyPr/>
          <a:lstStyle/>
          <a:p>
            <a:r>
              <a:rPr lang="en-US" altLang="ko-KR" dirty="0" smtClean="0"/>
              <a:t>flow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84615" y="1925690"/>
            <a:ext cx="11366415" cy="181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6675" y="1604742"/>
            <a:ext cx="1804578" cy="68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101" y="1616853"/>
            <a:ext cx="2148740" cy="68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원하는 동행 정보 등록</a:t>
            </a:r>
            <a:endParaRPr lang="ko-KR" altLang="en-US" sz="15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42050" y="2186082"/>
            <a:ext cx="0" cy="8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31253" y="3179204"/>
            <a:ext cx="3076259" cy="173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여행지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날짜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원하는 상대방 성별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/..</a:t>
            </a:r>
            <a:endParaRPr lang="ko-KR" altLang="en-US" dirty="0"/>
          </a:p>
        </p:txBody>
      </p:sp>
      <p:sp>
        <p:nvSpPr>
          <p:cNvPr id="11" name="폭발 1 10"/>
          <p:cNvSpPr/>
          <p:nvPr/>
        </p:nvSpPr>
        <p:spPr>
          <a:xfrm>
            <a:off x="6085907" y="865955"/>
            <a:ext cx="1895412" cy="21558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매칭</a:t>
            </a:r>
            <a:endParaRPr lang="ko-KR" altLang="en-US" dirty="0"/>
          </a:p>
        </p:txBody>
      </p:sp>
      <p:sp>
        <p:nvSpPr>
          <p:cNvPr id="12" name="실행 단추: 도움말 11">
            <a:hlinkClick r:id="" action="ppaction://noaction" highlightClick="1"/>
          </p:cNvPr>
          <p:cNvSpPr/>
          <p:nvPr/>
        </p:nvSpPr>
        <p:spPr>
          <a:xfrm>
            <a:off x="9110694" y="1395822"/>
            <a:ext cx="1410961" cy="105973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9816174" y="2120479"/>
            <a:ext cx="0" cy="99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278044" y="3280129"/>
            <a:ext cx="3076259" cy="173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카카오톡</a:t>
            </a:r>
            <a:r>
              <a:rPr lang="en-US" altLang="ko-KR" dirty="0"/>
              <a:t> </a:t>
            </a:r>
            <a:r>
              <a:rPr lang="ko-KR" altLang="en-US" dirty="0" smtClean="0"/>
              <a:t>오픈 </a:t>
            </a:r>
            <a:r>
              <a:rPr lang="ko-KR" altLang="en-US" dirty="0" err="1" smtClean="0"/>
              <a:t>채팅방</a:t>
            </a:r>
            <a:r>
              <a:rPr lang="en-US" altLang="ko-KR" dirty="0"/>
              <a:t>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우리 자체 서버로 이동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478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208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동행 매칭 합리화시키기</vt:lpstr>
      <vt:lpstr>기존 대형 서비스 분석</vt:lpstr>
      <vt:lpstr>기존 대형 서비스 분석</vt:lpstr>
      <vt:lpstr>PowerPoint 프레젠테이션</vt:lpstr>
      <vt:lpstr>기존 대형 서비스 분석</vt:lpstr>
      <vt:lpstr>카카오톡 오픈 채팅방 동행 구하기 문제점</vt:lpstr>
      <vt:lpstr>우리의 동행 매칭 서비스를 이용하면!!</vt:lpstr>
      <vt:lpstr>PowerPoint 프레젠테이션</vt:lpstr>
      <vt:lpstr>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동행 매칭 합리화시키기</dc:title>
  <dc:creator>김 찬우</dc:creator>
  <cp:lastModifiedBy>김 찬우</cp:lastModifiedBy>
  <cp:revision>8</cp:revision>
  <dcterms:created xsi:type="dcterms:W3CDTF">2019-11-05T05:20:53Z</dcterms:created>
  <dcterms:modified xsi:type="dcterms:W3CDTF">2019-11-05T05:45:25Z</dcterms:modified>
</cp:coreProperties>
</file>