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96E7-F074-428E-BC42-8148E253E874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C6D-8FA7-4C64-8642-9A7DC44B6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29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96E7-F074-428E-BC42-8148E253E874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C6D-8FA7-4C64-8642-9A7DC44B6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16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96E7-F074-428E-BC42-8148E253E874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C6D-8FA7-4C64-8642-9A7DC44B6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91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96E7-F074-428E-BC42-8148E253E874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C6D-8FA7-4C64-8642-9A7DC44B6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74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96E7-F074-428E-BC42-8148E253E874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C6D-8FA7-4C64-8642-9A7DC44B6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07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96E7-F074-428E-BC42-8148E253E874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C6D-8FA7-4C64-8642-9A7DC44B6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48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96E7-F074-428E-BC42-8148E253E874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C6D-8FA7-4C64-8642-9A7DC44B6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57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96E7-F074-428E-BC42-8148E253E874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C6D-8FA7-4C64-8642-9A7DC44B6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50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96E7-F074-428E-BC42-8148E253E874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C6D-8FA7-4C64-8642-9A7DC44B6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5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96E7-F074-428E-BC42-8148E253E874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C6D-8FA7-4C64-8642-9A7DC44B6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6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96E7-F074-428E-BC42-8148E253E874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C6D-8FA7-4C64-8642-9A7DC44B6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20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296E7-F074-428E-BC42-8148E253E874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21C6D-8FA7-4C64-8642-9A7DC44B6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23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829768" y="812800"/>
            <a:ext cx="9527797" cy="3545293"/>
            <a:chOff x="829768" y="812800"/>
            <a:chExt cx="9527797" cy="3545293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829768" y="812800"/>
              <a:ext cx="7887782" cy="3545293"/>
              <a:chOff x="829768" y="812800"/>
              <a:chExt cx="7887782" cy="3545293"/>
            </a:xfrm>
          </p:grpSpPr>
          <p:grpSp>
            <p:nvGrpSpPr>
              <p:cNvPr id="210" name="グループ化 209"/>
              <p:cNvGrpSpPr/>
              <p:nvPr/>
            </p:nvGrpSpPr>
            <p:grpSpPr>
              <a:xfrm>
                <a:off x="829768" y="812800"/>
                <a:ext cx="7691480" cy="3545293"/>
                <a:chOff x="829768" y="812800"/>
                <a:chExt cx="7691480" cy="3545293"/>
              </a:xfrm>
            </p:grpSpPr>
            <p:sp>
              <p:nvSpPr>
                <p:cNvPr id="2" name="正方形/長方形 1"/>
                <p:cNvSpPr/>
                <p:nvPr/>
              </p:nvSpPr>
              <p:spPr>
                <a:xfrm>
                  <a:off x="3221050" y="812800"/>
                  <a:ext cx="1584313" cy="22606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" name="正方形/長方形 2"/>
                <p:cNvSpPr/>
                <p:nvPr/>
              </p:nvSpPr>
              <p:spPr>
                <a:xfrm>
                  <a:off x="921087" y="1335957"/>
                  <a:ext cx="422019" cy="69286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テキスト ボックス 3"/>
                    <p:cNvSpPr txBox="1"/>
                    <p:nvPr/>
                  </p:nvSpPr>
                  <p:spPr>
                    <a:xfrm>
                      <a:off x="3153517" y="1412210"/>
                      <a:ext cx="81945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8. D-</a:t>
                      </a:r>
                    </a:p>
                    <a:p>
                      <a:r>
                        <a:rPr kumimoji="1" lang="en-US" altLang="ja-JP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9. D+</a:t>
                      </a:r>
                    </a:p>
                    <a:p>
                      <a:r>
                        <a:rPr lang="en-US" altLang="ja-JP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1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1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11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BU</m:t>
                              </m:r>
                              <m:r>
                                <a:rPr lang="en-US" altLang="ja-JP" sz="11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sub>
                          </m:sSub>
                        </m:oMath>
                      </a14:m>
                      <a:endParaRPr kumimoji="1" lang="en-US" altLang="ja-JP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ja-JP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 ZGND</a:t>
                      </a:r>
                      <a:endParaRPr kumimoji="1" lang="ja-JP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" name="テキスト ボックス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3517" y="1412210"/>
                      <a:ext cx="819455" cy="769441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t="-794"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1132095" y="1307041"/>
                  <a:ext cx="260008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05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  <a:p>
                  <a:r>
                    <a:rPr kumimoji="1" lang="en-US" altLang="ja-JP" sz="105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  <a:p>
                  <a:r>
                    <a:rPr lang="en-US" altLang="ja-JP" sz="105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  <a:p>
                  <a:r>
                    <a:rPr kumimoji="1" lang="en-US" altLang="ja-JP" sz="105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6" name="正方形/長方形 5"/>
                <p:cNvSpPr/>
                <p:nvPr/>
              </p:nvSpPr>
              <p:spPr>
                <a:xfrm>
                  <a:off x="3105149" y="1569047"/>
                  <a:ext cx="115900" cy="7751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正方形/長方形 27"/>
                <p:cNvSpPr/>
                <p:nvPr/>
              </p:nvSpPr>
              <p:spPr>
                <a:xfrm>
                  <a:off x="3105149" y="1702039"/>
                  <a:ext cx="115900" cy="7751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正方形/長方形 28"/>
                <p:cNvSpPr/>
                <p:nvPr/>
              </p:nvSpPr>
              <p:spPr>
                <a:xfrm>
                  <a:off x="3105149" y="1835031"/>
                  <a:ext cx="115900" cy="7751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正方形/長方形 29"/>
                <p:cNvSpPr/>
                <p:nvPr/>
              </p:nvSpPr>
              <p:spPr>
                <a:xfrm>
                  <a:off x="3105149" y="1968023"/>
                  <a:ext cx="115900" cy="7751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" name="直線コネクタ 30"/>
                <p:cNvCxnSpPr>
                  <a:stCxn id="70" idx="0"/>
                </p:cNvCxnSpPr>
                <p:nvPr/>
              </p:nvCxnSpPr>
              <p:spPr>
                <a:xfrm flipH="1">
                  <a:off x="1350482" y="1747592"/>
                  <a:ext cx="1008548" cy="2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テキスト ボックス 32"/>
                <p:cNvSpPr txBox="1"/>
                <p:nvPr/>
              </p:nvSpPr>
              <p:spPr>
                <a:xfrm>
                  <a:off x="829768" y="998022"/>
                  <a:ext cx="60465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6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USB</a:t>
                  </a:r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フリーフォーム: 図形 98">
                  <a:extLst>
                    <a:ext uri="{FF2B5EF4-FFF2-40B4-BE49-F238E27FC236}">
                      <a16:creationId xmlns:a16="http://schemas.microsoft.com/office/drawing/2014/main" id="{DCE2A396-E51D-4F0E-901D-0045CFB673D8}"/>
                    </a:ext>
                  </a:extLst>
                </p:cNvPr>
                <p:cNvSpPr/>
                <p:nvPr/>
              </p:nvSpPr>
              <p:spPr bwMode="auto">
                <a:xfrm>
                  <a:off x="1749234" y="1522870"/>
                  <a:ext cx="591056" cy="158370"/>
                </a:xfrm>
                <a:custGeom>
                  <a:avLst/>
                  <a:gdLst>
                    <a:gd name="connsiteX0" fmla="*/ 382541 w 1728639"/>
                    <a:gd name="connsiteY0" fmla="*/ 0 h 450051"/>
                    <a:gd name="connsiteX1" fmla="*/ 572511 w 1728639"/>
                    <a:gd name="connsiteY1" fmla="*/ 414482 h 450051"/>
                    <a:gd name="connsiteX2" fmla="*/ 762483 w 1728639"/>
                    <a:gd name="connsiteY2" fmla="*/ 0 h 450051"/>
                    <a:gd name="connsiteX3" fmla="*/ 952453 w 1728639"/>
                    <a:gd name="connsiteY3" fmla="*/ 414482 h 450051"/>
                    <a:gd name="connsiteX4" fmla="*/ 1142425 w 1728639"/>
                    <a:gd name="connsiteY4" fmla="*/ 0 h 450051"/>
                    <a:gd name="connsiteX5" fmla="*/ 1332395 w 1728639"/>
                    <a:gd name="connsiteY5" fmla="*/ 414481 h 450051"/>
                    <a:gd name="connsiteX6" fmla="*/ 1522366 w 1728639"/>
                    <a:gd name="connsiteY6" fmla="*/ 0 h 450051"/>
                    <a:gd name="connsiteX7" fmla="*/ 1625503 w 1728639"/>
                    <a:gd name="connsiteY7" fmla="*/ 225025 h 450051"/>
                    <a:gd name="connsiteX8" fmla="*/ 1710190 w 1728639"/>
                    <a:gd name="connsiteY8" fmla="*/ 225025 h 450051"/>
                    <a:gd name="connsiteX9" fmla="*/ 1710190 w 1728639"/>
                    <a:gd name="connsiteY9" fmla="*/ 409799 h 450051"/>
                    <a:gd name="connsiteX10" fmla="*/ 1728639 w 1728639"/>
                    <a:gd name="connsiteY10" fmla="*/ 450051 h 450051"/>
                    <a:gd name="connsiteX11" fmla="*/ 0 w 1728639"/>
                    <a:gd name="connsiteY11" fmla="*/ 450051 h 450051"/>
                    <a:gd name="connsiteX12" fmla="*/ 0 w 1728639"/>
                    <a:gd name="connsiteY12" fmla="*/ 225025 h 450051"/>
                    <a:gd name="connsiteX13" fmla="*/ 279404 w 1728639"/>
                    <a:gd name="connsiteY13" fmla="*/ 225025 h 450051"/>
                    <a:gd name="connsiteX0" fmla="*/ 0 w 1728639"/>
                    <a:gd name="connsiteY0" fmla="*/ 450051 h 541491"/>
                    <a:gd name="connsiteX1" fmla="*/ 0 w 1728639"/>
                    <a:gd name="connsiteY1" fmla="*/ 225025 h 541491"/>
                    <a:gd name="connsiteX2" fmla="*/ 279404 w 1728639"/>
                    <a:gd name="connsiteY2" fmla="*/ 225025 h 541491"/>
                    <a:gd name="connsiteX3" fmla="*/ 382541 w 1728639"/>
                    <a:gd name="connsiteY3" fmla="*/ 0 h 541491"/>
                    <a:gd name="connsiteX4" fmla="*/ 572511 w 1728639"/>
                    <a:gd name="connsiteY4" fmla="*/ 414482 h 541491"/>
                    <a:gd name="connsiteX5" fmla="*/ 762483 w 1728639"/>
                    <a:gd name="connsiteY5" fmla="*/ 0 h 541491"/>
                    <a:gd name="connsiteX6" fmla="*/ 952453 w 1728639"/>
                    <a:gd name="connsiteY6" fmla="*/ 414482 h 541491"/>
                    <a:gd name="connsiteX7" fmla="*/ 1142425 w 1728639"/>
                    <a:gd name="connsiteY7" fmla="*/ 0 h 541491"/>
                    <a:gd name="connsiteX8" fmla="*/ 1332395 w 1728639"/>
                    <a:gd name="connsiteY8" fmla="*/ 414481 h 541491"/>
                    <a:gd name="connsiteX9" fmla="*/ 1522366 w 1728639"/>
                    <a:gd name="connsiteY9" fmla="*/ 0 h 541491"/>
                    <a:gd name="connsiteX10" fmla="*/ 1625503 w 1728639"/>
                    <a:gd name="connsiteY10" fmla="*/ 225025 h 541491"/>
                    <a:gd name="connsiteX11" fmla="*/ 1710190 w 1728639"/>
                    <a:gd name="connsiteY11" fmla="*/ 225025 h 541491"/>
                    <a:gd name="connsiteX12" fmla="*/ 1710190 w 1728639"/>
                    <a:gd name="connsiteY12" fmla="*/ 409799 h 541491"/>
                    <a:gd name="connsiteX13" fmla="*/ 1728639 w 1728639"/>
                    <a:gd name="connsiteY13" fmla="*/ 450051 h 541491"/>
                    <a:gd name="connsiteX14" fmla="*/ 91440 w 1728639"/>
                    <a:gd name="connsiteY14" fmla="*/ 541491 h 541491"/>
                    <a:gd name="connsiteX0" fmla="*/ 0 w 1728639"/>
                    <a:gd name="connsiteY0" fmla="*/ 225025 h 541491"/>
                    <a:gd name="connsiteX1" fmla="*/ 279404 w 1728639"/>
                    <a:gd name="connsiteY1" fmla="*/ 225025 h 541491"/>
                    <a:gd name="connsiteX2" fmla="*/ 382541 w 1728639"/>
                    <a:gd name="connsiteY2" fmla="*/ 0 h 541491"/>
                    <a:gd name="connsiteX3" fmla="*/ 572511 w 1728639"/>
                    <a:gd name="connsiteY3" fmla="*/ 414482 h 541491"/>
                    <a:gd name="connsiteX4" fmla="*/ 762483 w 1728639"/>
                    <a:gd name="connsiteY4" fmla="*/ 0 h 541491"/>
                    <a:gd name="connsiteX5" fmla="*/ 952453 w 1728639"/>
                    <a:gd name="connsiteY5" fmla="*/ 414482 h 541491"/>
                    <a:gd name="connsiteX6" fmla="*/ 1142425 w 1728639"/>
                    <a:gd name="connsiteY6" fmla="*/ 0 h 541491"/>
                    <a:gd name="connsiteX7" fmla="*/ 1332395 w 1728639"/>
                    <a:gd name="connsiteY7" fmla="*/ 414481 h 541491"/>
                    <a:gd name="connsiteX8" fmla="*/ 1522366 w 1728639"/>
                    <a:gd name="connsiteY8" fmla="*/ 0 h 541491"/>
                    <a:gd name="connsiteX9" fmla="*/ 1625503 w 1728639"/>
                    <a:gd name="connsiteY9" fmla="*/ 225025 h 541491"/>
                    <a:gd name="connsiteX10" fmla="*/ 1710190 w 1728639"/>
                    <a:gd name="connsiteY10" fmla="*/ 225025 h 541491"/>
                    <a:gd name="connsiteX11" fmla="*/ 1710190 w 1728639"/>
                    <a:gd name="connsiteY11" fmla="*/ 409799 h 541491"/>
                    <a:gd name="connsiteX12" fmla="*/ 1728639 w 1728639"/>
                    <a:gd name="connsiteY12" fmla="*/ 450051 h 541491"/>
                    <a:gd name="connsiteX13" fmla="*/ 91440 w 1728639"/>
                    <a:gd name="connsiteY13" fmla="*/ 541491 h 541491"/>
                    <a:gd name="connsiteX0" fmla="*/ 0 w 1728639"/>
                    <a:gd name="connsiteY0" fmla="*/ 225025 h 450051"/>
                    <a:gd name="connsiteX1" fmla="*/ 279404 w 1728639"/>
                    <a:gd name="connsiteY1" fmla="*/ 225025 h 450051"/>
                    <a:gd name="connsiteX2" fmla="*/ 382541 w 1728639"/>
                    <a:gd name="connsiteY2" fmla="*/ 0 h 450051"/>
                    <a:gd name="connsiteX3" fmla="*/ 572511 w 1728639"/>
                    <a:gd name="connsiteY3" fmla="*/ 414482 h 450051"/>
                    <a:gd name="connsiteX4" fmla="*/ 762483 w 1728639"/>
                    <a:gd name="connsiteY4" fmla="*/ 0 h 450051"/>
                    <a:gd name="connsiteX5" fmla="*/ 952453 w 1728639"/>
                    <a:gd name="connsiteY5" fmla="*/ 414482 h 450051"/>
                    <a:gd name="connsiteX6" fmla="*/ 1142425 w 1728639"/>
                    <a:gd name="connsiteY6" fmla="*/ 0 h 450051"/>
                    <a:gd name="connsiteX7" fmla="*/ 1332395 w 1728639"/>
                    <a:gd name="connsiteY7" fmla="*/ 414481 h 450051"/>
                    <a:gd name="connsiteX8" fmla="*/ 1522366 w 1728639"/>
                    <a:gd name="connsiteY8" fmla="*/ 0 h 450051"/>
                    <a:gd name="connsiteX9" fmla="*/ 1625503 w 1728639"/>
                    <a:gd name="connsiteY9" fmla="*/ 225025 h 450051"/>
                    <a:gd name="connsiteX10" fmla="*/ 1710190 w 1728639"/>
                    <a:gd name="connsiteY10" fmla="*/ 225025 h 450051"/>
                    <a:gd name="connsiteX11" fmla="*/ 1710190 w 1728639"/>
                    <a:gd name="connsiteY11" fmla="*/ 409799 h 450051"/>
                    <a:gd name="connsiteX12" fmla="*/ 1728639 w 1728639"/>
                    <a:gd name="connsiteY12" fmla="*/ 450051 h 450051"/>
                    <a:gd name="connsiteX0" fmla="*/ 0 w 1710190"/>
                    <a:gd name="connsiteY0" fmla="*/ 225025 h 414482"/>
                    <a:gd name="connsiteX1" fmla="*/ 279404 w 1710190"/>
                    <a:gd name="connsiteY1" fmla="*/ 225025 h 414482"/>
                    <a:gd name="connsiteX2" fmla="*/ 382541 w 1710190"/>
                    <a:gd name="connsiteY2" fmla="*/ 0 h 414482"/>
                    <a:gd name="connsiteX3" fmla="*/ 572511 w 1710190"/>
                    <a:gd name="connsiteY3" fmla="*/ 414482 h 414482"/>
                    <a:gd name="connsiteX4" fmla="*/ 762483 w 1710190"/>
                    <a:gd name="connsiteY4" fmla="*/ 0 h 414482"/>
                    <a:gd name="connsiteX5" fmla="*/ 952453 w 1710190"/>
                    <a:gd name="connsiteY5" fmla="*/ 414482 h 414482"/>
                    <a:gd name="connsiteX6" fmla="*/ 1142425 w 1710190"/>
                    <a:gd name="connsiteY6" fmla="*/ 0 h 414482"/>
                    <a:gd name="connsiteX7" fmla="*/ 1332395 w 1710190"/>
                    <a:gd name="connsiteY7" fmla="*/ 414481 h 414482"/>
                    <a:gd name="connsiteX8" fmla="*/ 1522366 w 1710190"/>
                    <a:gd name="connsiteY8" fmla="*/ 0 h 414482"/>
                    <a:gd name="connsiteX9" fmla="*/ 1625503 w 1710190"/>
                    <a:gd name="connsiteY9" fmla="*/ 225025 h 414482"/>
                    <a:gd name="connsiteX10" fmla="*/ 1710190 w 1710190"/>
                    <a:gd name="connsiteY10" fmla="*/ 225025 h 414482"/>
                    <a:gd name="connsiteX11" fmla="*/ 1710190 w 1710190"/>
                    <a:gd name="connsiteY11" fmla="*/ 409799 h 414482"/>
                    <a:gd name="connsiteX0" fmla="*/ 0 w 1710190"/>
                    <a:gd name="connsiteY0" fmla="*/ 225025 h 414482"/>
                    <a:gd name="connsiteX1" fmla="*/ 279404 w 1710190"/>
                    <a:gd name="connsiteY1" fmla="*/ 225025 h 414482"/>
                    <a:gd name="connsiteX2" fmla="*/ 382541 w 1710190"/>
                    <a:gd name="connsiteY2" fmla="*/ 0 h 414482"/>
                    <a:gd name="connsiteX3" fmla="*/ 572511 w 1710190"/>
                    <a:gd name="connsiteY3" fmla="*/ 414482 h 414482"/>
                    <a:gd name="connsiteX4" fmla="*/ 762483 w 1710190"/>
                    <a:gd name="connsiteY4" fmla="*/ 0 h 414482"/>
                    <a:gd name="connsiteX5" fmla="*/ 952453 w 1710190"/>
                    <a:gd name="connsiteY5" fmla="*/ 414482 h 414482"/>
                    <a:gd name="connsiteX6" fmla="*/ 1142425 w 1710190"/>
                    <a:gd name="connsiteY6" fmla="*/ 0 h 414482"/>
                    <a:gd name="connsiteX7" fmla="*/ 1332395 w 1710190"/>
                    <a:gd name="connsiteY7" fmla="*/ 414481 h 414482"/>
                    <a:gd name="connsiteX8" fmla="*/ 1522366 w 1710190"/>
                    <a:gd name="connsiteY8" fmla="*/ 0 h 414482"/>
                    <a:gd name="connsiteX9" fmla="*/ 1625503 w 1710190"/>
                    <a:gd name="connsiteY9" fmla="*/ 225025 h 414482"/>
                    <a:gd name="connsiteX10" fmla="*/ 1710190 w 1710190"/>
                    <a:gd name="connsiteY10" fmla="*/ 225025 h 414482"/>
                    <a:gd name="connsiteX0" fmla="*/ 0 w 1920462"/>
                    <a:gd name="connsiteY0" fmla="*/ 225025 h 414482"/>
                    <a:gd name="connsiteX1" fmla="*/ 279404 w 1920462"/>
                    <a:gd name="connsiteY1" fmla="*/ 225025 h 414482"/>
                    <a:gd name="connsiteX2" fmla="*/ 382541 w 1920462"/>
                    <a:gd name="connsiteY2" fmla="*/ 0 h 414482"/>
                    <a:gd name="connsiteX3" fmla="*/ 572511 w 1920462"/>
                    <a:gd name="connsiteY3" fmla="*/ 414482 h 414482"/>
                    <a:gd name="connsiteX4" fmla="*/ 762483 w 1920462"/>
                    <a:gd name="connsiteY4" fmla="*/ 0 h 414482"/>
                    <a:gd name="connsiteX5" fmla="*/ 952453 w 1920462"/>
                    <a:gd name="connsiteY5" fmla="*/ 414482 h 414482"/>
                    <a:gd name="connsiteX6" fmla="*/ 1142425 w 1920462"/>
                    <a:gd name="connsiteY6" fmla="*/ 0 h 414482"/>
                    <a:gd name="connsiteX7" fmla="*/ 1332395 w 1920462"/>
                    <a:gd name="connsiteY7" fmla="*/ 414481 h 414482"/>
                    <a:gd name="connsiteX8" fmla="*/ 1522366 w 1920462"/>
                    <a:gd name="connsiteY8" fmla="*/ 0 h 414482"/>
                    <a:gd name="connsiteX9" fmla="*/ 1625503 w 1920462"/>
                    <a:gd name="connsiteY9" fmla="*/ 225025 h 414482"/>
                    <a:gd name="connsiteX10" fmla="*/ 1920462 w 1920462"/>
                    <a:gd name="connsiteY10" fmla="*/ 222105 h 414482"/>
                    <a:gd name="connsiteX0" fmla="*/ 0 w 1923382"/>
                    <a:gd name="connsiteY0" fmla="*/ 225025 h 414482"/>
                    <a:gd name="connsiteX1" fmla="*/ 279404 w 1923382"/>
                    <a:gd name="connsiteY1" fmla="*/ 225025 h 414482"/>
                    <a:gd name="connsiteX2" fmla="*/ 382541 w 1923382"/>
                    <a:gd name="connsiteY2" fmla="*/ 0 h 414482"/>
                    <a:gd name="connsiteX3" fmla="*/ 572511 w 1923382"/>
                    <a:gd name="connsiteY3" fmla="*/ 414482 h 414482"/>
                    <a:gd name="connsiteX4" fmla="*/ 762483 w 1923382"/>
                    <a:gd name="connsiteY4" fmla="*/ 0 h 414482"/>
                    <a:gd name="connsiteX5" fmla="*/ 952453 w 1923382"/>
                    <a:gd name="connsiteY5" fmla="*/ 414482 h 414482"/>
                    <a:gd name="connsiteX6" fmla="*/ 1142425 w 1923382"/>
                    <a:gd name="connsiteY6" fmla="*/ 0 h 414482"/>
                    <a:gd name="connsiteX7" fmla="*/ 1332395 w 1923382"/>
                    <a:gd name="connsiteY7" fmla="*/ 414481 h 414482"/>
                    <a:gd name="connsiteX8" fmla="*/ 1522366 w 1923382"/>
                    <a:gd name="connsiteY8" fmla="*/ 0 h 414482"/>
                    <a:gd name="connsiteX9" fmla="*/ 1625503 w 1923382"/>
                    <a:gd name="connsiteY9" fmla="*/ 225025 h 414482"/>
                    <a:gd name="connsiteX10" fmla="*/ 1923382 w 1923382"/>
                    <a:gd name="connsiteY10" fmla="*/ 225026 h 414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23382" h="414482">
                      <a:moveTo>
                        <a:pt x="0" y="225025"/>
                      </a:moveTo>
                      <a:lnTo>
                        <a:pt x="279404" y="225025"/>
                      </a:lnTo>
                      <a:lnTo>
                        <a:pt x="382541" y="0"/>
                      </a:lnTo>
                      <a:lnTo>
                        <a:pt x="572511" y="414482"/>
                      </a:lnTo>
                      <a:lnTo>
                        <a:pt x="762483" y="0"/>
                      </a:lnTo>
                      <a:lnTo>
                        <a:pt x="952453" y="414482"/>
                      </a:lnTo>
                      <a:lnTo>
                        <a:pt x="1142425" y="0"/>
                      </a:lnTo>
                      <a:lnTo>
                        <a:pt x="1332395" y="414481"/>
                      </a:lnTo>
                      <a:lnTo>
                        <a:pt x="1522366" y="0"/>
                      </a:lnTo>
                      <a:lnTo>
                        <a:pt x="1625503" y="225025"/>
                      </a:lnTo>
                      <a:lnTo>
                        <a:pt x="1923382" y="225026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8" name="直線コネクタ 37"/>
                <p:cNvCxnSpPr>
                  <a:endCxn id="35" idx="1"/>
                </p:cNvCxnSpPr>
                <p:nvPr/>
              </p:nvCxnSpPr>
              <p:spPr>
                <a:xfrm flipV="1">
                  <a:off x="1350482" y="1608850"/>
                  <a:ext cx="484613" cy="46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コネクタ 57"/>
                <p:cNvCxnSpPr>
                  <a:stCxn id="35" idx="10"/>
                </p:cNvCxnSpPr>
                <p:nvPr/>
              </p:nvCxnSpPr>
              <p:spPr>
                <a:xfrm flipV="1">
                  <a:off x="2340290" y="1607328"/>
                  <a:ext cx="763796" cy="15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コネクタ 66"/>
                <p:cNvCxnSpPr/>
                <p:nvPr/>
              </p:nvCxnSpPr>
              <p:spPr>
                <a:xfrm>
                  <a:off x="1343105" y="1465174"/>
                  <a:ext cx="277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フリーフォーム: 図形 98">
                  <a:extLst>
                    <a:ext uri="{FF2B5EF4-FFF2-40B4-BE49-F238E27FC236}">
                      <a16:creationId xmlns:a16="http://schemas.microsoft.com/office/drawing/2014/main" id="{DCE2A396-E51D-4F0E-901D-0045CFB673D8}"/>
                    </a:ext>
                  </a:extLst>
                </p:cNvPr>
                <p:cNvSpPr/>
                <p:nvPr/>
              </p:nvSpPr>
              <p:spPr bwMode="auto">
                <a:xfrm>
                  <a:off x="2359030" y="1661612"/>
                  <a:ext cx="591056" cy="158370"/>
                </a:xfrm>
                <a:custGeom>
                  <a:avLst/>
                  <a:gdLst>
                    <a:gd name="connsiteX0" fmla="*/ 382541 w 1728639"/>
                    <a:gd name="connsiteY0" fmla="*/ 0 h 450051"/>
                    <a:gd name="connsiteX1" fmla="*/ 572511 w 1728639"/>
                    <a:gd name="connsiteY1" fmla="*/ 414482 h 450051"/>
                    <a:gd name="connsiteX2" fmla="*/ 762483 w 1728639"/>
                    <a:gd name="connsiteY2" fmla="*/ 0 h 450051"/>
                    <a:gd name="connsiteX3" fmla="*/ 952453 w 1728639"/>
                    <a:gd name="connsiteY3" fmla="*/ 414482 h 450051"/>
                    <a:gd name="connsiteX4" fmla="*/ 1142425 w 1728639"/>
                    <a:gd name="connsiteY4" fmla="*/ 0 h 450051"/>
                    <a:gd name="connsiteX5" fmla="*/ 1332395 w 1728639"/>
                    <a:gd name="connsiteY5" fmla="*/ 414481 h 450051"/>
                    <a:gd name="connsiteX6" fmla="*/ 1522366 w 1728639"/>
                    <a:gd name="connsiteY6" fmla="*/ 0 h 450051"/>
                    <a:gd name="connsiteX7" fmla="*/ 1625503 w 1728639"/>
                    <a:gd name="connsiteY7" fmla="*/ 225025 h 450051"/>
                    <a:gd name="connsiteX8" fmla="*/ 1710190 w 1728639"/>
                    <a:gd name="connsiteY8" fmla="*/ 225025 h 450051"/>
                    <a:gd name="connsiteX9" fmla="*/ 1710190 w 1728639"/>
                    <a:gd name="connsiteY9" fmla="*/ 409799 h 450051"/>
                    <a:gd name="connsiteX10" fmla="*/ 1728639 w 1728639"/>
                    <a:gd name="connsiteY10" fmla="*/ 450051 h 450051"/>
                    <a:gd name="connsiteX11" fmla="*/ 0 w 1728639"/>
                    <a:gd name="connsiteY11" fmla="*/ 450051 h 450051"/>
                    <a:gd name="connsiteX12" fmla="*/ 0 w 1728639"/>
                    <a:gd name="connsiteY12" fmla="*/ 225025 h 450051"/>
                    <a:gd name="connsiteX13" fmla="*/ 279404 w 1728639"/>
                    <a:gd name="connsiteY13" fmla="*/ 225025 h 450051"/>
                    <a:gd name="connsiteX0" fmla="*/ 0 w 1728639"/>
                    <a:gd name="connsiteY0" fmla="*/ 450051 h 541491"/>
                    <a:gd name="connsiteX1" fmla="*/ 0 w 1728639"/>
                    <a:gd name="connsiteY1" fmla="*/ 225025 h 541491"/>
                    <a:gd name="connsiteX2" fmla="*/ 279404 w 1728639"/>
                    <a:gd name="connsiteY2" fmla="*/ 225025 h 541491"/>
                    <a:gd name="connsiteX3" fmla="*/ 382541 w 1728639"/>
                    <a:gd name="connsiteY3" fmla="*/ 0 h 541491"/>
                    <a:gd name="connsiteX4" fmla="*/ 572511 w 1728639"/>
                    <a:gd name="connsiteY4" fmla="*/ 414482 h 541491"/>
                    <a:gd name="connsiteX5" fmla="*/ 762483 w 1728639"/>
                    <a:gd name="connsiteY5" fmla="*/ 0 h 541491"/>
                    <a:gd name="connsiteX6" fmla="*/ 952453 w 1728639"/>
                    <a:gd name="connsiteY6" fmla="*/ 414482 h 541491"/>
                    <a:gd name="connsiteX7" fmla="*/ 1142425 w 1728639"/>
                    <a:gd name="connsiteY7" fmla="*/ 0 h 541491"/>
                    <a:gd name="connsiteX8" fmla="*/ 1332395 w 1728639"/>
                    <a:gd name="connsiteY8" fmla="*/ 414481 h 541491"/>
                    <a:gd name="connsiteX9" fmla="*/ 1522366 w 1728639"/>
                    <a:gd name="connsiteY9" fmla="*/ 0 h 541491"/>
                    <a:gd name="connsiteX10" fmla="*/ 1625503 w 1728639"/>
                    <a:gd name="connsiteY10" fmla="*/ 225025 h 541491"/>
                    <a:gd name="connsiteX11" fmla="*/ 1710190 w 1728639"/>
                    <a:gd name="connsiteY11" fmla="*/ 225025 h 541491"/>
                    <a:gd name="connsiteX12" fmla="*/ 1710190 w 1728639"/>
                    <a:gd name="connsiteY12" fmla="*/ 409799 h 541491"/>
                    <a:gd name="connsiteX13" fmla="*/ 1728639 w 1728639"/>
                    <a:gd name="connsiteY13" fmla="*/ 450051 h 541491"/>
                    <a:gd name="connsiteX14" fmla="*/ 91440 w 1728639"/>
                    <a:gd name="connsiteY14" fmla="*/ 541491 h 541491"/>
                    <a:gd name="connsiteX0" fmla="*/ 0 w 1728639"/>
                    <a:gd name="connsiteY0" fmla="*/ 225025 h 541491"/>
                    <a:gd name="connsiteX1" fmla="*/ 279404 w 1728639"/>
                    <a:gd name="connsiteY1" fmla="*/ 225025 h 541491"/>
                    <a:gd name="connsiteX2" fmla="*/ 382541 w 1728639"/>
                    <a:gd name="connsiteY2" fmla="*/ 0 h 541491"/>
                    <a:gd name="connsiteX3" fmla="*/ 572511 w 1728639"/>
                    <a:gd name="connsiteY3" fmla="*/ 414482 h 541491"/>
                    <a:gd name="connsiteX4" fmla="*/ 762483 w 1728639"/>
                    <a:gd name="connsiteY4" fmla="*/ 0 h 541491"/>
                    <a:gd name="connsiteX5" fmla="*/ 952453 w 1728639"/>
                    <a:gd name="connsiteY5" fmla="*/ 414482 h 541491"/>
                    <a:gd name="connsiteX6" fmla="*/ 1142425 w 1728639"/>
                    <a:gd name="connsiteY6" fmla="*/ 0 h 541491"/>
                    <a:gd name="connsiteX7" fmla="*/ 1332395 w 1728639"/>
                    <a:gd name="connsiteY7" fmla="*/ 414481 h 541491"/>
                    <a:gd name="connsiteX8" fmla="*/ 1522366 w 1728639"/>
                    <a:gd name="connsiteY8" fmla="*/ 0 h 541491"/>
                    <a:gd name="connsiteX9" fmla="*/ 1625503 w 1728639"/>
                    <a:gd name="connsiteY9" fmla="*/ 225025 h 541491"/>
                    <a:gd name="connsiteX10" fmla="*/ 1710190 w 1728639"/>
                    <a:gd name="connsiteY10" fmla="*/ 225025 h 541491"/>
                    <a:gd name="connsiteX11" fmla="*/ 1710190 w 1728639"/>
                    <a:gd name="connsiteY11" fmla="*/ 409799 h 541491"/>
                    <a:gd name="connsiteX12" fmla="*/ 1728639 w 1728639"/>
                    <a:gd name="connsiteY12" fmla="*/ 450051 h 541491"/>
                    <a:gd name="connsiteX13" fmla="*/ 91440 w 1728639"/>
                    <a:gd name="connsiteY13" fmla="*/ 541491 h 541491"/>
                    <a:gd name="connsiteX0" fmla="*/ 0 w 1728639"/>
                    <a:gd name="connsiteY0" fmla="*/ 225025 h 450051"/>
                    <a:gd name="connsiteX1" fmla="*/ 279404 w 1728639"/>
                    <a:gd name="connsiteY1" fmla="*/ 225025 h 450051"/>
                    <a:gd name="connsiteX2" fmla="*/ 382541 w 1728639"/>
                    <a:gd name="connsiteY2" fmla="*/ 0 h 450051"/>
                    <a:gd name="connsiteX3" fmla="*/ 572511 w 1728639"/>
                    <a:gd name="connsiteY3" fmla="*/ 414482 h 450051"/>
                    <a:gd name="connsiteX4" fmla="*/ 762483 w 1728639"/>
                    <a:gd name="connsiteY4" fmla="*/ 0 h 450051"/>
                    <a:gd name="connsiteX5" fmla="*/ 952453 w 1728639"/>
                    <a:gd name="connsiteY5" fmla="*/ 414482 h 450051"/>
                    <a:gd name="connsiteX6" fmla="*/ 1142425 w 1728639"/>
                    <a:gd name="connsiteY6" fmla="*/ 0 h 450051"/>
                    <a:gd name="connsiteX7" fmla="*/ 1332395 w 1728639"/>
                    <a:gd name="connsiteY7" fmla="*/ 414481 h 450051"/>
                    <a:gd name="connsiteX8" fmla="*/ 1522366 w 1728639"/>
                    <a:gd name="connsiteY8" fmla="*/ 0 h 450051"/>
                    <a:gd name="connsiteX9" fmla="*/ 1625503 w 1728639"/>
                    <a:gd name="connsiteY9" fmla="*/ 225025 h 450051"/>
                    <a:gd name="connsiteX10" fmla="*/ 1710190 w 1728639"/>
                    <a:gd name="connsiteY10" fmla="*/ 225025 h 450051"/>
                    <a:gd name="connsiteX11" fmla="*/ 1710190 w 1728639"/>
                    <a:gd name="connsiteY11" fmla="*/ 409799 h 450051"/>
                    <a:gd name="connsiteX12" fmla="*/ 1728639 w 1728639"/>
                    <a:gd name="connsiteY12" fmla="*/ 450051 h 450051"/>
                    <a:gd name="connsiteX0" fmla="*/ 0 w 1710190"/>
                    <a:gd name="connsiteY0" fmla="*/ 225025 h 414482"/>
                    <a:gd name="connsiteX1" fmla="*/ 279404 w 1710190"/>
                    <a:gd name="connsiteY1" fmla="*/ 225025 h 414482"/>
                    <a:gd name="connsiteX2" fmla="*/ 382541 w 1710190"/>
                    <a:gd name="connsiteY2" fmla="*/ 0 h 414482"/>
                    <a:gd name="connsiteX3" fmla="*/ 572511 w 1710190"/>
                    <a:gd name="connsiteY3" fmla="*/ 414482 h 414482"/>
                    <a:gd name="connsiteX4" fmla="*/ 762483 w 1710190"/>
                    <a:gd name="connsiteY4" fmla="*/ 0 h 414482"/>
                    <a:gd name="connsiteX5" fmla="*/ 952453 w 1710190"/>
                    <a:gd name="connsiteY5" fmla="*/ 414482 h 414482"/>
                    <a:gd name="connsiteX6" fmla="*/ 1142425 w 1710190"/>
                    <a:gd name="connsiteY6" fmla="*/ 0 h 414482"/>
                    <a:gd name="connsiteX7" fmla="*/ 1332395 w 1710190"/>
                    <a:gd name="connsiteY7" fmla="*/ 414481 h 414482"/>
                    <a:gd name="connsiteX8" fmla="*/ 1522366 w 1710190"/>
                    <a:gd name="connsiteY8" fmla="*/ 0 h 414482"/>
                    <a:gd name="connsiteX9" fmla="*/ 1625503 w 1710190"/>
                    <a:gd name="connsiteY9" fmla="*/ 225025 h 414482"/>
                    <a:gd name="connsiteX10" fmla="*/ 1710190 w 1710190"/>
                    <a:gd name="connsiteY10" fmla="*/ 225025 h 414482"/>
                    <a:gd name="connsiteX11" fmla="*/ 1710190 w 1710190"/>
                    <a:gd name="connsiteY11" fmla="*/ 409799 h 414482"/>
                    <a:gd name="connsiteX0" fmla="*/ 0 w 1710190"/>
                    <a:gd name="connsiteY0" fmla="*/ 225025 h 414482"/>
                    <a:gd name="connsiteX1" fmla="*/ 279404 w 1710190"/>
                    <a:gd name="connsiteY1" fmla="*/ 225025 h 414482"/>
                    <a:gd name="connsiteX2" fmla="*/ 382541 w 1710190"/>
                    <a:gd name="connsiteY2" fmla="*/ 0 h 414482"/>
                    <a:gd name="connsiteX3" fmla="*/ 572511 w 1710190"/>
                    <a:gd name="connsiteY3" fmla="*/ 414482 h 414482"/>
                    <a:gd name="connsiteX4" fmla="*/ 762483 w 1710190"/>
                    <a:gd name="connsiteY4" fmla="*/ 0 h 414482"/>
                    <a:gd name="connsiteX5" fmla="*/ 952453 w 1710190"/>
                    <a:gd name="connsiteY5" fmla="*/ 414482 h 414482"/>
                    <a:gd name="connsiteX6" fmla="*/ 1142425 w 1710190"/>
                    <a:gd name="connsiteY6" fmla="*/ 0 h 414482"/>
                    <a:gd name="connsiteX7" fmla="*/ 1332395 w 1710190"/>
                    <a:gd name="connsiteY7" fmla="*/ 414481 h 414482"/>
                    <a:gd name="connsiteX8" fmla="*/ 1522366 w 1710190"/>
                    <a:gd name="connsiteY8" fmla="*/ 0 h 414482"/>
                    <a:gd name="connsiteX9" fmla="*/ 1625503 w 1710190"/>
                    <a:gd name="connsiteY9" fmla="*/ 225025 h 414482"/>
                    <a:gd name="connsiteX10" fmla="*/ 1710190 w 1710190"/>
                    <a:gd name="connsiteY10" fmla="*/ 225025 h 414482"/>
                    <a:gd name="connsiteX0" fmla="*/ 0 w 1920462"/>
                    <a:gd name="connsiteY0" fmla="*/ 225025 h 414482"/>
                    <a:gd name="connsiteX1" fmla="*/ 279404 w 1920462"/>
                    <a:gd name="connsiteY1" fmla="*/ 225025 h 414482"/>
                    <a:gd name="connsiteX2" fmla="*/ 382541 w 1920462"/>
                    <a:gd name="connsiteY2" fmla="*/ 0 h 414482"/>
                    <a:gd name="connsiteX3" fmla="*/ 572511 w 1920462"/>
                    <a:gd name="connsiteY3" fmla="*/ 414482 h 414482"/>
                    <a:gd name="connsiteX4" fmla="*/ 762483 w 1920462"/>
                    <a:gd name="connsiteY4" fmla="*/ 0 h 414482"/>
                    <a:gd name="connsiteX5" fmla="*/ 952453 w 1920462"/>
                    <a:gd name="connsiteY5" fmla="*/ 414482 h 414482"/>
                    <a:gd name="connsiteX6" fmla="*/ 1142425 w 1920462"/>
                    <a:gd name="connsiteY6" fmla="*/ 0 h 414482"/>
                    <a:gd name="connsiteX7" fmla="*/ 1332395 w 1920462"/>
                    <a:gd name="connsiteY7" fmla="*/ 414481 h 414482"/>
                    <a:gd name="connsiteX8" fmla="*/ 1522366 w 1920462"/>
                    <a:gd name="connsiteY8" fmla="*/ 0 h 414482"/>
                    <a:gd name="connsiteX9" fmla="*/ 1625503 w 1920462"/>
                    <a:gd name="connsiteY9" fmla="*/ 225025 h 414482"/>
                    <a:gd name="connsiteX10" fmla="*/ 1920462 w 1920462"/>
                    <a:gd name="connsiteY10" fmla="*/ 222105 h 414482"/>
                    <a:gd name="connsiteX0" fmla="*/ 0 w 1923382"/>
                    <a:gd name="connsiteY0" fmla="*/ 225025 h 414482"/>
                    <a:gd name="connsiteX1" fmla="*/ 279404 w 1923382"/>
                    <a:gd name="connsiteY1" fmla="*/ 225025 h 414482"/>
                    <a:gd name="connsiteX2" fmla="*/ 382541 w 1923382"/>
                    <a:gd name="connsiteY2" fmla="*/ 0 h 414482"/>
                    <a:gd name="connsiteX3" fmla="*/ 572511 w 1923382"/>
                    <a:gd name="connsiteY3" fmla="*/ 414482 h 414482"/>
                    <a:gd name="connsiteX4" fmla="*/ 762483 w 1923382"/>
                    <a:gd name="connsiteY4" fmla="*/ 0 h 414482"/>
                    <a:gd name="connsiteX5" fmla="*/ 952453 w 1923382"/>
                    <a:gd name="connsiteY5" fmla="*/ 414482 h 414482"/>
                    <a:gd name="connsiteX6" fmla="*/ 1142425 w 1923382"/>
                    <a:gd name="connsiteY6" fmla="*/ 0 h 414482"/>
                    <a:gd name="connsiteX7" fmla="*/ 1332395 w 1923382"/>
                    <a:gd name="connsiteY7" fmla="*/ 414481 h 414482"/>
                    <a:gd name="connsiteX8" fmla="*/ 1522366 w 1923382"/>
                    <a:gd name="connsiteY8" fmla="*/ 0 h 414482"/>
                    <a:gd name="connsiteX9" fmla="*/ 1625503 w 1923382"/>
                    <a:gd name="connsiteY9" fmla="*/ 225025 h 414482"/>
                    <a:gd name="connsiteX10" fmla="*/ 1923382 w 1923382"/>
                    <a:gd name="connsiteY10" fmla="*/ 225026 h 414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23382" h="414482">
                      <a:moveTo>
                        <a:pt x="0" y="225025"/>
                      </a:moveTo>
                      <a:lnTo>
                        <a:pt x="279404" y="225025"/>
                      </a:lnTo>
                      <a:lnTo>
                        <a:pt x="382541" y="0"/>
                      </a:lnTo>
                      <a:lnTo>
                        <a:pt x="572511" y="414482"/>
                      </a:lnTo>
                      <a:lnTo>
                        <a:pt x="762483" y="0"/>
                      </a:lnTo>
                      <a:lnTo>
                        <a:pt x="952453" y="414482"/>
                      </a:lnTo>
                      <a:lnTo>
                        <a:pt x="1142425" y="0"/>
                      </a:lnTo>
                      <a:lnTo>
                        <a:pt x="1332395" y="414481"/>
                      </a:lnTo>
                      <a:lnTo>
                        <a:pt x="1522366" y="0"/>
                      </a:lnTo>
                      <a:lnTo>
                        <a:pt x="1625503" y="225025"/>
                      </a:lnTo>
                      <a:lnTo>
                        <a:pt x="1923382" y="225026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72" name="直線コネクタ 71"/>
                <p:cNvCxnSpPr>
                  <a:endCxn id="70" idx="9"/>
                </p:cNvCxnSpPr>
                <p:nvPr/>
              </p:nvCxnSpPr>
              <p:spPr>
                <a:xfrm flipH="1">
                  <a:off x="2858548" y="1747592"/>
                  <a:ext cx="2555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コネクタ 73"/>
                <p:cNvCxnSpPr/>
                <p:nvPr/>
              </p:nvCxnSpPr>
              <p:spPr>
                <a:xfrm>
                  <a:off x="1613105" y="1465174"/>
                  <a:ext cx="683" cy="417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コネクタ 76"/>
                <p:cNvCxnSpPr/>
                <p:nvPr/>
              </p:nvCxnSpPr>
              <p:spPr>
                <a:xfrm>
                  <a:off x="1613788" y="1873789"/>
                  <a:ext cx="150031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テキスト ボックス 87"/>
                <p:cNvSpPr txBox="1"/>
                <p:nvPr/>
              </p:nvSpPr>
              <p:spPr>
                <a:xfrm>
                  <a:off x="1826801" y="1218649"/>
                  <a:ext cx="4459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6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R1</a:t>
                  </a:r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テキスト ボックス 88"/>
                <p:cNvSpPr txBox="1"/>
                <p:nvPr/>
              </p:nvSpPr>
              <p:spPr>
                <a:xfrm>
                  <a:off x="2425312" y="1268774"/>
                  <a:ext cx="4459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6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R2</a:t>
                  </a:r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02" name="グループ化 101"/>
                <p:cNvGrpSpPr/>
                <p:nvPr/>
              </p:nvGrpSpPr>
              <p:grpSpPr>
                <a:xfrm>
                  <a:off x="1306491" y="1912548"/>
                  <a:ext cx="396055" cy="1113806"/>
                  <a:chOff x="1306491" y="1912548"/>
                  <a:chExt cx="396055" cy="1113806"/>
                </a:xfrm>
              </p:grpSpPr>
              <p:cxnSp>
                <p:nvCxnSpPr>
                  <p:cNvPr id="90" name="直線コネクタ 89"/>
                  <p:cNvCxnSpPr/>
                  <p:nvPr/>
                </p:nvCxnSpPr>
                <p:spPr>
                  <a:xfrm>
                    <a:off x="1350481" y="1912548"/>
                    <a:ext cx="162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直線コネクタ 91"/>
                  <p:cNvCxnSpPr/>
                  <p:nvPr/>
                </p:nvCxnSpPr>
                <p:spPr>
                  <a:xfrm>
                    <a:off x="1504518" y="1912548"/>
                    <a:ext cx="0" cy="648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5" name="グループ化 94">
                    <a:extLst>
                      <a:ext uri="{FF2B5EF4-FFF2-40B4-BE49-F238E27FC236}">
                        <a16:creationId xmlns:a16="http://schemas.microsoft.com/office/drawing/2014/main" id="{7942E5BF-8EF7-4463-A88E-A81B6977F219}"/>
                      </a:ext>
                    </a:extLst>
                  </p:cNvPr>
                  <p:cNvGrpSpPr/>
                  <p:nvPr/>
                </p:nvGrpSpPr>
                <p:grpSpPr>
                  <a:xfrm>
                    <a:off x="1306491" y="2428328"/>
                    <a:ext cx="396055" cy="598026"/>
                    <a:chOff x="2310258" y="2841546"/>
                    <a:chExt cx="608139" cy="858671"/>
                  </a:xfrm>
                </p:grpSpPr>
                <p:cxnSp>
                  <p:nvCxnSpPr>
                    <p:cNvPr id="96" name="直線コネクタ 95">
                      <a:extLst>
                        <a:ext uri="{FF2B5EF4-FFF2-40B4-BE49-F238E27FC236}">
                          <a16:creationId xmlns:a16="http://schemas.microsoft.com/office/drawing/2014/main" id="{C777761D-F502-45CC-8C00-1965F9856DD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 flipH="1">
                      <a:off x="2400866" y="3585917"/>
                      <a:ext cx="426924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97" name="直線コネクタ 96">
                      <a:extLst>
                        <a:ext uri="{FF2B5EF4-FFF2-40B4-BE49-F238E27FC236}">
                          <a16:creationId xmlns:a16="http://schemas.microsoft.com/office/drawing/2014/main" id="{D6562004-DF02-47C6-9A0D-3C5CD86AC0F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 rot="16200000" flipV="1">
                      <a:off x="2614328" y="3167546"/>
                      <a:ext cx="0" cy="60813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98" name="直線コネクタ 97">
                      <a:extLst>
                        <a:ext uri="{FF2B5EF4-FFF2-40B4-BE49-F238E27FC236}">
                          <a16:creationId xmlns:a16="http://schemas.microsoft.com/office/drawing/2014/main" id="{6DF831CD-3EA8-41B5-9FF9-86A2F00204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 rot="16200000" flipH="1">
                      <a:off x="2299293" y="3156581"/>
                      <a:ext cx="630070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99" name="直線コネクタ 98">
                      <a:extLst>
                        <a:ext uri="{FF2B5EF4-FFF2-40B4-BE49-F238E27FC236}">
                          <a16:creationId xmlns:a16="http://schemas.microsoft.com/office/drawing/2014/main" id="{24576E77-4D58-49D2-B30E-F4B8580221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 flipH="1">
                      <a:off x="2472556" y="3700217"/>
                      <a:ext cx="283545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</p:grpSp>
            <p:grpSp>
              <p:nvGrpSpPr>
                <p:cNvPr id="103" name="グループ化 102"/>
                <p:cNvGrpSpPr/>
                <p:nvPr/>
              </p:nvGrpSpPr>
              <p:grpSpPr>
                <a:xfrm>
                  <a:off x="2694389" y="2006781"/>
                  <a:ext cx="406344" cy="1113806"/>
                  <a:chOff x="1306491" y="1912548"/>
                  <a:chExt cx="406344" cy="1113806"/>
                </a:xfrm>
              </p:grpSpPr>
              <p:cxnSp>
                <p:nvCxnSpPr>
                  <p:cNvPr id="104" name="直線コネクタ 103"/>
                  <p:cNvCxnSpPr/>
                  <p:nvPr/>
                </p:nvCxnSpPr>
                <p:spPr>
                  <a:xfrm flipH="1" flipV="1">
                    <a:off x="1496835" y="1915903"/>
                    <a:ext cx="216000" cy="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線コネクタ 104"/>
                  <p:cNvCxnSpPr/>
                  <p:nvPr/>
                </p:nvCxnSpPr>
                <p:spPr>
                  <a:xfrm>
                    <a:off x="1504518" y="1912548"/>
                    <a:ext cx="0" cy="648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6" name="グループ化 105">
                    <a:extLst>
                      <a:ext uri="{FF2B5EF4-FFF2-40B4-BE49-F238E27FC236}">
                        <a16:creationId xmlns:a16="http://schemas.microsoft.com/office/drawing/2014/main" id="{7942E5BF-8EF7-4463-A88E-A81B6977F219}"/>
                      </a:ext>
                    </a:extLst>
                  </p:cNvPr>
                  <p:cNvGrpSpPr/>
                  <p:nvPr/>
                </p:nvGrpSpPr>
                <p:grpSpPr>
                  <a:xfrm>
                    <a:off x="1306491" y="2428328"/>
                    <a:ext cx="396055" cy="598026"/>
                    <a:chOff x="2310258" y="2841546"/>
                    <a:chExt cx="608139" cy="858671"/>
                  </a:xfrm>
                </p:grpSpPr>
                <p:cxnSp>
                  <p:nvCxnSpPr>
                    <p:cNvPr id="107" name="直線コネクタ 106">
                      <a:extLst>
                        <a:ext uri="{FF2B5EF4-FFF2-40B4-BE49-F238E27FC236}">
                          <a16:creationId xmlns:a16="http://schemas.microsoft.com/office/drawing/2014/main" id="{C777761D-F502-45CC-8C00-1965F9856DD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 flipH="1">
                      <a:off x="2400866" y="3585917"/>
                      <a:ext cx="426924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08" name="直線コネクタ 107">
                      <a:extLst>
                        <a:ext uri="{FF2B5EF4-FFF2-40B4-BE49-F238E27FC236}">
                          <a16:creationId xmlns:a16="http://schemas.microsoft.com/office/drawing/2014/main" id="{D6562004-DF02-47C6-9A0D-3C5CD86AC0F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 rot="16200000" flipV="1">
                      <a:off x="2614328" y="3167546"/>
                      <a:ext cx="0" cy="60813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09" name="直線コネクタ 108">
                      <a:extLst>
                        <a:ext uri="{FF2B5EF4-FFF2-40B4-BE49-F238E27FC236}">
                          <a16:creationId xmlns:a16="http://schemas.microsoft.com/office/drawing/2014/main" id="{6DF831CD-3EA8-41B5-9FF9-86A2F00204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 rot="16200000" flipH="1">
                      <a:off x="2299293" y="3156581"/>
                      <a:ext cx="630070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10" name="直線コネクタ 109">
                      <a:extLst>
                        <a:ext uri="{FF2B5EF4-FFF2-40B4-BE49-F238E27FC236}">
                          <a16:creationId xmlns:a16="http://schemas.microsoft.com/office/drawing/2014/main" id="{24576E77-4D58-49D2-B30E-F4B8580221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 flipH="1">
                      <a:off x="2472556" y="3700217"/>
                      <a:ext cx="283545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</p:grpSp>
            <p:sp>
              <p:nvSpPr>
                <p:cNvPr id="112" name="正方形/長方形 111"/>
                <p:cNvSpPr/>
                <p:nvPr/>
              </p:nvSpPr>
              <p:spPr>
                <a:xfrm>
                  <a:off x="4805363" y="2682853"/>
                  <a:ext cx="115900" cy="7751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3" name="正方形/長方形 112"/>
                <p:cNvSpPr/>
                <p:nvPr/>
              </p:nvSpPr>
              <p:spPr>
                <a:xfrm>
                  <a:off x="4805363" y="2815845"/>
                  <a:ext cx="115900" cy="7751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4" name="正方形/長方形 113"/>
                <p:cNvSpPr/>
                <p:nvPr/>
              </p:nvSpPr>
              <p:spPr>
                <a:xfrm>
                  <a:off x="4805363" y="2948837"/>
                  <a:ext cx="115900" cy="7751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テキスト ボックス 117"/>
                    <p:cNvSpPr txBox="1"/>
                    <p:nvPr/>
                  </p:nvSpPr>
                  <p:spPr>
                    <a:xfrm>
                      <a:off x="3933187" y="2492286"/>
                      <a:ext cx="930126" cy="60016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 AGNDR</a:t>
                      </a:r>
                    </a:p>
                    <a:p>
                      <a:r>
                        <a:rPr kumimoji="1" lang="en-US" altLang="ja-JP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1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1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11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CCR</m:t>
                              </m:r>
                            </m:sub>
                          </m:sSub>
                        </m:oMath>
                      </a14:m>
                      <a:endParaRPr kumimoji="1" lang="en-US" altLang="ja-JP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ja-JP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1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1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11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out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ja-JP" sz="11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R</m:t>
                          </m:r>
                        </m:oMath>
                      </a14:m>
                      <a:endParaRPr kumimoji="1" lang="ja-JP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8" name="テキスト ボックス 1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33187" y="2492286"/>
                      <a:ext cx="930126" cy="60016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1020" b="-61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20" name="グループ化 119"/>
                <p:cNvGrpSpPr/>
                <p:nvPr/>
              </p:nvGrpSpPr>
              <p:grpSpPr>
                <a:xfrm>
                  <a:off x="4872896" y="2721611"/>
                  <a:ext cx="396055" cy="1113806"/>
                  <a:chOff x="1306491" y="1912548"/>
                  <a:chExt cx="396055" cy="1113806"/>
                </a:xfrm>
              </p:grpSpPr>
              <p:cxnSp>
                <p:nvCxnSpPr>
                  <p:cNvPr id="121" name="直線コネクタ 120"/>
                  <p:cNvCxnSpPr/>
                  <p:nvPr/>
                </p:nvCxnSpPr>
                <p:spPr>
                  <a:xfrm>
                    <a:off x="1350481" y="1912548"/>
                    <a:ext cx="162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線コネクタ 121"/>
                  <p:cNvCxnSpPr/>
                  <p:nvPr/>
                </p:nvCxnSpPr>
                <p:spPr>
                  <a:xfrm>
                    <a:off x="1504518" y="1912548"/>
                    <a:ext cx="0" cy="648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3" name="グループ化 122">
                    <a:extLst>
                      <a:ext uri="{FF2B5EF4-FFF2-40B4-BE49-F238E27FC236}">
                        <a16:creationId xmlns:a16="http://schemas.microsoft.com/office/drawing/2014/main" id="{7942E5BF-8EF7-4463-A88E-A81B6977F219}"/>
                      </a:ext>
                    </a:extLst>
                  </p:cNvPr>
                  <p:cNvGrpSpPr/>
                  <p:nvPr/>
                </p:nvGrpSpPr>
                <p:grpSpPr>
                  <a:xfrm>
                    <a:off x="1306491" y="2428328"/>
                    <a:ext cx="396055" cy="598026"/>
                    <a:chOff x="2310258" y="2841546"/>
                    <a:chExt cx="608139" cy="858671"/>
                  </a:xfrm>
                </p:grpSpPr>
                <p:cxnSp>
                  <p:nvCxnSpPr>
                    <p:cNvPr id="124" name="直線コネクタ 123">
                      <a:extLst>
                        <a:ext uri="{FF2B5EF4-FFF2-40B4-BE49-F238E27FC236}">
                          <a16:creationId xmlns:a16="http://schemas.microsoft.com/office/drawing/2014/main" id="{C777761D-F502-45CC-8C00-1965F9856DD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 flipH="1">
                      <a:off x="2400866" y="3585917"/>
                      <a:ext cx="426924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25" name="直線コネクタ 124">
                      <a:extLst>
                        <a:ext uri="{FF2B5EF4-FFF2-40B4-BE49-F238E27FC236}">
                          <a16:creationId xmlns:a16="http://schemas.microsoft.com/office/drawing/2014/main" id="{D6562004-DF02-47C6-9A0D-3C5CD86AC0F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 rot="16200000" flipV="1">
                      <a:off x="2614328" y="3167546"/>
                      <a:ext cx="0" cy="60813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26" name="直線コネクタ 125">
                      <a:extLst>
                        <a:ext uri="{FF2B5EF4-FFF2-40B4-BE49-F238E27FC236}">
                          <a16:creationId xmlns:a16="http://schemas.microsoft.com/office/drawing/2014/main" id="{6DF831CD-3EA8-41B5-9FF9-86A2F00204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 rot="16200000" flipH="1">
                      <a:off x="2299293" y="3156581"/>
                      <a:ext cx="630070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27" name="直線コネクタ 126">
                      <a:extLst>
                        <a:ext uri="{FF2B5EF4-FFF2-40B4-BE49-F238E27FC236}">
                          <a16:creationId xmlns:a16="http://schemas.microsoft.com/office/drawing/2014/main" id="{24576E77-4D58-49D2-B30E-F4B8580221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 flipH="1">
                      <a:off x="2472556" y="3700217"/>
                      <a:ext cx="283545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</p:grpSp>
            <p:grpSp>
              <p:nvGrpSpPr>
                <p:cNvPr id="128" name="グループ化 127">
                  <a:extLst>
                    <a:ext uri="{FF2B5EF4-FFF2-40B4-BE49-F238E27FC236}">
                      <a16:creationId xmlns:a16="http://schemas.microsoft.com/office/drawing/2014/main" id="{DB240F66-3FC1-4B27-8451-B1DDB1AC01F3}"/>
                    </a:ext>
                  </a:extLst>
                </p:cNvPr>
                <p:cNvGrpSpPr/>
                <p:nvPr/>
              </p:nvGrpSpPr>
              <p:grpSpPr>
                <a:xfrm>
                  <a:off x="4921263" y="2881836"/>
                  <a:ext cx="1243792" cy="202256"/>
                  <a:chOff x="2324587" y="1469259"/>
                  <a:chExt cx="1315695" cy="333687"/>
                </a:xfrm>
              </p:grpSpPr>
              <p:cxnSp>
                <p:nvCxnSpPr>
                  <p:cNvPr id="129" name="直線コネクタ 128">
                    <a:extLst>
                      <a:ext uri="{FF2B5EF4-FFF2-40B4-BE49-F238E27FC236}">
                        <a16:creationId xmlns:a16="http://schemas.microsoft.com/office/drawing/2014/main" id="{BF3A50A9-35E5-43F9-B3F2-D0AEB7E9FC21}"/>
                      </a:ext>
                    </a:extLst>
                  </p:cNvPr>
                  <p:cNvCxnSpPr>
                    <a:cxnSpLocks/>
                    <a:endCxn id="114" idx="3"/>
                  </p:cNvCxnSpPr>
                  <p:nvPr/>
                </p:nvCxnSpPr>
                <p:spPr bwMode="auto">
                  <a:xfrm flipH="1">
                    <a:off x="2324587" y="1636103"/>
                    <a:ext cx="603189" cy="764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0" name="直線コネクタ 129">
                    <a:extLst>
                      <a:ext uri="{FF2B5EF4-FFF2-40B4-BE49-F238E27FC236}">
                        <a16:creationId xmlns:a16="http://schemas.microsoft.com/office/drawing/2014/main" id="{5B43466D-5C55-4A51-9617-89A6FA5005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2927775" y="1469259"/>
                    <a:ext cx="0" cy="333687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1" name="直線コネクタ 130">
                    <a:extLst>
                      <a:ext uri="{FF2B5EF4-FFF2-40B4-BE49-F238E27FC236}">
                        <a16:creationId xmlns:a16="http://schemas.microsoft.com/office/drawing/2014/main" id="{D1EE2DE5-AD45-4237-8B5E-9400EAA418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3042075" y="1469259"/>
                    <a:ext cx="0" cy="333687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2" name="直線コネクタ 131">
                    <a:extLst>
                      <a:ext uri="{FF2B5EF4-FFF2-40B4-BE49-F238E27FC236}">
                        <a16:creationId xmlns:a16="http://schemas.microsoft.com/office/drawing/2014/main" id="{B46AACDE-9A10-4250-B4E4-D113D2514526}"/>
                      </a:ext>
                    </a:extLst>
                  </p:cNvPr>
                  <p:cNvCxnSpPr>
                    <a:cxnSpLocks/>
                    <a:stCxn id="142" idx="0"/>
                  </p:cNvCxnSpPr>
                  <p:nvPr/>
                </p:nvCxnSpPr>
                <p:spPr bwMode="auto">
                  <a:xfrm flipH="1" flipV="1">
                    <a:off x="3042077" y="1636103"/>
                    <a:ext cx="598205" cy="521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142" name="フリーフォーム: 図形 98">
                  <a:extLst>
                    <a:ext uri="{FF2B5EF4-FFF2-40B4-BE49-F238E27FC236}">
                      <a16:creationId xmlns:a16="http://schemas.microsoft.com/office/drawing/2014/main" id="{DCE2A396-E51D-4F0E-901D-0045CFB673D8}"/>
                    </a:ext>
                  </a:extLst>
                </p:cNvPr>
                <p:cNvSpPr/>
                <p:nvPr/>
              </p:nvSpPr>
              <p:spPr bwMode="auto">
                <a:xfrm>
                  <a:off x="6165055" y="2885536"/>
                  <a:ext cx="450000" cy="180038"/>
                </a:xfrm>
                <a:custGeom>
                  <a:avLst/>
                  <a:gdLst>
                    <a:gd name="connsiteX0" fmla="*/ 382541 w 1728639"/>
                    <a:gd name="connsiteY0" fmla="*/ 0 h 450051"/>
                    <a:gd name="connsiteX1" fmla="*/ 572511 w 1728639"/>
                    <a:gd name="connsiteY1" fmla="*/ 414482 h 450051"/>
                    <a:gd name="connsiteX2" fmla="*/ 762483 w 1728639"/>
                    <a:gd name="connsiteY2" fmla="*/ 0 h 450051"/>
                    <a:gd name="connsiteX3" fmla="*/ 952453 w 1728639"/>
                    <a:gd name="connsiteY3" fmla="*/ 414482 h 450051"/>
                    <a:gd name="connsiteX4" fmla="*/ 1142425 w 1728639"/>
                    <a:gd name="connsiteY4" fmla="*/ 0 h 450051"/>
                    <a:gd name="connsiteX5" fmla="*/ 1332395 w 1728639"/>
                    <a:gd name="connsiteY5" fmla="*/ 414481 h 450051"/>
                    <a:gd name="connsiteX6" fmla="*/ 1522366 w 1728639"/>
                    <a:gd name="connsiteY6" fmla="*/ 0 h 450051"/>
                    <a:gd name="connsiteX7" fmla="*/ 1625503 w 1728639"/>
                    <a:gd name="connsiteY7" fmla="*/ 225025 h 450051"/>
                    <a:gd name="connsiteX8" fmla="*/ 1710190 w 1728639"/>
                    <a:gd name="connsiteY8" fmla="*/ 225025 h 450051"/>
                    <a:gd name="connsiteX9" fmla="*/ 1710190 w 1728639"/>
                    <a:gd name="connsiteY9" fmla="*/ 409799 h 450051"/>
                    <a:gd name="connsiteX10" fmla="*/ 1728639 w 1728639"/>
                    <a:gd name="connsiteY10" fmla="*/ 450051 h 450051"/>
                    <a:gd name="connsiteX11" fmla="*/ 0 w 1728639"/>
                    <a:gd name="connsiteY11" fmla="*/ 450051 h 450051"/>
                    <a:gd name="connsiteX12" fmla="*/ 0 w 1728639"/>
                    <a:gd name="connsiteY12" fmla="*/ 225025 h 450051"/>
                    <a:gd name="connsiteX13" fmla="*/ 279404 w 1728639"/>
                    <a:gd name="connsiteY13" fmla="*/ 225025 h 450051"/>
                    <a:gd name="connsiteX0" fmla="*/ 0 w 1728639"/>
                    <a:gd name="connsiteY0" fmla="*/ 450051 h 541491"/>
                    <a:gd name="connsiteX1" fmla="*/ 0 w 1728639"/>
                    <a:gd name="connsiteY1" fmla="*/ 225025 h 541491"/>
                    <a:gd name="connsiteX2" fmla="*/ 279404 w 1728639"/>
                    <a:gd name="connsiteY2" fmla="*/ 225025 h 541491"/>
                    <a:gd name="connsiteX3" fmla="*/ 382541 w 1728639"/>
                    <a:gd name="connsiteY3" fmla="*/ 0 h 541491"/>
                    <a:gd name="connsiteX4" fmla="*/ 572511 w 1728639"/>
                    <a:gd name="connsiteY4" fmla="*/ 414482 h 541491"/>
                    <a:gd name="connsiteX5" fmla="*/ 762483 w 1728639"/>
                    <a:gd name="connsiteY5" fmla="*/ 0 h 541491"/>
                    <a:gd name="connsiteX6" fmla="*/ 952453 w 1728639"/>
                    <a:gd name="connsiteY6" fmla="*/ 414482 h 541491"/>
                    <a:gd name="connsiteX7" fmla="*/ 1142425 w 1728639"/>
                    <a:gd name="connsiteY7" fmla="*/ 0 h 541491"/>
                    <a:gd name="connsiteX8" fmla="*/ 1332395 w 1728639"/>
                    <a:gd name="connsiteY8" fmla="*/ 414481 h 541491"/>
                    <a:gd name="connsiteX9" fmla="*/ 1522366 w 1728639"/>
                    <a:gd name="connsiteY9" fmla="*/ 0 h 541491"/>
                    <a:gd name="connsiteX10" fmla="*/ 1625503 w 1728639"/>
                    <a:gd name="connsiteY10" fmla="*/ 225025 h 541491"/>
                    <a:gd name="connsiteX11" fmla="*/ 1710190 w 1728639"/>
                    <a:gd name="connsiteY11" fmla="*/ 225025 h 541491"/>
                    <a:gd name="connsiteX12" fmla="*/ 1710190 w 1728639"/>
                    <a:gd name="connsiteY12" fmla="*/ 409799 h 541491"/>
                    <a:gd name="connsiteX13" fmla="*/ 1728639 w 1728639"/>
                    <a:gd name="connsiteY13" fmla="*/ 450051 h 541491"/>
                    <a:gd name="connsiteX14" fmla="*/ 91440 w 1728639"/>
                    <a:gd name="connsiteY14" fmla="*/ 541491 h 541491"/>
                    <a:gd name="connsiteX0" fmla="*/ 0 w 1728639"/>
                    <a:gd name="connsiteY0" fmla="*/ 225025 h 541491"/>
                    <a:gd name="connsiteX1" fmla="*/ 279404 w 1728639"/>
                    <a:gd name="connsiteY1" fmla="*/ 225025 h 541491"/>
                    <a:gd name="connsiteX2" fmla="*/ 382541 w 1728639"/>
                    <a:gd name="connsiteY2" fmla="*/ 0 h 541491"/>
                    <a:gd name="connsiteX3" fmla="*/ 572511 w 1728639"/>
                    <a:gd name="connsiteY3" fmla="*/ 414482 h 541491"/>
                    <a:gd name="connsiteX4" fmla="*/ 762483 w 1728639"/>
                    <a:gd name="connsiteY4" fmla="*/ 0 h 541491"/>
                    <a:gd name="connsiteX5" fmla="*/ 952453 w 1728639"/>
                    <a:gd name="connsiteY5" fmla="*/ 414482 h 541491"/>
                    <a:gd name="connsiteX6" fmla="*/ 1142425 w 1728639"/>
                    <a:gd name="connsiteY6" fmla="*/ 0 h 541491"/>
                    <a:gd name="connsiteX7" fmla="*/ 1332395 w 1728639"/>
                    <a:gd name="connsiteY7" fmla="*/ 414481 h 541491"/>
                    <a:gd name="connsiteX8" fmla="*/ 1522366 w 1728639"/>
                    <a:gd name="connsiteY8" fmla="*/ 0 h 541491"/>
                    <a:gd name="connsiteX9" fmla="*/ 1625503 w 1728639"/>
                    <a:gd name="connsiteY9" fmla="*/ 225025 h 541491"/>
                    <a:gd name="connsiteX10" fmla="*/ 1710190 w 1728639"/>
                    <a:gd name="connsiteY10" fmla="*/ 225025 h 541491"/>
                    <a:gd name="connsiteX11" fmla="*/ 1710190 w 1728639"/>
                    <a:gd name="connsiteY11" fmla="*/ 409799 h 541491"/>
                    <a:gd name="connsiteX12" fmla="*/ 1728639 w 1728639"/>
                    <a:gd name="connsiteY12" fmla="*/ 450051 h 541491"/>
                    <a:gd name="connsiteX13" fmla="*/ 91440 w 1728639"/>
                    <a:gd name="connsiteY13" fmla="*/ 541491 h 541491"/>
                    <a:gd name="connsiteX0" fmla="*/ 0 w 1728639"/>
                    <a:gd name="connsiteY0" fmla="*/ 225025 h 450051"/>
                    <a:gd name="connsiteX1" fmla="*/ 279404 w 1728639"/>
                    <a:gd name="connsiteY1" fmla="*/ 225025 h 450051"/>
                    <a:gd name="connsiteX2" fmla="*/ 382541 w 1728639"/>
                    <a:gd name="connsiteY2" fmla="*/ 0 h 450051"/>
                    <a:gd name="connsiteX3" fmla="*/ 572511 w 1728639"/>
                    <a:gd name="connsiteY3" fmla="*/ 414482 h 450051"/>
                    <a:gd name="connsiteX4" fmla="*/ 762483 w 1728639"/>
                    <a:gd name="connsiteY4" fmla="*/ 0 h 450051"/>
                    <a:gd name="connsiteX5" fmla="*/ 952453 w 1728639"/>
                    <a:gd name="connsiteY5" fmla="*/ 414482 h 450051"/>
                    <a:gd name="connsiteX6" fmla="*/ 1142425 w 1728639"/>
                    <a:gd name="connsiteY6" fmla="*/ 0 h 450051"/>
                    <a:gd name="connsiteX7" fmla="*/ 1332395 w 1728639"/>
                    <a:gd name="connsiteY7" fmla="*/ 414481 h 450051"/>
                    <a:gd name="connsiteX8" fmla="*/ 1522366 w 1728639"/>
                    <a:gd name="connsiteY8" fmla="*/ 0 h 450051"/>
                    <a:gd name="connsiteX9" fmla="*/ 1625503 w 1728639"/>
                    <a:gd name="connsiteY9" fmla="*/ 225025 h 450051"/>
                    <a:gd name="connsiteX10" fmla="*/ 1710190 w 1728639"/>
                    <a:gd name="connsiteY10" fmla="*/ 225025 h 450051"/>
                    <a:gd name="connsiteX11" fmla="*/ 1710190 w 1728639"/>
                    <a:gd name="connsiteY11" fmla="*/ 409799 h 450051"/>
                    <a:gd name="connsiteX12" fmla="*/ 1728639 w 1728639"/>
                    <a:gd name="connsiteY12" fmla="*/ 450051 h 450051"/>
                    <a:gd name="connsiteX0" fmla="*/ 0 w 1710190"/>
                    <a:gd name="connsiteY0" fmla="*/ 225025 h 414482"/>
                    <a:gd name="connsiteX1" fmla="*/ 279404 w 1710190"/>
                    <a:gd name="connsiteY1" fmla="*/ 225025 h 414482"/>
                    <a:gd name="connsiteX2" fmla="*/ 382541 w 1710190"/>
                    <a:gd name="connsiteY2" fmla="*/ 0 h 414482"/>
                    <a:gd name="connsiteX3" fmla="*/ 572511 w 1710190"/>
                    <a:gd name="connsiteY3" fmla="*/ 414482 h 414482"/>
                    <a:gd name="connsiteX4" fmla="*/ 762483 w 1710190"/>
                    <a:gd name="connsiteY4" fmla="*/ 0 h 414482"/>
                    <a:gd name="connsiteX5" fmla="*/ 952453 w 1710190"/>
                    <a:gd name="connsiteY5" fmla="*/ 414482 h 414482"/>
                    <a:gd name="connsiteX6" fmla="*/ 1142425 w 1710190"/>
                    <a:gd name="connsiteY6" fmla="*/ 0 h 414482"/>
                    <a:gd name="connsiteX7" fmla="*/ 1332395 w 1710190"/>
                    <a:gd name="connsiteY7" fmla="*/ 414481 h 414482"/>
                    <a:gd name="connsiteX8" fmla="*/ 1522366 w 1710190"/>
                    <a:gd name="connsiteY8" fmla="*/ 0 h 414482"/>
                    <a:gd name="connsiteX9" fmla="*/ 1625503 w 1710190"/>
                    <a:gd name="connsiteY9" fmla="*/ 225025 h 414482"/>
                    <a:gd name="connsiteX10" fmla="*/ 1710190 w 1710190"/>
                    <a:gd name="connsiteY10" fmla="*/ 225025 h 414482"/>
                    <a:gd name="connsiteX11" fmla="*/ 1710190 w 1710190"/>
                    <a:gd name="connsiteY11" fmla="*/ 409799 h 414482"/>
                    <a:gd name="connsiteX0" fmla="*/ 0 w 1710190"/>
                    <a:gd name="connsiteY0" fmla="*/ 225025 h 414482"/>
                    <a:gd name="connsiteX1" fmla="*/ 279404 w 1710190"/>
                    <a:gd name="connsiteY1" fmla="*/ 225025 h 414482"/>
                    <a:gd name="connsiteX2" fmla="*/ 382541 w 1710190"/>
                    <a:gd name="connsiteY2" fmla="*/ 0 h 414482"/>
                    <a:gd name="connsiteX3" fmla="*/ 572511 w 1710190"/>
                    <a:gd name="connsiteY3" fmla="*/ 414482 h 414482"/>
                    <a:gd name="connsiteX4" fmla="*/ 762483 w 1710190"/>
                    <a:gd name="connsiteY4" fmla="*/ 0 h 414482"/>
                    <a:gd name="connsiteX5" fmla="*/ 952453 w 1710190"/>
                    <a:gd name="connsiteY5" fmla="*/ 414482 h 414482"/>
                    <a:gd name="connsiteX6" fmla="*/ 1142425 w 1710190"/>
                    <a:gd name="connsiteY6" fmla="*/ 0 h 414482"/>
                    <a:gd name="connsiteX7" fmla="*/ 1332395 w 1710190"/>
                    <a:gd name="connsiteY7" fmla="*/ 414481 h 414482"/>
                    <a:gd name="connsiteX8" fmla="*/ 1522366 w 1710190"/>
                    <a:gd name="connsiteY8" fmla="*/ 0 h 414482"/>
                    <a:gd name="connsiteX9" fmla="*/ 1625503 w 1710190"/>
                    <a:gd name="connsiteY9" fmla="*/ 225025 h 414482"/>
                    <a:gd name="connsiteX10" fmla="*/ 1710190 w 1710190"/>
                    <a:gd name="connsiteY10" fmla="*/ 225025 h 414482"/>
                    <a:gd name="connsiteX0" fmla="*/ 0 w 1920462"/>
                    <a:gd name="connsiteY0" fmla="*/ 225025 h 414482"/>
                    <a:gd name="connsiteX1" fmla="*/ 279404 w 1920462"/>
                    <a:gd name="connsiteY1" fmla="*/ 225025 h 414482"/>
                    <a:gd name="connsiteX2" fmla="*/ 382541 w 1920462"/>
                    <a:gd name="connsiteY2" fmla="*/ 0 h 414482"/>
                    <a:gd name="connsiteX3" fmla="*/ 572511 w 1920462"/>
                    <a:gd name="connsiteY3" fmla="*/ 414482 h 414482"/>
                    <a:gd name="connsiteX4" fmla="*/ 762483 w 1920462"/>
                    <a:gd name="connsiteY4" fmla="*/ 0 h 414482"/>
                    <a:gd name="connsiteX5" fmla="*/ 952453 w 1920462"/>
                    <a:gd name="connsiteY5" fmla="*/ 414482 h 414482"/>
                    <a:gd name="connsiteX6" fmla="*/ 1142425 w 1920462"/>
                    <a:gd name="connsiteY6" fmla="*/ 0 h 414482"/>
                    <a:gd name="connsiteX7" fmla="*/ 1332395 w 1920462"/>
                    <a:gd name="connsiteY7" fmla="*/ 414481 h 414482"/>
                    <a:gd name="connsiteX8" fmla="*/ 1522366 w 1920462"/>
                    <a:gd name="connsiteY8" fmla="*/ 0 h 414482"/>
                    <a:gd name="connsiteX9" fmla="*/ 1625503 w 1920462"/>
                    <a:gd name="connsiteY9" fmla="*/ 225025 h 414482"/>
                    <a:gd name="connsiteX10" fmla="*/ 1920462 w 1920462"/>
                    <a:gd name="connsiteY10" fmla="*/ 222105 h 414482"/>
                    <a:gd name="connsiteX0" fmla="*/ 0 w 1923382"/>
                    <a:gd name="connsiteY0" fmla="*/ 225025 h 414482"/>
                    <a:gd name="connsiteX1" fmla="*/ 279404 w 1923382"/>
                    <a:gd name="connsiteY1" fmla="*/ 225025 h 414482"/>
                    <a:gd name="connsiteX2" fmla="*/ 382541 w 1923382"/>
                    <a:gd name="connsiteY2" fmla="*/ 0 h 414482"/>
                    <a:gd name="connsiteX3" fmla="*/ 572511 w 1923382"/>
                    <a:gd name="connsiteY3" fmla="*/ 414482 h 414482"/>
                    <a:gd name="connsiteX4" fmla="*/ 762483 w 1923382"/>
                    <a:gd name="connsiteY4" fmla="*/ 0 h 414482"/>
                    <a:gd name="connsiteX5" fmla="*/ 952453 w 1923382"/>
                    <a:gd name="connsiteY5" fmla="*/ 414482 h 414482"/>
                    <a:gd name="connsiteX6" fmla="*/ 1142425 w 1923382"/>
                    <a:gd name="connsiteY6" fmla="*/ 0 h 414482"/>
                    <a:gd name="connsiteX7" fmla="*/ 1332395 w 1923382"/>
                    <a:gd name="connsiteY7" fmla="*/ 414481 h 414482"/>
                    <a:gd name="connsiteX8" fmla="*/ 1522366 w 1923382"/>
                    <a:gd name="connsiteY8" fmla="*/ 0 h 414482"/>
                    <a:gd name="connsiteX9" fmla="*/ 1625503 w 1923382"/>
                    <a:gd name="connsiteY9" fmla="*/ 225025 h 414482"/>
                    <a:gd name="connsiteX10" fmla="*/ 1923382 w 1923382"/>
                    <a:gd name="connsiteY10" fmla="*/ 225026 h 414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23382" h="414482">
                      <a:moveTo>
                        <a:pt x="0" y="225025"/>
                      </a:moveTo>
                      <a:lnTo>
                        <a:pt x="279404" y="225025"/>
                      </a:lnTo>
                      <a:lnTo>
                        <a:pt x="382541" y="0"/>
                      </a:lnTo>
                      <a:lnTo>
                        <a:pt x="572511" y="414482"/>
                      </a:lnTo>
                      <a:lnTo>
                        <a:pt x="762483" y="0"/>
                      </a:lnTo>
                      <a:lnTo>
                        <a:pt x="952453" y="414482"/>
                      </a:lnTo>
                      <a:lnTo>
                        <a:pt x="1142425" y="0"/>
                      </a:lnTo>
                      <a:lnTo>
                        <a:pt x="1332395" y="414481"/>
                      </a:lnTo>
                      <a:lnTo>
                        <a:pt x="1522366" y="0"/>
                      </a:lnTo>
                      <a:lnTo>
                        <a:pt x="1625503" y="225025"/>
                      </a:lnTo>
                      <a:lnTo>
                        <a:pt x="1923382" y="225026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grpSp>
              <p:nvGrpSpPr>
                <p:cNvPr id="152" name="グループ化 151"/>
                <p:cNvGrpSpPr/>
                <p:nvPr/>
              </p:nvGrpSpPr>
              <p:grpSpPr>
                <a:xfrm>
                  <a:off x="5790170" y="2982965"/>
                  <a:ext cx="396055" cy="1113810"/>
                  <a:chOff x="6195937" y="2982965"/>
                  <a:chExt cx="396055" cy="1113810"/>
                </a:xfrm>
              </p:grpSpPr>
              <p:grpSp>
                <p:nvGrpSpPr>
                  <p:cNvPr id="133" name="グループ化 132"/>
                  <p:cNvGrpSpPr/>
                  <p:nvPr/>
                </p:nvGrpSpPr>
                <p:grpSpPr>
                  <a:xfrm>
                    <a:off x="6195937" y="2982965"/>
                    <a:ext cx="396055" cy="1113810"/>
                    <a:chOff x="1306491" y="1912548"/>
                    <a:chExt cx="396055" cy="1113810"/>
                  </a:xfrm>
                </p:grpSpPr>
                <p:cxnSp>
                  <p:nvCxnSpPr>
                    <p:cNvPr id="134" name="直線コネクタ 133"/>
                    <p:cNvCxnSpPr/>
                    <p:nvPr/>
                  </p:nvCxnSpPr>
                  <p:spPr>
                    <a:xfrm>
                      <a:off x="1350481" y="1912548"/>
                      <a:ext cx="16200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直線コネクタ 134"/>
                    <p:cNvCxnSpPr>
                      <a:endCxn id="144" idx="10"/>
                    </p:cNvCxnSpPr>
                    <p:nvPr/>
                  </p:nvCxnSpPr>
                  <p:spPr>
                    <a:xfrm>
                      <a:off x="1504518" y="1912548"/>
                      <a:ext cx="3440" cy="276173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6" name="グループ化 135">
                      <a:extLst>
                        <a:ext uri="{FF2B5EF4-FFF2-40B4-BE49-F238E27FC236}">
                          <a16:creationId xmlns:a16="http://schemas.microsoft.com/office/drawing/2014/main" id="{7942E5BF-8EF7-4463-A88E-A81B6977F2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06491" y="2639911"/>
                      <a:ext cx="396055" cy="386447"/>
                      <a:chOff x="2310258" y="3145341"/>
                      <a:chExt cx="608139" cy="554876"/>
                    </a:xfrm>
                  </p:grpSpPr>
                  <p:cxnSp>
                    <p:nvCxnSpPr>
                      <p:cNvPr id="137" name="直線コネクタ 136">
                        <a:extLst>
                          <a:ext uri="{FF2B5EF4-FFF2-40B4-BE49-F238E27FC236}">
                            <a16:creationId xmlns:a16="http://schemas.microsoft.com/office/drawing/2014/main" id="{C777761D-F502-45CC-8C00-1965F9856DD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 flipH="1">
                        <a:off x="2400866" y="3585917"/>
                        <a:ext cx="426924" cy="0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38" name="直線コネクタ 137">
                        <a:extLst>
                          <a:ext uri="{FF2B5EF4-FFF2-40B4-BE49-F238E27FC236}">
                            <a16:creationId xmlns:a16="http://schemas.microsoft.com/office/drawing/2014/main" id="{D6562004-DF02-47C6-9A0D-3C5CD86AC0F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 rot="16200000" flipV="1">
                        <a:off x="2614328" y="3167546"/>
                        <a:ext cx="0" cy="608139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39" name="直線コネクタ 138">
                        <a:extLst>
                          <a:ext uri="{FF2B5EF4-FFF2-40B4-BE49-F238E27FC236}">
                            <a16:creationId xmlns:a16="http://schemas.microsoft.com/office/drawing/2014/main" id="{6DF831CD-3EA8-41B5-9FF9-86A2F002043E}"/>
                          </a:ext>
                        </a:extLst>
                      </p:cNvPr>
                      <p:cNvCxnSpPr>
                        <a:cxnSpLocks/>
                        <a:stCxn id="144" idx="0"/>
                      </p:cNvCxnSpPr>
                      <p:nvPr/>
                    </p:nvCxnSpPr>
                    <p:spPr bwMode="auto">
                      <a:xfrm flipH="1">
                        <a:off x="2617381" y="3145341"/>
                        <a:ext cx="2223" cy="326272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40" name="直線コネクタ 139">
                        <a:extLst>
                          <a:ext uri="{FF2B5EF4-FFF2-40B4-BE49-F238E27FC236}">
                            <a16:creationId xmlns:a16="http://schemas.microsoft.com/office/drawing/2014/main" id="{24576E77-4D58-49D2-B30E-F4B8580221D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 flipH="1">
                        <a:off x="2472556" y="3700217"/>
                        <a:ext cx="283545" cy="0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144" name="フリーフォーム: 図形 98">
                    <a:extLst>
                      <a:ext uri="{FF2B5EF4-FFF2-40B4-BE49-F238E27FC236}">
                        <a16:creationId xmlns:a16="http://schemas.microsoft.com/office/drawing/2014/main" id="{DCE2A396-E51D-4F0E-901D-0045CFB673D8}"/>
                      </a:ext>
                    </a:extLst>
                  </p:cNvPr>
                  <p:cNvSpPr/>
                  <p:nvPr/>
                </p:nvSpPr>
                <p:spPr bwMode="auto">
                  <a:xfrm rot="16200000">
                    <a:off x="6164241" y="3396532"/>
                    <a:ext cx="451188" cy="176400"/>
                  </a:xfrm>
                  <a:custGeom>
                    <a:avLst/>
                    <a:gdLst>
                      <a:gd name="connsiteX0" fmla="*/ 382541 w 1728639"/>
                      <a:gd name="connsiteY0" fmla="*/ 0 h 450051"/>
                      <a:gd name="connsiteX1" fmla="*/ 572511 w 1728639"/>
                      <a:gd name="connsiteY1" fmla="*/ 414482 h 450051"/>
                      <a:gd name="connsiteX2" fmla="*/ 762483 w 1728639"/>
                      <a:gd name="connsiteY2" fmla="*/ 0 h 450051"/>
                      <a:gd name="connsiteX3" fmla="*/ 952453 w 1728639"/>
                      <a:gd name="connsiteY3" fmla="*/ 414482 h 450051"/>
                      <a:gd name="connsiteX4" fmla="*/ 1142425 w 1728639"/>
                      <a:gd name="connsiteY4" fmla="*/ 0 h 450051"/>
                      <a:gd name="connsiteX5" fmla="*/ 1332395 w 1728639"/>
                      <a:gd name="connsiteY5" fmla="*/ 414481 h 450051"/>
                      <a:gd name="connsiteX6" fmla="*/ 1522366 w 1728639"/>
                      <a:gd name="connsiteY6" fmla="*/ 0 h 450051"/>
                      <a:gd name="connsiteX7" fmla="*/ 1625503 w 1728639"/>
                      <a:gd name="connsiteY7" fmla="*/ 225025 h 450051"/>
                      <a:gd name="connsiteX8" fmla="*/ 1710190 w 1728639"/>
                      <a:gd name="connsiteY8" fmla="*/ 225025 h 450051"/>
                      <a:gd name="connsiteX9" fmla="*/ 1710190 w 1728639"/>
                      <a:gd name="connsiteY9" fmla="*/ 409799 h 450051"/>
                      <a:gd name="connsiteX10" fmla="*/ 1728639 w 1728639"/>
                      <a:gd name="connsiteY10" fmla="*/ 450051 h 450051"/>
                      <a:gd name="connsiteX11" fmla="*/ 0 w 1728639"/>
                      <a:gd name="connsiteY11" fmla="*/ 450051 h 450051"/>
                      <a:gd name="connsiteX12" fmla="*/ 0 w 1728639"/>
                      <a:gd name="connsiteY12" fmla="*/ 225025 h 450051"/>
                      <a:gd name="connsiteX13" fmla="*/ 279404 w 1728639"/>
                      <a:gd name="connsiteY13" fmla="*/ 225025 h 450051"/>
                      <a:gd name="connsiteX0" fmla="*/ 0 w 1728639"/>
                      <a:gd name="connsiteY0" fmla="*/ 450051 h 541491"/>
                      <a:gd name="connsiteX1" fmla="*/ 0 w 1728639"/>
                      <a:gd name="connsiteY1" fmla="*/ 225025 h 541491"/>
                      <a:gd name="connsiteX2" fmla="*/ 279404 w 1728639"/>
                      <a:gd name="connsiteY2" fmla="*/ 225025 h 541491"/>
                      <a:gd name="connsiteX3" fmla="*/ 382541 w 1728639"/>
                      <a:gd name="connsiteY3" fmla="*/ 0 h 541491"/>
                      <a:gd name="connsiteX4" fmla="*/ 572511 w 1728639"/>
                      <a:gd name="connsiteY4" fmla="*/ 414482 h 541491"/>
                      <a:gd name="connsiteX5" fmla="*/ 762483 w 1728639"/>
                      <a:gd name="connsiteY5" fmla="*/ 0 h 541491"/>
                      <a:gd name="connsiteX6" fmla="*/ 952453 w 1728639"/>
                      <a:gd name="connsiteY6" fmla="*/ 414482 h 541491"/>
                      <a:gd name="connsiteX7" fmla="*/ 1142425 w 1728639"/>
                      <a:gd name="connsiteY7" fmla="*/ 0 h 541491"/>
                      <a:gd name="connsiteX8" fmla="*/ 1332395 w 1728639"/>
                      <a:gd name="connsiteY8" fmla="*/ 414481 h 541491"/>
                      <a:gd name="connsiteX9" fmla="*/ 1522366 w 1728639"/>
                      <a:gd name="connsiteY9" fmla="*/ 0 h 541491"/>
                      <a:gd name="connsiteX10" fmla="*/ 1625503 w 1728639"/>
                      <a:gd name="connsiteY10" fmla="*/ 225025 h 541491"/>
                      <a:gd name="connsiteX11" fmla="*/ 1710190 w 1728639"/>
                      <a:gd name="connsiteY11" fmla="*/ 225025 h 541491"/>
                      <a:gd name="connsiteX12" fmla="*/ 1710190 w 1728639"/>
                      <a:gd name="connsiteY12" fmla="*/ 409799 h 541491"/>
                      <a:gd name="connsiteX13" fmla="*/ 1728639 w 1728639"/>
                      <a:gd name="connsiteY13" fmla="*/ 450051 h 541491"/>
                      <a:gd name="connsiteX14" fmla="*/ 91440 w 1728639"/>
                      <a:gd name="connsiteY14" fmla="*/ 541491 h 541491"/>
                      <a:gd name="connsiteX0" fmla="*/ 0 w 1728639"/>
                      <a:gd name="connsiteY0" fmla="*/ 225025 h 541491"/>
                      <a:gd name="connsiteX1" fmla="*/ 279404 w 1728639"/>
                      <a:gd name="connsiteY1" fmla="*/ 225025 h 541491"/>
                      <a:gd name="connsiteX2" fmla="*/ 382541 w 1728639"/>
                      <a:gd name="connsiteY2" fmla="*/ 0 h 541491"/>
                      <a:gd name="connsiteX3" fmla="*/ 572511 w 1728639"/>
                      <a:gd name="connsiteY3" fmla="*/ 414482 h 541491"/>
                      <a:gd name="connsiteX4" fmla="*/ 762483 w 1728639"/>
                      <a:gd name="connsiteY4" fmla="*/ 0 h 541491"/>
                      <a:gd name="connsiteX5" fmla="*/ 952453 w 1728639"/>
                      <a:gd name="connsiteY5" fmla="*/ 414482 h 541491"/>
                      <a:gd name="connsiteX6" fmla="*/ 1142425 w 1728639"/>
                      <a:gd name="connsiteY6" fmla="*/ 0 h 541491"/>
                      <a:gd name="connsiteX7" fmla="*/ 1332395 w 1728639"/>
                      <a:gd name="connsiteY7" fmla="*/ 414481 h 541491"/>
                      <a:gd name="connsiteX8" fmla="*/ 1522366 w 1728639"/>
                      <a:gd name="connsiteY8" fmla="*/ 0 h 541491"/>
                      <a:gd name="connsiteX9" fmla="*/ 1625503 w 1728639"/>
                      <a:gd name="connsiteY9" fmla="*/ 225025 h 541491"/>
                      <a:gd name="connsiteX10" fmla="*/ 1710190 w 1728639"/>
                      <a:gd name="connsiteY10" fmla="*/ 225025 h 541491"/>
                      <a:gd name="connsiteX11" fmla="*/ 1710190 w 1728639"/>
                      <a:gd name="connsiteY11" fmla="*/ 409799 h 541491"/>
                      <a:gd name="connsiteX12" fmla="*/ 1728639 w 1728639"/>
                      <a:gd name="connsiteY12" fmla="*/ 450051 h 541491"/>
                      <a:gd name="connsiteX13" fmla="*/ 91440 w 1728639"/>
                      <a:gd name="connsiteY13" fmla="*/ 541491 h 541491"/>
                      <a:gd name="connsiteX0" fmla="*/ 0 w 1728639"/>
                      <a:gd name="connsiteY0" fmla="*/ 225025 h 450051"/>
                      <a:gd name="connsiteX1" fmla="*/ 279404 w 1728639"/>
                      <a:gd name="connsiteY1" fmla="*/ 225025 h 450051"/>
                      <a:gd name="connsiteX2" fmla="*/ 382541 w 1728639"/>
                      <a:gd name="connsiteY2" fmla="*/ 0 h 450051"/>
                      <a:gd name="connsiteX3" fmla="*/ 572511 w 1728639"/>
                      <a:gd name="connsiteY3" fmla="*/ 414482 h 450051"/>
                      <a:gd name="connsiteX4" fmla="*/ 762483 w 1728639"/>
                      <a:gd name="connsiteY4" fmla="*/ 0 h 450051"/>
                      <a:gd name="connsiteX5" fmla="*/ 952453 w 1728639"/>
                      <a:gd name="connsiteY5" fmla="*/ 414482 h 450051"/>
                      <a:gd name="connsiteX6" fmla="*/ 1142425 w 1728639"/>
                      <a:gd name="connsiteY6" fmla="*/ 0 h 450051"/>
                      <a:gd name="connsiteX7" fmla="*/ 1332395 w 1728639"/>
                      <a:gd name="connsiteY7" fmla="*/ 414481 h 450051"/>
                      <a:gd name="connsiteX8" fmla="*/ 1522366 w 1728639"/>
                      <a:gd name="connsiteY8" fmla="*/ 0 h 450051"/>
                      <a:gd name="connsiteX9" fmla="*/ 1625503 w 1728639"/>
                      <a:gd name="connsiteY9" fmla="*/ 225025 h 450051"/>
                      <a:gd name="connsiteX10" fmla="*/ 1710190 w 1728639"/>
                      <a:gd name="connsiteY10" fmla="*/ 225025 h 450051"/>
                      <a:gd name="connsiteX11" fmla="*/ 1710190 w 1728639"/>
                      <a:gd name="connsiteY11" fmla="*/ 409799 h 450051"/>
                      <a:gd name="connsiteX12" fmla="*/ 1728639 w 1728639"/>
                      <a:gd name="connsiteY12" fmla="*/ 450051 h 450051"/>
                      <a:gd name="connsiteX0" fmla="*/ 0 w 1710190"/>
                      <a:gd name="connsiteY0" fmla="*/ 225025 h 414482"/>
                      <a:gd name="connsiteX1" fmla="*/ 279404 w 1710190"/>
                      <a:gd name="connsiteY1" fmla="*/ 225025 h 414482"/>
                      <a:gd name="connsiteX2" fmla="*/ 382541 w 1710190"/>
                      <a:gd name="connsiteY2" fmla="*/ 0 h 414482"/>
                      <a:gd name="connsiteX3" fmla="*/ 572511 w 1710190"/>
                      <a:gd name="connsiteY3" fmla="*/ 414482 h 414482"/>
                      <a:gd name="connsiteX4" fmla="*/ 762483 w 1710190"/>
                      <a:gd name="connsiteY4" fmla="*/ 0 h 414482"/>
                      <a:gd name="connsiteX5" fmla="*/ 952453 w 1710190"/>
                      <a:gd name="connsiteY5" fmla="*/ 414482 h 414482"/>
                      <a:gd name="connsiteX6" fmla="*/ 1142425 w 1710190"/>
                      <a:gd name="connsiteY6" fmla="*/ 0 h 414482"/>
                      <a:gd name="connsiteX7" fmla="*/ 1332395 w 1710190"/>
                      <a:gd name="connsiteY7" fmla="*/ 414481 h 414482"/>
                      <a:gd name="connsiteX8" fmla="*/ 1522366 w 1710190"/>
                      <a:gd name="connsiteY8" fmla="*/ 0 h 414482"/>
                      <a:gd name="connsiteX9" fmla="*/ 1625503 w 1710190"/>
                      <a:gd name="connsiteY9" fmla="*/ 225025 h 414482"/>
                      <a:gd name="connsiteX10" fmla="*/ 1710190 w 1710190"/>
                      <a:gd name="connsiteY10" fmla="*/ 225025 h 414482"/>
                      <a:gd name="connsiteX11" fmla="*/ 1710190 w 1710190"/>
                      <a:gd name="connsiteY11" fmla="*/ 409799 h 414482"/>
                      <a:gd name="connsiteX0" fmla="*/ 0 w 1710190"/>
                      <a:gd name="connsiteY0" fmla="*/ 225025 h 414482"/>
                      <a:gd name="connsiteX1" fmla="*/ 279404 w 1710190"/>
                      <a:gd name="connsiteY1" fmla="*/ 225025 h 414482"/>
                      <a:gd name="connsiteX2" fmla="*/ 382541 w 1710190"/>
                      <a:gd name="connsiteY2" fmla="*/ 0 h 414482"/>
                      <a:gd name="connsiteX3" fmla="*/ 572511 w 1710190"/>
                      <a:gd name="connsiteY3" fmla="*/ 414482 h 414482"/>
                      <a:gd name="connsiteX4" fmla="*/ 762483 w 1710190"/>
                      <a:gd name="connsiteY4" fmla="*/ 0 h 414482"/>
                      <a:gd name="connsiteX5" fmla="*/ 952453 w 1710190"/>
                      <a:gd name="connsiteY5" fmla="*/ 414482 h 414482"/>
                      <a:gd name="connsiteX6" fmla="*/ 1142425 w 1710190"/>
                      <a:gd name="connsiteY6" fmla="*/ 0 h 414482"/>
                      <a:gd name="connsiteX7" fmla="*/ 1332395 w 1710190"/>
                      <a:gd name="connsiteY7" fmla="*/ 414481 h 414482"/>
                      <a:gd name="connsiteX8" fmla="*/ 1522366 w 1710190"/>
                      <a:gd name="connsiteY8" fmla="*/ 0 h 414482"/>
                      <a:gd name="connsiteX9" fmla="*/ 1625503 w 1710190"/>
                      <a:gd name="connsiteY9" fmla="*/ 225025 h 414482"/>
                      <a:gd name="connsiteX10" fmla="*/ 1710190 w 1710190"/>
                      <a:gd name="connsiteY10" fmla="*/ 225025 h 414482"/>
                      <a:gd name="connsiteX0" fmla="*/ 0 w 1920462"/>
                      <a:gd name="connsiteY0" fmla="*/ 225025 h 414482"/>
                      <a:gd name="connsiteX1" fmla="*/ 279404 w 1920462"/>
                      <a:gd name="connsiteY1" fmla="*/ 225025 h 414482"/>
                      <a:gd name="connsiteX2" fmla="*/ 382541 w 1920462"/>
                      <a:gd name="connsiteY2" fmla="*/ 0 h 414482"/>
                      <a:gd name="connsiteX3" fmla="*/ 572511 w 1920462"/>
                      <a:gd name="connsiteY3" fmla="*/ 414482 h 414482"/>
                      <a:gd name="connsiteX4" fmla="*/ 762483 w 1920462"/>
                      <a:gd name="connsiteY4" fmla="*/ 0 h 414482"/>
                      <a:gd name="connsiteX5" fmla="*/ 952453 w 1920462"/>
                      <a:gd name="connsiteY5" fmla="*/ 414482 h 414482"/>
                      <a:gd name="connsiteX6" fmla="*/ 1142425 w 1920462"/>
                      <a:gd name="connsiteY6" fmla="*/ 0 h 414482"/>
                      <a:gd name="connsiteX7" fmla="*/ 1332395 w 1920462"/>
                      <a:gd name="connsiteY7" fmla="*/ 414481 h 414482"/>
                      <a:gd name="connsiteX8" fmla="*/ 1522366 w 1920462"/>
                      <a:gd name="connsiteY8" fmla="*/ 0 h 414482"/>
                      <a:gd name="connsiteX9" fmla="*/ 1625503 w 1920462"/>
                      <a:gd name="connsiteY9" fmla="*/ 225025 h 414482"/>
                      <a:gd name="connsiteX10" fmla="*/ 1920462 w 1920462"/>
                      <a:gd name="connsiteY10" fmla="*/ 222105 h 414482"/>
                      <a:gd name="connsiteX0" fmla="*/ 0 w 1923382"/>
                      <a:gd name="connsiteY0" fmla="*/ 225025 h 414482"/>
                      <a:gd name="connsiteX1" fmla="*/ 279404 w 1923382"/>
                      <a:gd name="connsiteY1" fmla="*/ 225025 h 414482"/>
                      <a:gd name="connsiteX2" fmla="*/ 382541 w 1923382"/>
                      <a:gd name="connsiteY2" fmla="*/ 0 h 414482"/>
                      <a:gd name="connsiteX3" fmla="*/ 572511 w 1923382"/>
                      <a:gd name="connsiteY3" fmla="*/ 414482 h 414482"/>
                      <a:gd name="connsiteX4" fmla="*/ 762483 w 1923382"/>
                      <a:gd name="connsiteY4" fmla="*/ 0 h 414482"/>
                      <a:gd name="connsiteX5" fmla="*/ 952453 w 1923382"/>
                      <a:gd name="connsiteY5" fmla="*/ 414482 h 414482"/>
                      <a:gd name="connsiteX6" fmla="*/ 1142425 w 1923382"/>
                      <a:gd name="connsiteY6" fmla="*/ 0 h 414482"/>
                      <a:gd name="connsiteX7" fmla="*/ 1332395 w 1923382"/>
                      <a:gd name="connsiteY7" fmla="*/ 414481 h 414482"/>
                      <a:gd name="connsiteX8" fmla="*/ 1522366 w 1923382"/>
                      <a:gd name="connsiteY8" fmla="*/ 0 h 414482"/>
                      <a:gd name="connsiteX9" fmla="*/ 1625503 w 1923382"/>
                      <a:gd name="connsiteY9" fmla="*/ 225025 h 414482"/>
                      <a:gd name="connsiteX10" fmla="*/ 1923382 w 1923382"/>
                      <a:gd name="connsiteY10" fmla="*/ 225026 h 414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923382" h="414482">
                        <a:moveTo>
                          <a:pt x="0" y="225025"/>
                        </a:moveTo>
                        <a:lnTo>
                          <a:pt x="279404" y="225025"/>
                        </a:lnTo>
                        <a:lnTo>
                          <a:pt x="382541" y="0"/>
                        </a:lnTo>
                        <a:lnTo>
                          <a:pt x="572511" y="414482"/>
                        </a:lnTo>
                        <a:lnTo>
                          <a:pt x="762483" y="0"/>
                        </a:lnTo>
                        <a:lnTo>
                          <a:pt x="952453" y="414482"/>
                        </a:lnTo>
                        <a:lnTo>
                          <a:pt x="1142425" y="0"/>
                        </a:lnTo>
                        <a:lnTo>
                          <a:pt x="1332395" y="414481"/>
                        </a:lnTo>
                        <a:lnTo>
                          <a:pt x="1522366" y="0"/>
                        </a:lnTo>
                        <a:lnTo>
                          <a:pt x="1625503" y="225025"/>
                        </a:lnTo>
                        <a:lnTo>
                          <a:pt x="1923382" y="225026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ja-JP" altLang="en-US"/>
                  </a:p>
                </p:txBody>
              </p:sp>
            </p:grpSp>
            <p:grpSp>
              <p:nvGrpSpPr>
                <p:cNvPr id="180" name="グループ化 179"/>
                <p:cNvGrpSpPr/>
                <p:nvPr/>
              </p:nvGrpSpPr>
              <p:grpSpPr>
                <a:xfrm>
                  <a:off x="6846398" y="2836743"/>
                  <a:ext cx="1674850" cy="1521350"/>
                  <a:chOff x="6468702" y="2829850"/>
                  <a:chExt cx="1674850" cy="1521350"/>
                </a:xfrm>
              </p:grpSpPr>
              <p:cxnSp>
                <p:nvCxnSpPr>
                  <p:cNvPr id="156" name="直線コネクタ 155">
                    <a:extLst>
                      <a:ext uri="{FF2B5EF4-FFF2-40B4-BE49-F238E27FC236}">
                        <a16:creationId xmlns:a16="http://schemas.microsoft.com/office/drawing/2014/main" id="{B46AACDE-9A10-4250-B4E4-D113D25145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6468702" y="2976463"/>
                    <a:ext cx="688804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57" name="二等辺三角形 156">
                    <a:extLst>
                      <a:ext uri="{FF2B5EF4-FFF2-40B4-BE49-F238E27FC236}">
                        <a16:creationId xmlns:a16="http://schemas.microsoft.com/office/drawing/2014/main" id="{A3CB0A0F-D222-4050-8F68-D2C6A48B3C9D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7132918" y="2880950"/>
                    <a:ext cx="492771" cy="444409"/>
                  </a:xfrm>
                  <a:prstGeom prst="triangl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ja-JP" altLang="en-US"/>
                  </a:p>
                </p:txBody>
              </p:sp>
              <p:grpSp>
                <p:nvGrpSpPr>
                  <p:cNvPr id="158" name="グループ化 157"/>
                  <p:cNvGrpSpPr/>
                  <p:nvPr/>
                </p:nvGrpSpPr>
                <p:grpSpPr>
                  <a:xfrm>
                    <a:off x="6754131" y="3237390"/>
                    <a:ext cx="396559" cy="1113810"/>
                    <a:chOff x="6195937" y="2982965"/>
                    <a:chExt cx="396559" cy="1113810"/>
                  </a:xfrm>
                </p:grpSpPr>
                <p:grpSp>
                  <p:nvGrpSpPr>
                    <p:cNvPr id="159" name="グループ化 158"/>
                    <p:cNvGrpSpPr/>
                    <p:nvPr/>
                  </p:nvGrpSpPr>
                  <p:grpSpPr>
                    <a:xfrm>
                      <a:off x="6195937" y="2982965"/>
                      <a:ext cx="396559" cy="1113810"/>
                      <a:chOff x="1306491" y="1912548"/>
                      <a:chExt cx="396559" cy="1113810"/>
                    </a:xfrm>
                  </p:grpSpPr>
                  <p:cxnSp>
                    <p:nvCxnSpPr>
                      <p:cNvPr id="161" name="直線コネクタ 160"/>
                      <p:cNvCxnSpPr/>
                      <p:nvPr/>
                    </p:nvCxnSpPr>
                    <p:spPr>
                      <a:xfrm flipH="1">
                        <a:off x="1497850" y="1912548"/>
                        <a:ext cx="205200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2" name="直線コネクタ 161"/>
                      <p:cNvCxnSpPr>
                        <a:endCxn id="160" idx="10"/>
                      </p:cNvCxnSpPr>
                      <p:nvPr/>
                    </p:nvCxnSpPr>
                    <p:spPr>
                      <a:xfrm>
                        <a:off x="1504518" y="1912548"/>
                        <a:ext cx="3440" cy="276173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63" name="グループ化 162">
                        <a:extLst>
                          <a:ext uri="{FF2B5EF4-FFF2-40B4-BE49-F238E27FC236}">
                            <a16:creationId xmlns:a16="http://schemas.microsoft.com/office/drawing/2014/main" id="{7942E5BF-8EF7-4463-A88E-A81B6977F2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06491" y="2639911"/>
                        <a:ext cx="396055" cy="386447"/>
                        <a:chOff x="2310258" y="3145341"/>
                        <a:chExt cx="608139" cy="554876"/>
                      </a:xfrm>
                    </p:grpSpPr>
                    <p:cxnSp>
                      <p:nvCxnSpPr>
                        <p:cNvPr id="164" name="直線コネクタ 163">
                          <a:extLst>
                            <a:ext uri="{FF2B5EF4-FFF2-40B4-BE49-F238E27FC236}">
                              <a16:creationId xmlns:a16="http://schemas.microsoft.com/office/drawing/2014/main" id="{C777761D-F502-45CC-8C00-1965F9856DD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 bwMode="auto">
                        <a:xfrm flipH="1">
                          <a:off x="2400866" y="3585917"/>
                          <a:ext cx="426924" cy="0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cxnSp>
                    <p:cxnSp>
                      <p:nvCxnSpPr>
                        <p:cNvPr id="165" name="直線コネクタ 164">
                          <a:extLst>
                            <a:ext uri="{FF2B5EF4-FFF2-40B4-BE49-F238E27FC236}">
                              <a16:creationId xmlns:a16="http://schemas.microsoft.com/office/drawing/2014/main" id="{D6562004-DF02-47C6-9A0D-3C5CD86AC0F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 bwMode="auto">
                        <a:xfrm rot="16200000" flipV="1">
                          <a:off x="2614328" y="3167546"/>
                          <a:ext cx="0" cy="608139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cxnSp>
                    <p:cxnSp>
                      <p:nvCxnSpPr>
                        <p:cNvPr id="166" name="直線コネクタ 165">
                          <a:extLst>
                            <a:ext uri="{FF2B5EF4-FFF2-40B4-BE49-F238E27FC236}">
                              <a16:creationId xmlns:a16="http://schemas.microsoft.com/office/drawing/2014/main" id="{6DF831CD-3EA8-41B5-9FF9-86A2F002043E}"/>
                            </a:ext>
                          </a:extLst>
                        </p:cNvPr>
                        <p:cNvCxnSpPr>
                          <a:cxnSpLocks/>
                          <a:stCxn id="160" idx="0"/>
                        </p:cNvCxnSpPr>
                        <p:nvPr/>
                      </p:nvCxnSpPr>
                      <p:spPr bwMode="auto">
                        <a:xfrm flipH="1">
                          <a:off x="2617381" y="3145341"/>
                          <a:ext cx="2223" cy="326272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cxnSp>
                    <p:cxnSp>
                      <p:nvCxnSpPr>
                        <p:cNvPr id="167" name="直線コネクタ 166">
                          <a:extLst>
                            <a:ext uri="{FF2B5EF4-FFF2-40B4-BE49-F238E27FC236}">
                              <a16:creationId xmlns:a16="http://schemas.microsoft.com/office/drawing/2014/main" id="{24576E77-4D58-49D2-B30E-F4B8580221D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 bwMode="auto">
                        <a:xfrm flipH="1">
                          <a:off x="2472556" y="3700217"/>
                          <a:ext cx="283545" cy="0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cxnSp>
                  </p:grpSp>
                </p:grpSp>
                <p:sp>
                  <p:nvSpPr>
                    <p:cNvPr id="160" name="フリーフォーム: 図形 98">
                      <a:extLst>
                        <a:ext uri="{FF2B5EF4-FFF2-40B4-BE49-F238E27FC236}">
                          <a16:creationId xmlns:a16="http://schemas.microsoft.com/office/drawing/2014/main" id="{DCE2A396-E51D-4F0E-901D-0045CFB673D8}"/>
                        </a:ext>
                      </a:extLst>
                    </p:cNvPr>
                    <p:cNvSpPr/>
                    <p:nvPr/>
                  </p:nvSpPr>
                  <p:spPr bwMode="auto">
                    <a:xfrm rot="16200000">
                      <a:off x="6164241" y="3396532"/>
                      <a:ext cx="451188" cy="176400"/>
                    </a:xfrm>
                    <a:custGeom>
                      <a:avLst/>
                      <a:gdLst>
                        <a:gd name="connsiteX0" fmla="*/ 382541 w 1728639"/>
                        <a:gd name="connsiteY0" fmla="*/ 0 h 450051"/>
                        <a:gd name="connsiteX1" fmla="*/ 572511 w 1728639"/>
                        <a:gd name="connsiteY1" fmla="*/ 414482 h 450051"/>
                        <a:gd name="connsiteX2" fmla="*/ 762483 w 1728639"/>
                        <a:gd name="connsiteY2" fmla="*/ 0 h 450051"/>
                        <a:gd name="connsiteX3" fmla="*/ 952453 w 1728639"/>
                        <a:gd name="connsiteY3" fmla="*/ 414482 h 450051"/>
                        <a:gd name="connsiteX4" fmla="*/ 1142425 w 1728639"/>
                        <a:gd name="connsiteY4" fmla="*/ 0 h 450051"/>
                        <a:gd name="connsiteX5" fmla="*/ 1332395 w 1728639"/>
                        <a:gd name="connsiteY5" fmla="*/ 414481 h 450051"/>
                        <a:gd name="connsiteX6" fmla="*/ 1522366 w 1728639"/>
                        <a:gd name="connsiteY6" fmla="*/ 0 h 450051"/>
                        <a:gd name="connsiteX7" fmla="*/ 1625503 w 1728639"/>
                        <a:gd name="connsiteY7" fmla="*/ 225025 h 450051"/>
                        <a:gd name="connsiteX8" fmla="*/ 1710190 w 1728639"/>
                        <a:gd name="connsiteY8" fmla="*/ 225025 h 450051"/>
                        <a:gd name="connsiteX9" fmla="*/ 1710190 w 1728639"/>
                        <a:gd name="connsiteY9" fmla="*/ 409799 h 450051"/>
                        <a:gd name="connsiteX10" fmla="*/ 1728639 w 1728639"/>
                        <a:gd name="connsiteY10" fmla="*/ 450051 h 450051"/>
                        <a:gd name="connsiteX11" fmla="*/ 0 w 1728639"/>
                        <a:gd name="connsiteY11" fmla="*/ 450051 h 450051"/>
                        <a:gd name="connsiteX12" fmla="*/ 0 w 1728639"/>
                        <a:gd name="connsiteY12" fmla="*/ 225025 h 450051"/>
                        <a:gd name="connsiteX13" fmla="*/ 279404 w 1728639"/>
                        <a:gd name="connsiteY13" fmla="*/ 225025 h 450051"/>
                        <a:gd name="connsiteX0" fmla="*/ 0 w 1728639"/>
                        <a:gd name="connsiteY0" fmla="*/ 450051 h 541491"/>
                        <a:gd name="connsiteX1" fmla="*/ 0 w 1728639"/>
                        <a:gd name="connsiteY1" fmla="*/ 225025 h 541491"/>
                        <a:gd name="connsiteX2" fmla="*/ 279404 w 1728639"/>
                        <a:gd name="connsiteY2" fmla="*/ 225025 h 541491"/>
                        <a:gd name="connsiteX3" fmla="*/ 382541 w 1728639"/>
                        <a:gd name="connsiteY3" fmla="*/ 0 h 541491"/>
                        <a:gd name="connsiteX4" fmla="*/ 572511 w 1728639"/>
                        <a:gd name="connsiteY4" fmla="*/ 414482 h 541491"/>
                        <a:gd name="connsiteX5" fmla="*/ 762483 w 1728639"/>
                        <a:gd name="connsiteY5" fmla="*/ 0 h 541491"/>
                        <a:gd name="connsiteX6" fmla="*/ 952453 w 1728639"/>
                        <a:gd name="connsiteY6" fmla="*/ 414482 h 541491"/>
                        <a:gd name="connsiteX7" fmla="*/ 1142425 w 1728639"/>
                        <a:gd name="connsiteY7" fmla="*/ 0 h 541491"/>
                        <a:gd name="connsiteX8" fmla="*/ 1332395 w 1728639"/>
                        <a:gd name="connsiteY8" fmla="*/ 414481 h 541491"/>
                        <a:gd name="connsiteX9" fmla="*/ 1522366 w 1728639"/>
                        <a:gd name="connsiteY9" fmla="*/ 0 h 541491"/>
                        <a:gd name="connsiteX10" fmla="*/ 1625503 w 1728639"/>
                        <a:gd name="connsiteY10" fmla="*/ 225025 h 541491"/>
                        <a:gd name="connsiteX11" fmla="*/ 1710190 w 1728639"/>
                        <a:gd name="connsiteY11" fmla="*/ 225025 h 541491"/>
                        <a:gd name="connsiteX12" fmla="*/ 1710190 w 1728639"/>
                        <a:gd name="connsiteY12" fmla="*/ 409799 h 541491"/>
                        <a:gd name="connsiteX13" fmla="*/ 1728639 w 1728639"/>
                        <a:gd name="connsiteY13" fmla="*/ 450051 h 541491"/>
                        <a:gd name="connsiteX14" fmla="*/ 91440 w 1728639"/>
                        <a:gd name="connsiteY14" fmla="*/ 541491 h 541491"/>
                        <a:gd name="connsiteX0" fmla="*/ 0 w 1728639"/>
                        <a:gd name="connsiteY0" fmla="*/ 225025 h 541491"/>
                        <a:gd name="connsiteX1" fmla="*/ 279404 w 1728639"/>
                        <a:gd name="connsiteY1" fmla="*/ 225025 h 541491"/>
                        <a:gd name="connsiteX2" fmla="*/ 382541 w 1728639"/>
                        <a:gd name="connsiteY2" fmla="*/ 0 h 541491"/>
                        <a:gd name="connsiteX3" fmla="*/ 572511 w 1728639"/>
                        <a:gd name="connsiteY3" fmla="*/ 414482 h 541491"/>
                        <a:gd name="connsiteX4" fmla="*/ 762483 w 1728639"/>
                        <a:gd name="connsiteY4" fmla="*/ 0 h 541491"/>
                        <a:gd name="connsiteX5" fmla="*/ 952453 w 1728639"/>
                        <a:gd name="connsiteY5" fmla="*/ 414482 h 541491"/>
                        <a:gd name="connsiteX6" fmla="*/ 1142425 w 1728639"/>
                        <a:gd name="connsiteY6" fmla="*/ 0 h 541491"/>
                        <a:gd name="connsiteX7" fmla="*/ 1332395 w 1728639"/>
                        <a:gd name="connsiteY7" fmla="*/ 414481 h 541491"/>
                        <a:gd name="connsiteX8" fmla="*/ 1522366 w 1728639"/>
                        <a:gd name="connsiteY8" fmla="*/ 0 h 541491"/>
                        <a:gd name="connsiteX9" fmla="*/ 1625503 w 1728639"/>
                        <a:gd name="connsiteY9" fmla="*/ 225025 h 541491"/>
                        <a:gd name="connsiteX10" fmla="*/ 1710190 w 1728639"/>
                        <a:gd name="connsiteY10" fmla="*/ 225025 h 541491"/>
                        <a:gd name="connsiteX11" fmla="*/ 1710190 w 1728639"/>
                        <a:gd name="connsiteY11" fmla="*/ 409799 h 541491"/>
                        <a:gd name="connsiteX12" fmla="*/ 1728639 w 1728639"/>
                        <a:gd name="connsiteY12" fmla="*/ 450051 h 541491"/>
                        <a:gd name="connsiteX13" fmla="*/ 91440 w 1728639"/>
                        <a:gd name="connsiteY13" fmla="*/ 541491 h 541491"/>
                        <a:gd name="connsiteX0" fmla="*/ 0 w 1728639"/>
                        <a:gd name="connsiteY0" fmla="*/ 225025 h 450051"/>
                        <a:gd name="connsiteX1" fmla="*/ 279404 w 1728639"/>
                        <a:gd name="connsiteY1" fmla="*/ 225025 h 450051"/>
                        <a:gd name="connsiteX2" fmla="*/ 382541 w 1728639"/>
                        <a:gd name="connsiteY2" fmla="*/ 0 h 450051"/>
                        <a:gd name="connsiteX3" fmla="*/ 572511 w 1728639"/>
                        <a:gd name="connsiteY3" fmla="*/ 414482 h 450051"/>
                        <a:gd name="connsiteX4" fmla="*/ 762483 w 1728639"/>
                        <a:gd name="connsiteY4" fmla="*/ 0 h 450051"/>
                        <a:gd name="connsiteX5" fmla="*/ 952453 w 1728639"/>
                        <a:gd name="connsiteY5" fmla="*/ 414482 h 450051"/>
                        <a:gd name="connsiteX6" fmla="*/ 1142425 w 1728639"/>
                        <a:gd name="connsiteY6" fmla="*/ 0 h 450051"/>
                        <a:gd name="connsiteX7" fmla="*/ 1332395 w 1728639"/>
                        <a:gd name="connsiteY7" fmla="*/ 414481 h 450051"/>
                        <a:gd name="connsiteX8" fmla="*/ 1522366 w 1728639"/>
                        <a:gd name="connsiteY8" fmla="*/ 0 h 450051"/>
                        <a:gd name="connsiteX9" fmla="*/ 1625503 w 1728639"/>
                        <a:gd name="connsiteY9" fmla="*/ 225025 h 450051"/>
                        <a:gd name="connsiteX10" fmla="*/ 1710190 w 1728639"/>
                        <a:gd name="connsiteY10" fmla="*/ 225025 h 450051"/>
                        <a:gd name="connsiteX11" fmla="*/ 1710190 w 1728639"/>
                        <a:gd name="connsiteY11" fmla="*/ 409799 h 450051"/>
                        <a:gd name="connsiteX12" fmla="*/ 1728639 w 1728639"/>
                        <a:gd name="connsiteY12" fmla="*/ 450051 h 450051"/>
                        <a:gd name="connsiteX0" fmla="*/ 0 w 1710190"/>
                        <a:gd name="connsiteY0" fmla="*/ 225025 h 414482"/>
                        <a:gd name="connsiteX1" fmla="*/ 279404 w 1710190"/>
                        <a:gd name="connsiteY1" fmla="*/ 225025 h 414482"/>
                        <a:gd name="connsiteX2" fmla="*/ 382541 w 1710190"/>
                        <a:gd name="connsiteY2" fmla="*/ 0 h 414482"/>
                        <a:gd name="connsiteX3" fmla="*/ 572511 w 1710190"/>
                        <a:gd name="connsiteY3" fmla="*/ 414482 h 414482"/>
                        <a:gd name="connsiteX4" fmla="*/ 762483 w 1710190"/>
                        <a:gd name="connsiteY4" fmla="*/ 0 h 414482"/>
                        <a:gd name="connsiteX5" fmla="*/ 952453 w 1710190"/>
                        <a:gd name="connsiteY5" fmla="*/ 414482 h 414482"/>
                        <a:gd name="connsiteX6" fmla="*/ 1142425 w 1710190"/>
                        <a:gd name="connsiteY6" fmla="*/ 0 h 414482"/>
                        <a:gd name="connsiteX7" fmla="*/ 1332395 w 1710190"/>
                        <a:gd name="connsiteY7" fmla="*/ 414481 h 414482"/>
                        <a:gd name="connsiteX8" fmla="*/ 1522366 w 1710190"/>
                        <a:gd name="connsiteY8" fmla="*/ 0 h 414482"/>
                        <a:gd name="connsiteX9" fmla="*/ 1625503 w 1710190"/>
                        <a:gd name="connsiteY9" fmla="*/ 225025 h 414482"/>
                        <a:gd name="connsiteX10" fmla="*/ 1710190 w 1710190"/>
                        <a:gd name="connsiteY10" fmla="*/ 225025 h 414482"/>
                        <a:gd name="connsiteX11" fmla="*/ 1710190 w 1710190"/>
                        <a:gd name="connsiteY11" fmla="*/ 409799 h 414482"/>
                        <a:gd name="connsiteX0" fmla="*/ 0 w 1710190"/>
                        <a:gd name="connsiteY0" fmla="*/ 225025 h 414482"/>
                        <a:gd name="connsiteX1" fmla="*/ 279404 w 1710190"/>
                        <a:gd name="connsiteY1" fmla="*/ 225025 h 414482"/>
                        <a:gd name="connsiteX2" fmla="*/ 382541 w 1710190"/>
                        <a:gd name="connsiteY2" fmla="*/ 0 h 414482"/>
                        <a:gd name="connsiteX3" fmla="*/ 572511 w 1710190"/>
                        <a:gd name="connsiteY3" fmla="*/ 414482 h 414482"/>
                        <a:gd name="connsiteX4" fmla="*/ 762483 w 1710190"/>
                        <a:gd name="connsiteY4" fmla="*/ 0 h 414482"/>
                        <a:gd name="connsiteX5" fmla="*/ 952453 w 1710190"/>
                        <a:gd name="connsiteY5" fmla="*/ 414482 h 414482"/>
                        <a:gd name="connsiteX6" fmla="*/ 1142425 w 1710190"/>
                        <a:gd name="connsiteY6" fmla="*/ 0 h 414482"/>
                        <a:gd name="connsiteX7" fmla="*/ 1332395 w 1710190"/>
                        <a:gd name="connsiteY7" fmla="*/ 414481 h 414482"/>
                        <a:gd name="connsiteX8" fmla="*/ 1522366 w 1710190"/>
                        <a:gd name="connsiteY8" fmla="*/ 0 h 414482"/>
                        <a:gd name="connsiteX9" fmla="*/ 1625503 w 1710190"/>
                        <a:gd name="connsiteY9" fmla="*/ 225025 h 414482"/>
                        <a:gd name="connsiteX10" fmla="*/ 1710190 w 1710190"/>
                        <a:gd name="connsiteY10" fmla="*/ 225025 h 414482"/>
                        <a:gd name="connsiteX0" fmla="*/ 0 w 1920462"/>
                        <a:gd name="connsiteY0" fmla="*/ 225025 h 414482"/>
                        <a:gd name="connsiteX1" fmla="*/ 279404 w 1920462"/>
                        <a:gd name="connsiteY1" fmla="*/ 225025 h 414482"/>
                        <a:gd name="connsiteX2" fmla="*/ 382541 w 1920462"/>
                        <a:gd name="connsiteY2" fmla="*/ 0 h 414482"/>
                        <a:gd name="connsiteX3" fmla="*/ 572511 w 1920462"/>
                        <a:gd name="connsiteY3" fmla="*/ 414482 h 414482"/>
                        <a:gd name="connsiteX4" fmla="*/ 762483 w 1920462"/>
                        <a:gd name="connsiteY4" fmla="*/ 0 h 414482"/>
                        <a:gd name="connsiteX5" fmla="*/ 952453 w 1920462"/>
                        <a:gd name="connsiteY5" fmla="*/ 414482 h 414482"/>
                        <a:gd name="connsiteX6" fmla="*/ 1142425 w 1920462"/>
                        <a:gd name="connsiteY6" fmla="*/ 0 h 414482"/>
                        <a:gd name="connsiteX7" fmla="*/ 1332395 w 1920462"/>
                        <a:gd name="connsiteY7" fmla="*/ 414481 h 414482"/>
                        <a:gd name="connsiteX8" fmla="*/ 1522366 w 1920462"/>
                        <a:gd name="connsiteY8" fmla="*/ 0 h 414482"/>
                        <a:gd name="connsiteX9" fmla="*/ 1625503 w 1920462"/>
                        <a:gd name="connsiteY9" fmla="*/ 225025 h 414482"/>
                        <a:gd name="connsiteX10" fmla="*/ 1920462 w 1920462"/>
                        <a:gd name="connsiteY10" fmla="*/ 222105 h 414482"/>
                        <a:gd name="connsiteX0" fmla="*/ 0 w 1923382"/>
                        <a:gd name="connsiteY0" fmla="*/ 225025 h 414482"/>
                        <a:gd name="connsiteX1" fmla="*/ 279404 w 1923382"/>
                        <a:gd name="connsiteY1" fmla="*/ 225025 h 414482"/>
                        <a:gd name="connsiteX2" fmla="*/ 382541 w 1923382"/>
                        <a:gd name="connsiteY2" fmla="*/ 0 h 414482"/>
                        <a:gd name="connsiteX3" fmla="*/ 572511 w 1923382"/>
                        <a:gd name="connsiteY3" fmla="*/ 414482 h 414482"/>
                        <a:gd name="connsiteX4" fmla="*/ 762483 w 1923382"/>
                        <a:gd name="connsiteY4" fmla="*/ 0 h 414482"/>
                        <a:gd name="connsiteX5" fmla="*/ 952453 w 1923382"/>
                        <a:gd name="connsiteY5" fmla="*/ 414482 h 414482"/>
                        <a:gd name="connsiteX6" fmla="*/ 1142425 w 1923382"/>
                        <a:gd name="connsiteY6" fmla="*/ 0 h 414482"/>
                        <a:gd name="connsiteX7" fmla="*/ 1332395 w 1923382"/>
                        <a:gd name="connsiteY7" fmla="*/ 414481 h 414482"/>
                        <a:gd name="connsiteX8" fmla="*/ 1522366 w 1923382"/>
                        <a:gd name="connsiteY8" fmla="*/ 0 h 414482"/>
                        <a:gd name="connsiteX9" fmla="*/ 1625503 w 1923382"/>
                        <a:gd name="connsiteY9" fmla="*/ 225025 h 414482"/>
                        <a:gd name="connsiteX10" fmla="*/ 1923382 w 1923382"/>
                        <a:gd name="connsiteY10" fmla="*/ 225026 h 4144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923382" h="414482">
                          <a:moveTo>
                            <a:pt x="0" y="225025"/>
                          </a:moveTo>
                          <a:lnTo>
                            <a:pt x="279404" y="225025"/>
                          </a:lnTo>
                          <a:lnTo>
                            <a:pt x="382541" y="0"/>
                          </a:lnTo>
                          <a:lnTo>
                            <a:pt x="572511" y="414482"/>
                          </a:lnTo>
                          <a:lnTo>
                            <a:pt x="762483" y="0"/>
                          </a:lnTo>
                          <a:lnTo>
                            <a:pt x="952453" y="414482"/>
                          </a:lnTo>
                          <a:lnTo>
                            <a:pt x="1142425" y="0"/>
                          </a:lnTo>
                          <a:lnTo>
                            <a:pt x="1332395" y="414481"/>
                          </a:lnTo>
                          <a:lnTo>
                            <a:pt x="1522366" y="0"/>
                          </a:lnTo>
                          <a:lnTo>
                            <a:pt x="1625503" y="225025"/>
                          </a:lnTo>
                          <a:lnTo>
                            <a:pt x="1923382" y="225026"/>
                          </a:ln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ja-JP" altLang="en-US"/>
                    </a:p>
                  </p:txBody>
                </p:sp>
              </p:grpSp>
              <p:cxnSp>
                <p:nvCxnSpPr>
                  <p:cNvPr id="169" name="直線コネクタ 168">
                    <a:extLst>
                      <a:ext uri="{FF2B5EF4-FFF2-40B4-BE49-F238E27FC236}">
                        <a16:creationId xmlns:a16="http://schemas.microsoft.com/office/drawing/2014/main" id="{B46AACDE-9A10-4250-B4E4-D113D25145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7578039" y="3103154"/>
                    <a:ext cx="565513" cy="316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70" name="直線コネクタ 169">
                    <a:extLst>
                      <a:ext uri="{FF2B5EF4-FFF2-40B4-BE49-F238E27FC236}">
                        <a16:creationId xmlns:a16="http://schemas.microsoft.com/office/drawing/2014/main" id="{B46AACDE-9A10-4250-B4E4-D113D25145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6962267" y="3467843"/>
                    <a:ext cx="317214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72" name="フリーフォーム: 図形 98">
                    <a:extLst>
                      <a:ext uri="{FF2B5EF4-FFF2-40B4-BE49-F238E27FC236}">
                        <a16:creationId xmlns:a16="http://schemas.microsoft.com/office/drawing/2014/main" id="{DCE2A396-E51D-4F0E-901D-0045CFB673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9832" y="3369611"/>
                    <a:ext cx="450000" cy="180038"/>
                  </a:xfrm>
                  <a:custGeom>
                    <a:avLst/>
                    <a:gdLst>
                      <a:gd name="connsiteX0" fmla="*/ 382541 w 1728639"/>
                      <a:gd name="connsiteY0" fmla="*/ 0 h 450051"/>
                      <a:gd name="connsiteX1" fmla="*/ 572511 w 1728639"/>
                      <a:gd name="connsiteY1" fmla="*/ 414482 h 450051"/>
                      <a:gd name="connsiteX2" fmla="*/ 762483 w 1728639"/>
                      <a:gd name="connsiteY2" fmla="*/ 0 h 450051"/>
                      <a:gd name="connsiteX3" fmla="*/ 952453 w 1728639"/>
                      <a:gd name="connsiteY3" fmla="*/ 414482 h 450051"/>
                      <a:gd name="connsiteX4" fmla="*/ 1142425 w 1728639"/>
                      <a:gd name="connsiteY4" fmla="*/ 0 h 450051"/>
                      <a:gd name="connsiteX5" fmla="*/ 1332395 w 1728639"/>
                      <a:gd name="connsiteY5" fmla="*/ 414481 h 450051"/>
                      <a:gd name="connsiteX6" fmla="*/ 1522366 w 1728639"/>
                      <a:gd name="connsiteY6" fmla="*/ 0 h 450051"/>
                      <a:gd name="connsiteX7" fmla="*/ 1625503 w 1728639"/>
                      <a:gd name="connsiteY7" fmla="*/ 225025 h 450051"/>
                      <a:gd name="connsiteX8" fmla="*/ 1710190 w 1728639"/>
                      <a:gd name="connsiteY8" fmla="*/ 225025 h 450051"/>
                      <a:gd name="connsiteX9" fmla="*/ 1710190 w 1728639"/>
                      <a:gd name="connsiteY9" fmla="*/ 409799 h 450051"/>
                      <a:gd name="connsiteX10" fmla="*/ 1728639 w 1728639"/>
                      <a:gd name="connsiteY10" fmla="*/ 450051 h 450051"/>
                      <a:gd name="connsiteX11" fmla="*/ 0 w 1728639"/>
                      <a:gd name="connsiteY11" fmla="*/ 450051 h 450051"/>
                      <a:gd name="connsiteX12" fmla="*/ 0 w 1728639"/>
                      <a:gd name="connsiteY12" fmla="*/ 225025 h 450051"/>
                      <a:gd name="connsiteX13" fmla="*/ 279404 w 1728639"/>
                      <a:gd name="connsiteY13" fmla="*/ 225025 h 450051"/>
                      <a:gd name="connsiteX0" fmla="*/ 0 w 1728639"/>
                      <a:gd name="connsiteY0" fmla="*/ 450051 h 541491"/>
                      <a:gd name="connsiteX1" fmla="*/ 0 w 1728639"/>
                      <a:gd name="connsiteY1" fmla="*/ 225025 h 541491"/>
                      <a:gd name="connsiteX2" fmla="*/ 279404 w 1728639"/>
                      <a:gd name="connsiteY2" fmla="*/ 225025 h 541491"/>
                      <a:gd name="connsiteX3" fmla="*/ 382541 w 1728639"/>
                      <a:gd name="connsiteY3" fmla="*/ 0 h 541491"/>
                      <a:gd name="connsiteX4" fmla="*/ 572511 w 1728639"/>
                      <a:gd name="connsiteY4" fmla="*/ 414482 h 541491"/>
                      <a:gd name="connsiteX5" fmla="*/ 762483 w 1728639"/>
                      <a:gd name="connsiteY5" fmla="*/ 0 h 541491"/>
                      <a:gd name="connsiteX6" fmla="*/ 952453 w 1728639"/>
                      <a:gd name="connsiteY6" fmla="*/ 414482 h 541491"/>
                      <a:gd name="connsiteX7" fmla="*/ 1142425 w 1728639"/>
                      <a:gd name="connsiteY7" fmla="*/ 0 h 541491"/>
                      <a:gd name="connsiteX8" fmla="*/ 1332395 w 1728639"/>
                      <a:gd name="connsiteY8" fmla="*/ 414481 h 541491"/>
                      <a:gd name="connsiteX9" fmla="*/ 1522366 w 1728639"/>
                      <a:gd name="connsiteY9" fmla="*/ 0 h 541491"/>
                      <a:gd name="connsiteX10" fmla="*/ 1625503 w 1728639"/>
                      <a:gd name="connsiteY10" fmla="*/ 225025 h 541491"/>
                      <a:gd name="connsiteX11" fmla="*/ 1710190 w 1728639"/>
                      <a:gd name="connsiteY11" fmla="*/ 225025 h 541491"/>
                      <a:gd name="connsiteX12" fmla="*/ 1710190 w 1728639"/>
                      <a:gd name="connsiteY12" fmla="*/ 409799 h 541491"/>
                      <a:gd name="connsiteX13" fmla="*/ 1728639 w 1728639"/>
                      <a:gd name="connsiteY13" fmla="*/ 450051 h 541491"/>
                      <a:gd name="connsiteX14" fmla="*/ 91440 w 1728639"/>
                      <a:gd name="connsiteY14" fmla="*/ 541491 h 541491"/>
                      <a:gd name="connsiteX0" fmla="*/ 0 w 1728639"/>
                      <a:gd name="connsiteY0" fmla="*/ 225025 h 541491"/>
                      <a:gd name="connsiteX1" fmla="*/ 279404 w 1728639"/>
                      <a:gd name="connsiteY1" fmla="*/ 225025 h 541491"/>
                      <a:gd name="connsiteX2" fmla="*/ 382541 w 1728639"/>
                      <a:gd name="connsiteY2" fmla="*/ 0 h 541491"/>
                      <a:gd name="connsiteX3" fmla="*/ 572511 w 1728639"/>
                      <a:gd name="connsiteY3" fmla="*/ 414482 h 541491"/>
                      <a:gd name="connsiteX4" fmla="*/ 762483 w 1728639"/>
                      <a:gd name="connsiteY4" fmla="*/ 0 h 541491"/>
                      <a:gd name="connsiteX5" fmla="*/ 952453 w 1728639"/>
                      <a:gd name="connsiteY5" fmla="*/ 414482 h 541491"/>
                      <a:gd name="connsiteX6" fmla="*/ 1142425 w 1728639"/>
                      <a:gd name="connsiteY6" fmla="*/ 0 h 541491"/>
                      <a:gd name="connsiteX7" fmla="*/ 1332395 w 1728639"/>
                      <a:gd name="connsiteY7" fmla="*/ 414481 h 541491"/>
                      <a:gd name="connsiteX8" fmla="*/ 1522366 w 1728639"/>
                      <a:gd name="connsiteY8" fmla="*/ 0 h 541491"/>
                      <a:gd name="connsiteX9" fmla="*/ 1625503 w 1728639"/>
                      <a:gd name="connsiteY9" fmla="*/ 225025 h 541491"/>
                      <a:gd name="connsiteX10" fmla="*/ 1710190 w 1728639"/>
                      <a:gd name="connsiteY10" fmla="*/ 225025 h 541491"/>
                      <a:gd name="connsiteX11" fmla="*/ 1710190 w 1728639"/>
                      <a:gd name="connsiteY11" fmla="*/ 409799 h 541491"/>
                      <a:gd name="connsiteX12" fmla="*/ 1728639 w 1728639"/>
                      <a:gd name="connsiteY12" fmla="*/ 450051 h 541491"/>
                      <a:gd name="connsiteX13" fmla="*/ 91440 w 1728639"/>
                      <a:gd name="connsiteY13" fmla="*/ 541491 h 541491"/>
                      <a:gd name="connsiteX0" fmla="*/ 0 w 1728639"/>
                      <a:gd name="connsiteY0" fmla="*/ 225025 h 450051"/>
                      <a:gd name="connsiteX1" fmla="*/ 279404 w 1728639"/>
                      <a:gd name="connsiteY1" fmla="*/ 225025 h 450051"/>
                      <a:gd name="connsiteX2" fmla="*/ 382541 w 1728639"/>
                      <a:gd name="connsiteY2" fmla="*/ 0 h 450051"/>
                      <a:gd name="connsiteX3" fmla="*/ 572511 w 1728639"/>
                      <a:gd name="connsiteY3" fmla="*/ 414482 h 450051"/>
                      <a:gd name="connsiteX4" fmla="*/ 762483 w 1728639"/>
                      <a:gd name="connsiteY4" fmla="*/ 0 h 450051"/>
                      <a:gd name="connsiteX5" fmla="*/ 952453 w 1728639"/>
                      <a:gd name="connsiteY5" fmla="*/ 414482 h 450051"/>
                      <a:gd name="connsiteX6" fmla="*/ 1142425 w 1728639"/>
                      <a:gd name="connsiteY6" fmla="*/ 0 h 450051"/>
                      <a:gd name="connsiteX7" fmla="*/ 1332395 w 1728639"/>
                      <a:gd name="connsiteY7" fmla="*/ 414481 h 450051"/>
                      <a:gd name="connsiteX8" fmla="*/ 1522366 w 1728639"/>
                      <a:gd name="connsiteY8" fmla="*/ 0 h 450051"/>
                      <a:gd name="connsiteX9" fmla="*/ 1625503 w 1728639"/>
                      <a:gd name="connsiteY9" fmla="*/ 225025 h 450051"/>
                      <a:gd name="connsiteX10" fmla="*/ 1710190 w 1728639"/>
                      <a:gd name="connsiteY10" fmla="*/ 225025 h 450051"/>
                      <a:gd name="connsiteX11" fmla="*/ 1710190 w 1728639"/>
                      <a:gd name="connsiteY11" fmla="*/ 409799 h 450051"/>
                      <a:gd name="connsiteX12" fmla="*/ 1728639 w 1728639"/>
                      <a:gd name="connsiteY12" fmla="*/ 450051 h 450051"/>
                      <a:gd name="connsiteX0" fmla="*/ 0 w 1710190"/>
                      <a:gd name="connsiteY0" fmla="*/ 225025 h 414482"/>
                      <a:gd name="connsiteX1" fmla="*/ 279404 w 1710190"/>
                      <a:gd name="connsiteY1" fmla="*/ 225025 h 414482"/>
                      <a:gd name="connsiteX2" fmla="*/ 382541 w 1710190"/>
                      <a:gd name="connsiteY2" fmla="*/ 0 h 414482"/>
                      <a:gd name="connsiteX3" fmla="*/ 572511 w 1710190"/>
                      <a:gd name="connsiteY3" fmla="*/ 414482 h 414482"/>
                      <a:gd name="connsiteX4" fmla="*/ 762483 w 1710190"/>
                      <a:gd name="connsiteY4" fmla="*/ 0 h 414482"/>
                      <a:gd name="connsiteX5" fmla="*/ 952453 w 1710190"/>
                      <a:gd name="connsiteY5" fmla="*/ 414482 h 414482"/>
                      <a:gd name="connsiteX6" fmla="*/ 1142425 w 1710190"/>
                      <a:gd name="connsiteY6" fmla="*/ 0 h 414482"/>
                      <a:gd name="connsiteX7" fmla="*/ 1332395 w 1710190"/>
                      <a:gd name="connsiteY7" fmla="*/ 414481 h 414482"/>
                      <a:gd name="connsiteX8" fmla="*/ 1522366 w 1710190"/>
                      <a:gd name="connsiteY8" fmla="*/ 0 h 414482"/>
                      <a:gd name="connsiteX9" fmla="*/ 1625503 w 1710190"/>
                      <a:gd name="connsiteY9" fmla="*/ 225025 h 414482"/>
                      <a:gd name="connsiteX10" fmla="*/ 1710190 w 1710190"/>
                      <a:gd name="connsiteY10" fmla="*/ 225025 h 414482"/>
                      <a:gd name="connsiteX11" fmla="*/ 1710190 w 1710190"/>
                      <a:gd name="connsiteY11" fmla="*/ 409799 h 414482"/>
                      <a:gd name="connsiteX0" fmla="*/ 0 w 1710190"/>
                      <a:gd name="connsiteY0" fmla="*/ 225025 h 414482"/>
                      <a:gd name="connsiteX1" fmla="*/ 279404 w 1710190"/>
                      <a:gd name="connsiteY1" fmla="*/ 225025 h 414482"/>
                      <a:gd name="connsiteX2" fmla="*/ 382541 w 1710190"/>
                      <a:gd name="connsiteY2" fmla="*/ 0 h 414482"/>
                      <a:gd name="connsiteX3" fmla="*/ 572511 w 1710190"/>
                      <a:gd name="connsiteY3" fmla="*/ 414482 h 414482"/>
                      <a:gd name="connsiteX4" fmla="*/ 762483 w 1710190"/>
                      <a:gd name="connsiteY4" fmla="*/ 0 h 414482"/>
                      <a:gd name="connsiteX5" fmla="*/ 952453 w 1710190"/>
                      <a:gd name="connsiteY5" fmla="*/ 414482 h 414482"/>
                      <a:gd name="connsiteX6" fmla="*/ 1142425 w 1710190"/>
                      <a:gd name="connsiteY6" fmla="*/ 0 h 414482"/>
                      <a:gd name="connsiteX7" fmla="*/ 1332395 w 1710190"/>
                      <a:gd name="connsiteY7" fmla="*/ 414481 h 414482"/>
                      <a:gd name="connsiteX8" fmla="*/ 1522366 w 1710190"/>
                      <a:gd name="connsiteY8" fmla="*/ 0 h 414482"/>
                      <a:gd name="connsiteX9" fmla="*/ 1625503 w 1710190"/>
                      <a:gd name="connsiteY9" fmla="*/ 225025 h 414482"/>
                      <a:gd name="connsiteX10" fmla="*/ 1710190 w 1710190"/>
                      <a:gd name="connsiteY10" fmla="*/ 225025 h 414482"/>
                      <a:gd name="connsiteX0" fmla="*/ 0 w 1920462"/>
                      <a:gd name="connsiteY0" fmla="*/ 225025 h 414482"/>
                      <a:gd name="connsiteX1" fmla="*/ 279404 w 1920462"/>
                      <a:gd name="connsiteY1" fmla="*/ 225025 h 414482"/>
                      <a:gd name="connsiteX2" fmla="*/ 382541 w 1920462"/>
                      <a:gd name="connsiteY2" fmla="*/ 0 h 414482"/>
                      <a:gd name="connsiteX3" fmla="*/ 572511 w 1920462"/>
                      <a:gd name="connsiteY3" fmla="*/ 414482 h 414482"/>
                      <a:gd name="connsiteX4" fmla="*/ 762483 w 1920462"/>
                      <a:gd name="connsiteY4" fmla="*/ 0 h 414482"/>
                      <a:gd name="connsiteX5" fmla="*/ 952453 w 1920462"/>
                      <a:gd name="connsiteY5" fmla="*/ 414482 h 414482"/>
                      <a:gd name="connsiteX6" fmla="*/ 1142425 w 1920462"/>
                      <a:gd name="connsiteY6" fmla="*/ 0 h 414482"/>
                      <a:gd name="connsiteX7" fmla="*/ 1332395 w 1920462"/>
                      <a:gd name="connsiteY7" fmla="*/ 414481 h 414482"/>
                      <a:gd name="connsiteX8" fmla="*/ 1522366 w 1920462"/>
                      <a:gd name="connsiteY8" fmla="*/ 0 h 414482"/>
                      <a:gd name="connsiteX9" fmla="*/ 1625503 w 1920462"/>
                      <a:gd name="connsiteY9" fmla="*/ 225025 h 414482"/>
                      <a:gd name="connsiteX10" fmla="*/ 1920462 w 1920462"/>
                      <a:gd name="connsiteY10" fmla="*/ 222105 h 414482"/>
                      <a:gd name="connsiteX0" fmla="*/ 0 w 1923382"/>
                      <a:gd name="connsiteY0" fmla="*/ 225025 h 414482"/>
                      <a:gd name="connsiteX1" fmla="*/ 279404 w 1923382"/>
                      <a:gd name="connsiteY1" fmla="*/ 225025 h 414482"/>
                      <a:gd name="connsiteX2" fmla="*/ 382541 w 1923382"/>
                      <a:gd name="connsiteY2" fmla="*/ 0 h 414482"/>
                      <a:gd name="connsiteX3" fmla="*/ 572511 w 1923382"/>
                      <a:gd name="connsiteY3" fmla="*/ 414482 h 414482"/>
                      <a:gd name="connsiteX4" fmla="*/ 762483 w 1923382"/>
                      <a:gd name="connsiteY4" fmla="*/ 0 h 414482"/>
                      <a:gd name="connsiteX5" fmla="*/ 952453 w 1923382"/>
                      <a:gd name="connsiteY5" fmla="*/ 414482 h 414482"/>
                      <a:gd name="connsiteX6" fmla="*/ 1142425 w 1923382"/>
                      <a:gd name="connsiteY6" fmla="*/ 0 h 414482"/>
                      <a:gd name="connsiteX7" fmla="*/ 1332395 w 1923382"/>
                      <a:gd name="connsiteY7" fmla="*/ 414481 h 414482"/>
                      <a:gd name="connsiteX8" fmla="*/ 1522366 w 1923382"/>
                      <a:gd name="connsiteY8" fmla="*/ 0 h 414482"/>
                      <a:gd name="connsiteX9" fmla="*/ 1625503 w 1923382"/>
                      <a:gd name="connsiteY9" fmla="*/ 225025 h 414482"/>
                      <a:gd name="connsiteX10" fmla="*/ 1923382 w 1923382"/>
                      <a:gd name="connsiteY10" fmla="*/ 225026 h 414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923382" h="414482">
                        <a:moveTo>
                          <a:pt x="0" y="225025"/>
                        </a:moveTo>
                        <a:lnTo>
                          <a:pt x="279404" y="225025"/>
                        </a:lnTo>
                        <a:lnTo>
                          <a:pt x="382541" y="0"/>
                        </a:lnTo>
                        <a:lnTo>
                          <a:pt x="572511" y="414482"/>
                        </a:lnTo>
                        <a:lnTo>
                          <a:pt x="762483" y="0"/>
                        </a:lnTo>
                        <a:lnTo>
                          <a:pt x="952453" y="414482"/>
                        </a:lnTo>
                        <a:lnTo>
                          <a:pt x="1142425" y="0"/>
                        </a:lnTo>
                        <a:lnTo>
                          <a:pt x="1332395" y="414481"/>
                        </a:lnTo>
                        <a:lnTo>
                          <a:pt x="1522366" y="0"/>
                        </a:lnTo>
                        <a:lnTo>
                          <a:pt x="1625503" y="225025"/>
                        </a:lnTo>
                        <a:lnTo>
                          <a:pt x="1923382" y="225026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ja-JP" altLang="en-US"/>
                  </a:p>
                </p:txBody>
              </p:sp>
              <p:cxnSp>
                <p:nvCxnSpPr>
                  <p:cNvPr id="173" name="直線コネクタ 172">
                    <a:extLst>
                      <a:ext uri="{FF2B5EF4-FFF2-40B4-BE49-F238E27FC236}">
                        <a16:creationId xmlns:a16="http://schemas.microsoft.com/office/drawing/2014/main" id="{B46AACDE-9A10-4250-B4E4-D113D25145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7702188" y="3467843"/>
                    <a:ext cx="179750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75" name="直線コネクタ 174">
                    <a:extLst>
                      <a:ext uri="{FF2B5EF4-FFF2-40B4-BE49-F238E27FC236}">
                        <a16:creationId xmlns:a16="http://schemas.microsoft.com/office/drawing/2014/main" id="{B46AACDE-9A10-4250-B4E4-D113D25145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7881938" y="3103154"/>
                    <a:ext cx="0" cy="364689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77" name="テキスト ボックス 176"/>
                  <p:cNvSpPr txBox="1"/>
                  <p:nvPr/>
                </p:nvSpPr>
                <p:spPr>
                  <a:xfrm>
                    <a:off x="7072611" y="2829850"/>
                    <a:ext cx="31862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+-</a:t>
                    </a:r>
                    <a:endParaRPr kumimoji="1" lang="en-US" altLang="ja-JP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78" name="テキスト ボックス 177"/>
                <p:cNvSpPr txBox="1"/>
                <p:nvPr/>
              </p:nvSpPr>
              <p:spPr>
                <a:xfrm>
                  <a:off x="5261841" y="2585378"/>
                  <a:ext cx="55976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6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C16</a:t>
                  </a:r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3" name="グループ化 182"/>
                <p:cNvGrpSpPr/>
                <p:nvPr/>
              </p:nvGrpSpPr>
              <p:grpSpPr>
                <a:xfrm>
                  <a:off x="6615055" y="2982965"/>
                  <a:ext cx="434012" cy="1113809"/>
                  <a:chOff x="1268534" y="1912548"/>
                  <a:chExt cx="434012" cy="1113809"/>
                </a:xfrm>
              </p:grpSpPr>
              <p:cxnSp>
                <p:nvCxnSpPr>
                  <p:cNvPr id="185" name="直線コネクタ 184"/>
                  <p:cNvCxnSpPr>
                    <a:stCxn id="142" idx="10"/>
                  </p:cNvCxnSpPr>
                  <p:nvPr/>
                </p:nvCxnSpPr>
                <p:spPr>
                  <a:xfrm flipV="1">
                    <a:off x="1268534" y="1912548"/>
                    <a:ext cx="243947" cy="31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直線コネクタ 185"/>
                  <p:cNvCxnSpPr/>
                  <p:nvPr/>
                </p:nvCxnSpPr>
                <p:spPr>
                  <a:xfrm>
                    <a:off x="1504518" y="1912548"/>
                    <a:ext cx="0" cy="27617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7" name="グループ化 186">
                    <a:extLst>
                      <a:ext uri="{FF2B5EF4-FFF2-40B4-BE49-F238E27FC236}">
                        <a16:creationId xmlns:a16="http://schemas.microsoft.com/office/drawing/2014/main" id="{7942E5BF-8EF7-4463-A88E-A81B6977F219}"/>
                      </a:ext>
                    </a:extLst>
                  </p:cNvPr>
                  <p:cNvGrpSpPr/>
                  <p:nvPr/>
                </p:nvGrpSpPr>
                <p:grpSpPr>
                  <a:xfrm>
                    <a:off x="1306491" y="2644527"/>
                    <a:ext cx="396055" cy="381830"/>
                    <a:chOff x="2310258" y="3151970"/>
                    <a:chExt cx="608139" cy="548247"/>
                  </a:xfrm>
                </p:grpSpPr>
                <p:cxnSp>
                  <p:nvCxnSpPr>
                    <p:cNvPr id="188" name="直線コネクタ 187">
                      <a:extLst>
                        <a:ext uri="{FF2B5EF4-FFF2-40B4-BE49-F238E27FC236}">
                          <a16:creationId xmlns:a16="http://schemas.microsoft.com/office/drawing/2014/main" id="{C777761D-F502-45CC-8C00-1965F9856DD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 flipH="1">
                      <a:off x="2400866" y="3585917"/>
                      <a:ext cx="426924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89" name="直線コネクタ 188">
                      <a:extLst>
                        <a:ext uri="{FF2B5EF4-FFF2-40B4-BE49-F238E27FC236}">
                          <a16:creationId xmlns:a16="http://schemas.microsoft.com/office/drawing/2014/main" id="{D6562004-DF02-47C6-9A0D-3C5CD86AC0F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 rot="16200000" flipV="1">
                      <a:off x="2614328" y="3167546"/>
                      <a:ext cx="0" cy="60813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90" name="直線コネクタ 189">
                      <a:extLst>
                        <a:ext uri="{FF2B5EF4-FFF2-40B4-BE49-F238E27FC236}">
                          <a16:creationId xmlns:a16="http://schemas.microsoft.com/office/drawing/2014/main" id="{6DF831CD-3EA8-41B5-9FF9-86A2F00204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 flipH="1">
                      <a:off x="2611323" y="3151970"/>
                      <a:ext cx="2223" cy="326272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91" name="直線コネクタ 190">
                      <a:extLst>
                        <a:ext uri="{FF2B5EF4-FFF2-40B4-BE49-F238E27FC236}">
                          <a16:creationId xmlns:a16="http://schemas.microsoft.com/office/drawing/2014/main" id="{24576E77-4D58-49D2-B30E-F4B8580221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 flipH="1">
                      <a:off x="2472556" y="3700217"/>
                      <a:ext cx="283545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</p:grpSp>
            <p:grpSp>
              <p:nvGrpSpPr>
                <p:cNvPr id="193" name="グループ化 192">
                  <a:extLst>
                    <a:ext uri="{FF2B5EF4-FFF2-40B4-BE49-F238E27FC236}">
                      <a16:creationId xmlns:a16="http://schemas.microsoft.com/office/drawing/2014/main" id="{DB240F66-3FC1-4B27-8451-B1DDB1AC01F3}"/>
                    </a:ext>
                  </a:extLst>
                </p:cNvPr>
                <p:cNvGrpSpPr/>
                <p:nvPr/>
              </p:nvGrpSpPr>
              <p:grpSpPr>
                <a:xfrm rot="16200000">
                  <a:off x="6603072" y="3380265"/>
                  <a:ext cx="494038" cy="202256"/>
                  <a:chOff x="2702277" y="1469259"/>
                  <a:chExt cx="547252" cy="333687"/>
                </a:xfrm>
              </p:grpSpPr>
              <p:cxnSp>
                <p:nvCxnSpPr>
                  <p:cNvPr id="194" name="直線コネクタ 193">
                    <a:extLst>
                      <a:ext uri="{FF2B5EF4-FFF2-40B4-BE49-F238E27FC236}">
                        <a16:creationId xmlns:a16="http://schemas.microsoft.com/office/drawing/2014/main" id="{BF3A50A9-35E5-43F9-B3F2-D0AEB7E9FC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rot="5400000">
                    <a:off x="2815026" y="1523354"/>
                    <a:ext cx="2" cy="225499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95" name="直線コネクタ 194">
                    <a:extLst>
                      <a:ext uri="{FF2B5EF4-FFF2-40B4-BE49-F238E27FC236}">
                        <a16:creationId xmlns:a16="http://schemas.microsoft.com/office/drawing/2014/main" id="{5B43466D-5C55-4A51-9617-89A6FA5005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2927775" y="1469259"/>
                    <a:ext cx="0" cy="333687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96" name="直線コネクタ 195">
                    <a:extLst>
                      <a:ext uri="{FF2B5EF4-FFF2-40B4-BE49-F238E27FC236}">
                        <a16:creationId xmlns:a16="http://schemas.microsoft.com/office/drawing/2014/main" id="{D1EE2DE5-AD45-4237-8B5E-9400EAA418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3042075" y="1469259"/>
                    <a:ext cx="0" cy="333687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97" name="直線コネクタ 196">
                    <a:extLst>
                      <a:ext uri="{FF2B5EF4-FFF2-40B4-BE49-F238E27FC236}">
                        <a16:creationId xmlns:a16="http://schemas.microsoft.com/office/drawing/2014/main" id="{B46AACDE-9A10-4250-B4E4-D113D25145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rot="5400000" flipH="1">
                    <a:off x="3145352" y="1532829"/>
                    <a:ext cx="902" cy="20745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205" name="テキスト ボックス 204"/>
                <p:cNvSpPr txBox="1"/>
                <p:nvPr/>
              </p:nvSpPr>
              <p:spPr>
                <a:xfrm>
                  <a:off x="6110170" y="2581313"/>
                  <a:ext cx="55976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6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R10</a:t>
                  </a:r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6" name="テキスト ボックス 205"/>
                <p:cNvSpPr txBox="1"/>
                <p:nvPr/>
              </p:nvSpPr>
              <p:spPr>
                <a:xfrm>
                  <a:off x="5452392" y="3309049"/>
                  <a:ext cx="4459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6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R9</a:t>
                  </a:r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7" name="テキスト ボックス 206"/>
                <p:cNvSpPr txBox="1"/>
                <p:nvPr/>
              </p:nvSpPr>
              <p:spPr>
                <a:xfrm>
                  <a:off x="6268252" y="3297246"/>
                  <a:ext cx="55976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6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C18</a:t>
                  </a:r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8" name="テキスト ボックス 207"/>
                <p:cNvSpPr txBox="1"/>
                <p:nvPr/>
              </p:nvSpPr>
              <p:spPr>
                <a:xfrm>
                  <a:off x="7925673" y="3512654"/>
                  <a:ext cx="55976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6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R13</a:t>
                  </a:r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9" name="テキスト ボックス 208"/>
                <p:cNvSpPr txBox="1"/>
                <p:nvPr/>
              </p:nvSpPr>
              <p:spPr>
                <a:xfrm>
                  <a:off x="7422186" y="3733076"/>
                  <a:ext cx="55976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6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R14</a:t>
                  </a:r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" name="正方形/長方形 6"/>
              <p:cNvSpPr/>
              <p:nvPr/>
            </p:nvSpPr>
            <p:spPr>
              <a:xfrm>
                <a:off x="5225497" y="2581313"/>
                <a:ext cx="904688" cy="119231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正方形/長方形 110"/>
              <p:cNvSpPr/>
              <p:nvPr/>
            </p:nvSpPr>
            <p:spPr>
              <a:xfrm>
                <a:off x="6201423" y="2566375"/>
                <a:ext cx="867244" cy="119231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正方形/長方形 114"/>
              <p:cNvSpPr/>
              <p:nvPr/>
            </p:nvSpPr>
            <p:spPr>
              <a:xfrm>
                <a:off x="7175998" y="2568574"/>
                <a:ext cx="1263151" cy="15030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テキスト ボックス 115"/>
              <p:cNvSpPr txBox="1"/>
              <p:nvPr/>
            </p:nvSpPr>
            <p:spPr>
              <a:xfrm>
                <a:off x="5368312" y="2240140"/>
                <a:ext cx="6278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HPF</a:t>
                </a:r>
                <a:endParaRPr kumimoji="1" lang="ja-JP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テキスト ボックス 116"/>
              <p:cNvSpPr txBox="1"/>
              <p:nvPr/>
            </p:nvSpPr>
            <p:spPr>
              <a:xfrm>
                <a:off x="6315523" y="2234582"/>
                <a:ext cx="6278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altLang="ja-JP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PF</a:t>
                </a:r>
                <a:endParaRPr kumimoji="1" lang="ja-JP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テキスト ボックス 118"/>
              <p:cNvSpPr txBox="1"/>
              <p:nvPr/>
            </p:nvSpPr>
            <p:spPr>
              <a:xfrm>
                <a:off x="6897596" y="2222763"/>
                <a:ext cx="18199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600" dirty="0" smtClean="0">
                    <a:latin typeface="ＭＳ ゴシック" panose="020B0609070205080204" pitchFamily="49" charset="-128"/>
                    <a:ea typeface="ＭＳ ゴシック" panose="020B0609070205080204" pitchFamily="49" charset="-128"/>
                    <a:cs typeface="Arial" panose="020B0604020202020204" pitchFamily="34" charset="0"/>
                  </a:rPr>
                  <a:t>非反転増幅回路</a:t>
                </a:r>
                <a:endParaRPr kumimoji="1" lang="ja-JP" altLang="en-US" sz="1600" dirty="0">
                  <a:latin typeface="ＭＳ ゴシック" panose="020B0609070205080204" pitchFamily="49" charset="-128"/>
                  <a:ea typeface="ＭＳ ゴシック" panose="020B0609070205080204" pitchFamily="49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3" name="テキスト ボックス 142"/>
              <p:cNvSpPr txBox="1"/>
              <p:nvPr/>
            </p:nvSpPr>
            <p:spPr>
              <a:xfrm>
                <a:off x="3699282" y="828745"/>
                <a:ext cx="6278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LSI</a:t>
                </a:r>
                <a:endParaRPr kumimoji="1" lang="ja-JP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1" name="テキスト ボックス 140"/>
            <p:cNvSpPr txBox="1"/>
            <p:nvPr/>
          </p:nvSpPr>
          <p:spPr>
            <a:xfrm>
              <a:off x="8537611" y="2828199"/>
              <a:ext cx="1819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 smtClean="0">
                  <a:latin typeface="ＭＳ ゴシック" panose="020B0609070205080204" pitchFamily="49" charset="-128"/>
                  <a:ea typeface="ＭＳ ゴシック" panose="020B0609070205080204" pitchFamily="49" charset="-128"/>
                  <a:cs typeface="Arial" panose="020B0604020202020204" pitchFamily="34" charset="0"/>
                </a:rPr>
                <a:t>イヤホンジャック</a:t>
              </a:r>
              <a:endParaRPr kumimoji="1"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endParaRPr>
            </a:p>
            <a:p>
              <a:r>
                <a:rPr lang="en-US" altLang="ja-JP" sz="1600" dirty="0" smtClean="0">
                  <a:latin typeface="ＭＳ ゴシック" panose="020B0609070205080204" pitchFamily="49" charset="-128"/>
                  <a:ea typeface="ＭＳ ゴシック" panose="020B0609070205080204" pitchFamily="49" charset="-128"/>
                  <a:cs typeface="Arial" panose="020B0604020202020204" pitchFamily="34" charset="0"/>
                </a:rPr>
                <a:t>R</a:t>
              </a:r>
              <a:r>
                <a:rPr lang="ja-JP" altLang="en-US" sz="1600" dirty="0" smtClean="0">
                  <a:latin typeface="ＭＳ ゴシック" panose="020B0609070205080204" pitchFamily="49" charset="-128"/>
                  <a:ea typeface="ＭＳ ゴシック" panose="020B0609070205080204" pitchFamily="49" charset="-128"/>
                  <a:cs typeface="Arial" panose="020B0604020202020204" pitchFamily="34" charset="0"/>
                </a:rPr>
                <a:t>チャンネル</a:t>
              </a:r>
              <a:endPara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128" y="1645765"/>
            <a:ext cx="9583743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1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39</Words>
  <Application>Microsoft Office PowerPoint</Application>
  <PresentationFormat>ワイド画面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ゴシック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加村 響志朗</dc:creator>
  <cp:lastModifiedBy>加村 響志朗</cp:lastModifiedBy>
  <cp:revision>11</cp:revision>
  <dcterms:created xsi:type="dcterms:W3CDTF">2018-12-19T12:10:15Z</dcterms:created>
  <dcterms:modified xsi:type="dcterms:W3CDTF">2018-12-20T03:28:23Z</dcterms:modified>
</cp:coreProperties>
</file>