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6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1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16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5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79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88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1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4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6134-2D3A-427B-A410-C1339DD4D4B3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6A0D6-7F26-4F92-99AA-E3956219D9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3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7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機能要件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85712"/>
            <a:ext cx="10515600" cy="5070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ログイン機能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・アプリケーションにログインする。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・入力されたユーザー名、パスワードをもとにユーザー認証を行う。</a:t>
            </a: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パスワードは全ユーザー共通のもの（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"1234"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）とする。</a:t>
            </a:r>
          </a:p>
          <a:p>
            <a:pPr marL="0" indent="0">
              <a:buNone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ログアウト機能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・アプリケーションからログアウトする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61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7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機能要件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85712"/>
            <a:ext cx="10515600" cy="50706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記事投稿機能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・入力した文字列を記事として投稿できる。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・投稿された記事は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に保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存する。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・空の記事を投稿しようとした場合、エラーメッセージを表示する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・この機能を使用するためにはログインしている必要がある。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4.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記事閲覧機能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・全ユーザーの投稿記事を一覧で表示する。</a:t>
            </a: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・記事は新しいものから順に表示する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・この機能を使用するためにはログインしている必要がある。</a:t>
            </a:r>
          </a:p>
          <a:p>
            <a:pPr marL="0" indent="0">
              <a:buNone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6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7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画面一覧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67806"/>
              </p:ext>
            </p:extLst>
          </p:nvPr>
        </p:nvGraphicFramePr>
        <p:xfrm>
          <a:off x="838200" y="1448816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698">
                  <a:extLst>
                    <a:ext uri="{9D8B030D-6E8A-4147-A177-3AD203B41FA5}">
                      <a16:colId xmlns:a16="http://schemas.microsoft.com/office/drawing/2014/main" xmlns="" val="3495152672"/>
                    </a:ext>
                  </a:extLst>
                </a:gridCol>
                <a:gridCol w="7566902">
                  <a:extLst>
                    <a:ext uri="{9D8B030D-6E8A-4147-A177-3AD203B41FA5}">
                      <a16:colId xmlns:a16="http://schemas.microsoft.com/office/drawing/2014/main" xmlns="" val="3148760983"/>
                    </a:ext>
                  </a:extLst>
                </a:gridCol>
              </a:tblGrid>
              <a:tr h="36688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画面名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機能概要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4790637"/>
                  </a:ext>
                </a:extLst>
              </a:tr>
              <a:tr h="36688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トップ画面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ユーザー名とパスワードを入力してユーザー認証を行い、アプリケーションにログインする。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004351"/>
                  </a:ext>
                </a:extLst>
              </a:tr>
              <a:tr h="36688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ログイン結果画面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ユーザー認証の結果（成功または失敗）を表示する。</a:t>
                      </a:r>
                      <a:endParaRPr kumimoji="1" lang="en-US" altLang="ja-JP" sz="2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6688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メイン画面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すでに投稿されている記事の一覧を表示する。</a:t>
                      </a:r>
                      <a:endParaRPr kumimoji="1" lang="en-US" altLang="ja-JP" sz="2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記事の入力、投稿を行う。</a:t>
                      </a:r>
                      <a:endParaRPr kumimoji="1" lang="en-US" altLang="ja-JP" sz="2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6688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ログアウト画面</a:t>
                      </a:r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アプリケーションからログアウトし、結果を表示する。</a:t>
                      </a:r>
                      <a:endParaRPr kumimoji="1" lang="en-US" altLang="ja-JP" sz="2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2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5407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0" y="1517022"/>
            <a:ext cx="3328301" cy="2120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319068"/>
            <a:ext cx="3322650" cy="211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25" y="4315469"/>
            <a:ext cx="3328299" cy="2120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25" y="1517022"/>
            <a:ext cx="3322652" cy="2116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451550" y="113878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トップ画面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84025" y="113878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ログイン成功画面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32158" y="1138788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ログイン失敗画面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1550" y="3946137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84025" y="3946137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ログアウト画面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58" y="1508120"/>
            <a:ext cx="3322652" cy="2116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56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242</Words>
  <Application>Microsoft Office PowerPoint</Application>
  <PresentationFormat>ワイド画面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Arial</vt:lpstr>
      <vt:lpstr>Calibri</vt:lpstr>
      <vt:lpstr>Calibri Light</vt:lpstr>
      <vt:lpstr>Office テーマ</vt:lpstr>
      <vt:lpstr>機能要件</vt:lpstr>
      <vt:lpstr>機能要件</vt:lpstr>
      <vt:lpstr>画面一覧</vt:lpstr>
      <vt:lpstr>画面イメージ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鈴木将親</dc:creator>
  <cp:lastModifiedBy>kitamura</cp:lastModifiedBy>
  <cp:revision>35</cp:revision>
  <dcterms:created xsi:type="dcterms:W3CDTF">2016-07-12T09:54:43Z</dcterms:created>
  <dcterms:modified xsi:type="dcterms:W3CDTF">2016-07-15T09:10:15Z</dcterms:modified>
</cp:coreProperties>
</file>