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2" r:id="rId6"/>
    <p:sldId id="273" r:id="rId7"/>
    <p:sldId id="274" r:id="rId8"/>
    <p:sldId id="27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39"/>
            <a:ext cx="5287361" cy="1299689"/>
          </a:xfrm>
        </p:spPr>
        <p:txBody>
          <a:bodyPr/>
          <a:lstStyle/>
          <a:p>
            <a:r>
              <a:rPr lang="en-US" dirty="0"/>
              <a:t>Funny </a:t>
            </a:r>
            <a:r>
              <a:rPr lang="en-US" dirty="0" err="1"/>
              <a:t>uml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914999"/>
          </a:xfrm>
        </p:spPr>
        <p:txBody>
          <a:bodyPr>
            <a:normAutofit/>
          </a:bodyPr>
          <a:lstStyle/>
          <a:p>
            <a:r>
              <a:rPr lang="en-US" dirty="0"/>
              <a:t>Ky Perrone</a:t>
            </a:r>
          </a:p>
          <a:p>
            <a:r>
              <a:rPr lang="en-US" dirty="0"/>
              <a:t>11/14/2023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A76E-D165-17E7-F7EF-9A2ED8D15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3647" y="2571234"/>
            <a:ext cx="4179570" cy="1715531"/>
          </a:xfrm>
        </p:spPr>
        <p:txBody>
          <a:bodyPr/>
          <a:lstStyle/>
          <a:p>
            <a:r>
              <a:rPr lang="en-US" dirty="0"/>
              <a:t>Very cool activity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80EB12-B523-FDE0-FC38-5277C710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6" y="511404"/>
            <a:ext cx="7199438" cy="583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76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6306-6E32-D0F9-F349-1E5DCF2D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86" y="2766217"/>
            <a:ext cx="2895600" cy="1325563"/>
          </a:xfrm>
        </p:spPr>
        <p:txBody>
          <a:bodyPr/>
          <a:lstStyle/>
          <a:p>
            <a:r>
              <a:rPr lang="en-US" dirty="0"/>
              <a:t>Neat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F8CE9-E578-77BC-54C3-C5E0A6FF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96811-0727-131F-2999-B8343BDA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65F723-AB23-08E3-6A71-2CA6D50F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83" y="250825"/>
            <a:ext cx="3312070" cy="63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F008-A6F0-8182-1073-5B676044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26543"/>
            <a:ext cx="5111750" cy="1204912"/>
          </a:xfrm>
        </p:spPr>
        <p:txBody>
          <a:bodyPr/>
          <a:lstStyle/>
          <a:p>
            <a:r>
              <a:rPr lang="en-US" dirty="0"/>
              <a:t>Epic Sequence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8F85D-349D-6A2B-55D3-C9255D44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A06BC-AC21-F80E-966E-454E4D9D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2D70DD-1578-2EC8-A1F1-06926CA8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1" y="1154783"/>
            <a:ext cx="5682383" cy="454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7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04F2-4A90-0FEB-2DC7-398EB381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9" y="2826543"/>
            <a:ext cx="5111750" cy="1204912"/>
          </a:xfrm>
        </p:spPr>
        <p:txBody>
          <a:bodyPr/>
          <a:lstStyle/>
          <a:p>
            <a:r>
              <a:rPr lang="en-US" dirty="0"/>
              <a:t>Breathtaking state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69F1-8D54-3F91-D8EE-9C64779F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5EA4-26C0-E459-EDCE-EE846301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B2D761-EC07-8090-A2CE-A6953F803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0" y="1114718"/>
            <a:ext cx="6145700" cy="462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77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Ky Perrone</a:t>
            </a:r>
          </a:p>
          <a:p>
            <a:r>
              <a:rPr lang="en-US" dirty="0"/>
              <a:t>Ky.perrone@valpo.edu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{B0B9BCD7-2027-438A-94E0-1BA4834F9D16}tf67328976_win32</Template>
  <TotalTime>29</TotalTime>
  <Words>42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Office Theme</vt:lpstr>
      <vt:lpstr>Funny uml diagrams</vt:lpstr>
      <vt:lpstr>Very cool activity diagram</vt:lpstr>
      <vt:lpstr>Neat class diagram</vt:lpstr>
      <vt:lpstr>Epic Sequence Diagram</vt:lpstr>
      <vt:lpstr>Breathtaking state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uml diagrams</dc:title>
  <dc:creator>Ky Perrone</dc:creator>
  <cp:lastModifiedBy>Ky Perrone</cp:lastModifiedBy>
  <cp:revision>1</cp:revision>
  <dcterms:created xsi:type="dcterms:W3CDTF">2023-11-15T00:22:52Z</dcterms:created>
  <dcterms:modified xsi:type="dcterms:W3CDTF">2023-11-15T00:52:07Z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