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661" r:id="rId6"/>
    <p:sldMasterId id="2147483700" r:id="rId7"/>
  </p:sldMasterIdLst>
  <p:notesMasterIdLst>
    <p:notesMasterId r:id="rId18"/>
  </p:notesMasterIdLst>
  <p:sldIdLst>
    <p:sldId id="256" r:id="rId8"/>
    <p:sldId id="320" r:id="rId9"/>
    <p:sldId id="317" r:id="rId10"/>
    <p:sldId id="318" r:id="rId11"/>
    <p:sldId id="323" r:id="rId12"/>
    <p:sldId id="319" r:id="rId13"/>
    <p:sldId id="321" r:id="rId14"/>
    <p:sldId id="322" r:id="rId15"/>
    <p:sldId id="326" r:id="rId16"/>
    <p:sldId id="261" r:id="rId1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45" autoAdjust="0"/>
  </p:normalViewPr>
  <p:slideViewPr>
    <p:cSldViewPr snapToGrid="0">
      <p:cViewPr>
        <p:scale>
          <a:sx n="75" d="100"/>
          <a:sy n="75" d="100"/>
        </p:scale>
        <p:origin x="1824" y="-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2DD702-A12F-4940-B929-3A4F244FFD4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31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F13247-6BB4-4AF0-8207-34D51740FCB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參考腳本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Welcome! It is our pleasure to present to you our company,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Wistron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NeWeb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Corp. (WNC)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很榮幸今天有這個機會為各位介紹我們公司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: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啟碁科技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。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375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D702-A12F-4940-B929-3A4F244FFD48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256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24DB-RSSI55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E068514-EBD2-4D0A-9465-BA4C2AE723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8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圖片 38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  <p:pic>
        <p:nvPicPr>
          <p:cNvPr id="40" name="圖片 39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8607960" cy="201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圖片 82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  <p:pic>
        <p:nvPicPr>
          <p:cNvPr id="84" name="圖片 83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8607960" cy="201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4" name="圖片 203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  <p:pic>
        <p:nvPicPr>
          <p:cNvPr id="205" name="圖片 204"/>
          <p:cNvPicPr/>
          <p:nvPr/>
        </p:nvPicPr>
        <p:blipFill>
          <a:blip r:embed="rId2"/>
          <a:stretch/>
        </p:blipFill>
        <p:spPr>
          <a:xfrm>
            <a:off x="2053080" y="1083960"/>
            <a:ext cx="4824720" cy="384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8607960" cy="201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96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3849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61200" y="309528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596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61200" y="1084320"/>
            <a:ext cx="3756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15960" y="3095280"/>
            <a:ext cx="7698960" cy="1836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1"/>
          <p:cNvPicPr/>
          <p:nvPr/>
        </p:nvPicPr>
        <p:blipFill>
          <a:blip r:embed="rId15"/>
          <a:stretch/>
        </p:blipFill>
        <p:spPr>
          <a:xfrm>
            <a:off x="0" y="6188040"/>
            <a:ext cx="9143640" cy="669600"/>
          </a:xfrm>
          <a:prstGeom prst="rect">
            <a:avLst/>
          </a:prstGeom>
          <a:ln>
            <a:noFill/>
          </a:ln>
        </p:spPr>
      </p:pic>
      <p:sp>
        <p:nvSpPr>
          <p:cNvPr id="8" name="CustomShape 1" hidden="1"/>
          <p:cNvSpPr/>
          <p:nvPr/>
        </p:nvSpPr>
        <p:spPr>
          <a:xfrm>
            <a:off x="3900600" y="6582240"/>
            <a:ext cx="1342800" cy="2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AB5BCCCD-96D4-441F-A781-2C593B15BC80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‹#›</a:t>
            </a:fld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0" y="0"/>
            <a:ext cx="45360" cy="504360"/>
          </a:xfrm>
          <a:prstGeom prst="rect">
            <a:avLst/>
          </a:prstGeom>
          <a:solidFill>
            <a:srgbClr val="2390E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32760" y="6558480"/>
            <a:ext cx="4114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Normal  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Internal Use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■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Confidential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Restricted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085760" y="2152800"/>
            <a:ext cx="7416720" cy="580680"/>
          </a:xfrm>
          <a:prstGeom prst="rect">
            <a:avLst/>
          </a:prstGeom>
        </p:spPr>
        <p:txBody>
          <a:bodyPr lIns="0" rIns="0" anchor="b"/>
          <a:lstStyle/>
          <a:p>
            <a:pPr algn="r">
              <a:lnSpc>
                <a:spcPct val="110000"/>
              </a:lnSpc>
            </a:pPr>
            <a:r>
              <a:rPr lang="en-US" sz="3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微軟正黑體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2760" y="6558480"/>
            <a:ext cx="4332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Normal  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Internal Use  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■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Confidential  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Restricted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11"/>
          <p:cNvPicPr/>
          <p:nvPr/>
        </p:nvPicPr>
        <p:blipFill>
          <a:blip r:embed="rId14"/>
          <a:stretch/>
        </p:blipFill>
        <p:spPr>
          <a:xfrm>
            <a:off x="0" y="6188040"/>
            <a:ext cx="9143640" cy="669600"/>
          </a:xfrm>
          <a:prstGeom prst="rect">
            <a:avLst/>
          </a:prstGeom>
          <a:ln>
            <a:noFill/>
          </a:ln>
        </p:spPr>
      </p:pic>
      <p:sp>
        <p:nvSpPr>
          <p:cNvPr id="42" name="CustomShape 1" hidden="1"/>
          <p:cNvSpPr/>
          <p:nvPr/>
        </p:nvSpPr>
        <p:spPr>
          <a:xfrm>
            <a:off x="3900600" y="6582240"/>
            <a:ext cx="1342800" cy="2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94EE74AF-ED46-4438-87B6-2F2622FD30C4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‹#›</a:t>
            </a:fld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 hidden="1"/>
          <p:cNvSpPr/>
          <p:nvPr/>
        </p:nvSpPr>
        <p:spPr>
          <a:xfrm>
            <a:off x="0" y="0"/>
            <a:ext cx="45360" cy="504360"/>
          </a:xfrm>
          <a:prstGeom prst="rect">
            <a:avLst/>
          </a:prstGeom>
          <a:solidFill>
            <a:srgbClr val="2390E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 hidden="1"/>
          <p:cNvSpPr/>
          <p:nvPr/>
        </p:nvSpPr>
        <p:spPr>
          <a:xfrm>
            <a:off x="32760" y="6558480"/>
            <a:ext cx="4114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Normal  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Internal Use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■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Confidential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Restricted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圖片 6"/>
          <p:cNvPicPr/>
          <p:nvPr/>
        </p:nvPicPr>
        <p:blipFill>
          <a:blip r:embed="rId15"/>
          <a:stretch/>
        </p:blipFill>
        <p:spPr>
          <a:xfrm>
            <a:off x="1080" y="5123880"/>
            <a:ext cx="9141480" cy="169020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0" y="0"/>
            <a:ext cx="45360" cy="503640"/>
          </a:xfrm>
          <a:prstGeom prst="rect">
            <a:avLst/>
          </a:prstGeom>
          <a:solidFill>
            <a:srgbClr val="2390E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15960" y="1084320"/>
            <a:ext cx="7698960" cy="38494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Click to edit the outline text format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Second Outline Level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Third Outline Level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Fourth Outline Level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Fifth Outline Level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Sixth Outline Level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64960" indent="-264600">
              <a:lnSpc>
                <a:spcPct val="100000"/>
              </a:lnSpc>
              <a:buClr>
                <a:srgbClr val="0000CC"/>
              </a:buClr>
              <a:buSzPct val="7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Seventh Outline LevelClick to edit master word style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41440" lvl="1" indent="-261720">
              <a:lnSpc>
                <a:spcPct val="100000"/>
              </a:lnSpc>
              <a:buClr>
                <a:srgbClr val="0000CC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The second layer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720" lvl="2" indent="-274320">
              <a:lnSpc>
                <a:spcPct val="100000"/>
              </a:lnSpc>
              <a:buClr>
                <a:srgbClr val="0000CC"/>
              </a:buClr>
              <a:buFont typeface="Courier New"/>
              <a:buChar char="•"/>
            </a:pPr>
            <a:r>
              <a:rPr lang="en-US" sz="18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The third layer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0" y="0"/>
            <a:ext cx="45360" cy="503640"/>
          </a:xfrm>
          <a:prstGeom prst="rect">
            <a:avLst/>
          </a:prstGeom>
          <a:solidFill>
            <a:srgbClr val="2390E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254160" y="129240"/>
            <a:ext cx="8607960" cy="43344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90000"/>
              </a:lnSpc>
            </a:pPr>
            <a:r>
              <a:rPr lang="en-US" sz="29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2760" y="6558480"/>
            <a:ext cx="4114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Normal  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Internal Use  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■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Confidential     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Restricted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圖片 11"/>
          <p:cNvPicPr/>
          <p:nvPr/>
        </p:nvPicPr>
        <p:blipFill>
          <a:blip r:embed="rId15"/>
          <a:stretch/>
        </p:blipFill>
        <p:spPr>
          <a:xfrm>
            <a:off x="0" y="6188040"/>
            <a:ext cx="9143640" cy="669600"/>
          </a:xfrm>
          <a:prstGeom prst="rect">
            <a:avLst/>
          </a:prstGeom>
          <a:ln>
            <a:noFill/>
          </a:ln>
        </p:spPr>
      </p:pic>
      <p:sp>
        <p:nvSpPr>
          <p:cNvPr id="167" name="CustomShape 1" hidden="1"/>
          <p:cNvSpPr/>
          <p:nvPr/>
        </p:nvSpPr>
        <p:spPr>
          <a:xfrm>
            <a:off x="3900600" y="6582240"/>
            <a:ext cx="1342800" cy="2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8EB5B469-16D8-433E-8EC6-60955824E8C7}" type="slidenum"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‹#›</a:t>
            </a:fld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軟正黑體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 hidden="1"/>
          <p:cNvSpPr/>
          <p:nvPr/>
        </p:nvSpPr>
        <p:spPr>
          <a:xfrm>
            <a:off x="0" y="0"/>
            <a:ext cx="45360" cy="504360"/>
          </a:xfrm>
          <a:prstGeom prst="rect">
            <a:avLst/>
          </a:prstGeom>
          <a:solidFill>
            <a:srgbClr val="2390E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 hidden="1"/>
          <p:cNvSpPr/>
          <p:nvPr/>
        </p:nvSpPr>
        <p:spPr>
          <a:xfrm>
            <a:off x="32760" y="6558480"/>
            <a:ext cx="4114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Normal  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Internal Use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■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Confidential     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□</a:t>
            </a: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Restricted Confidential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38600" y="1846741"/>
            <a:ext cx="7416720" cy="580680"/>
          </a:xfrm>
          <a:prstGeom prst="rect">
            <a:avLst/>
          </a:prstGeom>
          <a:noFill/>
          <a:ln w="9360">
            <a:noFill/>
          </a:ln>
        </p:spPr>
        <p:txBody>
          <a:bodyPr lIns="0" rIns="0" anchor="b"/>
          <a:lstStyle/>
          <a:p>
            <a:pPr algn="r">
              <a:lnSpc>
                <a:spcPct val="110000"/>
              </a:lnSpc>
            </a:pPr>
            <a:r>
              <a:rPr lang="en-US" altLang="zh-TW" sz="30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微軟正黑體"/>
              </a:rPr>
              <a:t>RFID SOLUTION.</a:t>
            </a:r>
            <a:r>
              <a:rPr lang="en-US" sz="3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微軟正黑體"/>
              </a:rPr>
              <a:t> </a:t>
            </a:r>
            <a:r>
              <a:rPr lang="en-US" sz="3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微軟正黑體"/>
              </a:rPr>
              <a:t>– </a:t>
            </a:r>
            <a:r>
              <a:rPr lang="en-US" sz="30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微軟正黑體"/>
              </a:rPr>
              <a:t>David Su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7066440" y="3155939"/>
            <a:ext cx="1388880" cy="407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2020/08/20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307080" y="2369221"/>
            <a:ext cx="5148240" cy="116400"/>
            <a:chOff x="3169920" y="2733480"/>
            <a:chExt cx="5148240" cy="162120"/>
          </a:xfrm>
        </p:grpSpPr>
        <p:sp>
          <p:nvSpPr>
            <p:cNvPr id="2" name="矩形 1"/>
            <p:cNvSpPr/>
            <p:nvPr/>
          </p:nvSpPr>
          <p:spPr>
            <a:xfrm>
              <a:off x="3169920" y="2733480"/>
              <a:ext cx="4206240" cy="1621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7376160" y="2733480"/>
              <a:ext cx="942000" cy="1621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618473"/>
            <a:ext cx="9143998" cy="310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2" y="762000"/>
            <a:ext cx="91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cursive Mono Linear Italic" pitchFamily="2" charset="0"/>
                <a:ea typeface="Gadugi" panose="020B0502040204020203" pitchFamily="34" charset="0"/>
                <a:cs typeface="Recursive Mono Linear Italic" pitchFamily="2" charset="0"/>
              </a:rPr>
              <a:t>-RFID SOLUTION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cursive Mono Linear Italic" pitchFamily="2" charset="0"/>
              <a:cs typeface="Recursive Mono Linear Ital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8607960" cy="73944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638120" y="1047363"/>
            <a:ext cx="3474720" cy="3483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WNC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的貢獻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軟硬體結合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提供客戶更好的選擇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提高測試流程的效率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提供未來相關產品架構化的前端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805939" y="868680"/>
            <a:ext cx="1920240" cy="1920240"/>
            <a:chOff x="4236720" y="868680"/>
            <a:chExt cx="2194560" cy="2194560"/>
          </a:xfrm>
        </p:grpSpPr>
        <p:sp>
          <p:nvSpPr>
            <p:cNvPr id="7" name="橢圓 6"/>
            <p:cNvSpPr/>
            <p:nvPr/>
          </p:nvSpPr>
          <p:spPr>
            <a:xfrm>
              <a:off x="4236720" y="868680"/>
              <a:ext cx="2194560" cy="219456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419600" y="1243808"/>
              <a:ext cx="2011680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行專案</a:t>
              </a:r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前後端整合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協助測試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資料視覺化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499670" y="2971800"/>
            <a:ext cx="2682480" cy="2682480"/>
            <a:chOff x="6499860" y="846435"/>
            <a:chExt cx="2844960" cy="2844960"/>
          </a:xfrm>
          <a:solidFill>
            <a:schemeClr val="accent3">
              <a:lumMod val="75000"/>
            </a:schemeClr>
          </a:solidFill>
        </p:grpSpPr>
        <p:sp>
          <p:nvSpPr>
            <p:cNvPr id="8" name="橢圓 7"/>
            <p:cNvSpPr/>
            <p:nvPr/>
          </p:nvSpPr>
          <p:spPr>
            <a:xfrm>
              <a:off x="6499860" y="846435"/>
              <a:ext cx="2844960" cy="28449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74885" y="1630663"/>
              <a:ext cx="2216210" cy="13872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際產出</a:t>
              </a:r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</a:t>
              </a:r>
              <a:r>
                <a:rPr lang="en-US" altLang="zh-TW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Chart.js</a:t>
              </a: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等達成資料視覺化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整合既有之架構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提升使用者友善程度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1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擴充使用範圍限制</a:t>
              </a:r>
              <a:endParaRPr lang="en-US" altLang="zh-TW" sz="1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5049360" cy="13642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端整合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0" y="1120293"/>
            <a:ext cx="4316932" cy="378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1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5049360" cy="13642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端整合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0" y="1374913"/>
            <a:ext cx="5306165" cy="32770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文字方塊 3"/>
          <p:cNvSpPr txBox="1"/>
          <p:nvPr/>
        </p:nvSpPr>
        <p:spPr>
          <a:xfrm>
            <a:off x="5821680" y="1859280"/>
            <a:ext cx="332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IMPINJ</a:t>
            </a:r>
            <a:r>
              <a:rPr lang="zh-TW" altLang="en-US" dirty="0" smtClean="0"/>
              <a:t>所收到的資料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r</a:t>
            </a:r>
            <a:r>
              <a:rPr lang="en-US" altLang="zh-TW" dirty="0" err="1" smtClean="0">
                <a:solidFill>
                  <a:srgbClr val="FF0000"/>
                </a:solidFill>
              </a:rPr>
              <a:t>ssi</a:t>
            </a:r>
            <a:r>
              <a:rPr lang="en-US" altLang="zh-TW" dirty="0" smtClean="0">
                <a:solidFill>
                  <a:srgbClr val="FF0000"/>
                </a:solidFill>
              </a:rPr>
              <a:t> value/</a:t>
            </a:r>
            <a:r>
              <a:rPr lang="en-US" altLang="zh-TW" dirty="0" err="1" smtClean="0">
                <a:solidFill>
                  <a:srgbClr val="FF0000"/>
                </a:solidFill>
              </a:rPr>
              <a:t>txpower</a:t>
            </a:r>
            <a:r>
              <a:rPr lang="en-US" altLang="zh-TW" dirty="0" smtClean="0">
                <a:solidFill>
                  <a:srgbClr val="FF0000"/>
                </a:solidFill>
              </a:rPr>
              <a:t>/….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整合到前端的介面。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利用這些資料來發展各項</a:t>
            </a:r>
            <a:endParaRPr lang="en-US" altLang="zh-TW" dirty="0" smtClean="0"/>
          </a:p>
          <a:p>
            <a:r>
              <a:rPr lang="en-US" altLang="zh-TW" dirty="0" err="1" smtClean="0"/>
              <a:t>rfid</a:t>
            </a:r>
            <a:r>
              <a:rPr lang="zh-TW" altLang="en-US" dirty="0" smtClean="0"/>
              <a:t> </a:t>
            </a:r>
            <a:r>
              <a:rPr lang="en-US" altLang="zh-TW" dirty="0" smtClean="0"/>
              <a:t>tunnel</a:t>
            </a:r>
            <a:r>
              <a:rPr lang="zh-TW" altLang="en-US" dirty="0" smtClean="0"/>
              <a:t> 的動作</a:t>
            </a:r>
            <a:endParaRPr lang="en-US" altLang="zh-TW" dirty="0" smtClean="0"/>
          </a:p>
          <a:p>
            <a:r>
              <a:rPr lang="en-US" altLang="zh-TW" dirty="0" smtClean="0"/>
              <a:t>(ex: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大小、決定讀取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的週期</a:t>
            </a:r>
            <a:r>
              <a:rPr lang="en-US" altLang="zh-TW" dirty="0" smtClean="0"/>
              <a:t>....)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3342480" cy="105948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執行專案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協助測試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0" y="1663700"/>
            <a:ext cx="5079617" cy="3175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矩形 6"/>
          <p:cNvSpPr/>
          <p:nvPr/>
        </p:nvSpPr>
        <p:spPr>
          <a:xfrm>
            <a:off x="4909696" y="22966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結合閘門的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light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利用介面中的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 counter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來辦別資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料讀取的狀況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來調整能量和頻率的大小。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避免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竄讀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的情形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129240"/>
            <a:ext cx="3449160" cy="108996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54160" y="1597757"/>
            <a:ext cx="5501450" cy="3159612"/>
            <a:chOff x="254160" y="1432657"/>
            <a:chExt cx="5501450" cy="3159612"/>
          </a:xfrm>
        </p:grpSpPr>
        <p:grpSp>
          <p:nvGrpSpPr>
            <p:cNvPr id="12" name="群組 11"/>
            <p:cNvGrpSpPr/>
            <p:nvPr/>
          </p:nvGrpSpPr>
          <p:grpSpPr>
            <a:xfrm>
              <a:off x="4617631" y="2006600"/>
              <a:ext cx="1137979" cy="838200"/>
              <a:chOff x="5186621" y="1219200"/>
              <a:chExt cx="1137979" cy="838200"/>
            </a:xfrm>
          </p:grpSpPr>
          <p:cxnSp>
            <p:nvCxnSpPr>
              <p:cNvPr id="9" name="直線接點 8"/>
              <p:cNvCxnSpPr/>
              <p:nvPr/>
            </p:nvCxnSpPr>
            <p:spPr>
              <a:xfrm flipV="1">
                <a:off x="5186621" y="1219200"/>
                <a:ext cx="513139" cy="838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5699760" y="1219200"/>
                <a:ext cx="624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60" y="1432657"/>
              <a:ext cx="4932461" cy="31596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39240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693831" y="2273300"/>
            <a:ext cx="1137979" cy="838200"/>
            <a:chOff x="4693831" y="2273300"/>
            <a:chExt cx="1137979" cy="838200"/>
          </a:xfrm>
        </p:grpSpPr>
        <p:cxnSp>
          <p:nvCxnSpPr>
            <p:cNvPr id="7" name="直線接點 6"/>
            <p:cNvCxnSpPr/>
            <p:nvPr/>
          </p:nvCxnSpPr>
          <p:spPr>
            <a:xfrm flipV="1">
              <a:off x="4693831" y="2273300"/>
              <a:ext cx="513139" cy="838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206970" y="22733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357840"/>
            <a:ext cx="4013040" cy="7724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實際產出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0" y="1731234"/>
            <a:ext cx="5067752" cy="2839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251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/>
          </p:nvPr>
        </p:nvSpPr>
        <p:spPr>
          <a:xfrm>
            <a:off x="254160" y="357840"/>
            <a:ext cx="4013040" cy="7724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實際產出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21491" y="1130300"/>
            <a:ext cx="5962650" cy="3857625"/>
            <a:chOff x="491431" y="1130300"/>
            <a:chExt cx="5962650" cy="3857625"/>
          </a:xfrm>
        </p:grpSpPr>
        <p:grpSp>
          <p:nvGrpSpPr>
            <p:cNvPr id="6" name="群組 5"/>
            <p:cNvGrpSpPr/>
            <p:nvPr/>
          </p:nvGrpSpPr>
          <p:grpSpPr>
            <a:xfrm>
              <a:off x="491431" y="1130300"/>
              <a:ext cx="5962650" cy="3857625"/>
              <a:chOff x="491431" y="1130300"/>
              <a:chExt cx="5962650" cy="3857625"/>
            </a:xfrm>
          </p:grpSpPr>
          <p:pic>
            <p:nvPicPr>
              <p:cNvPr id="1028" name="Picture 4" descr="Tablet Images | Free Vectors, Stock Photos &amp; PS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31" y="1130300"/>
                <a:ext cx="5962650" cy="3857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236" y="1410890"/>
                <a:ext cx="2410663" cy="3296444"/>
              </a:xfrm>
              <a:prstGeom prst="roundRect">
                <a:avLst>
                  <a:gd name="adj" fmla="val 1745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9324" y="1410890"/>
              <a:ext cx="2401685" cy="3296444"/>
            </a:xfrm>
            <a:prstGeom prst="roundRect">
              <a:avLst>
                <a:gd name="adj" fmla="val 4601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9" name="群組 8"/>
          <p:cNvGrpSpPr/>
          <p:nvPr/>
        </p:nvGrpSpPr>
        <p:grpSpPr>
          <a:xfrm>
            <a:off x="6347891" y="2446455"/>
            <a:ext cx="1615009" cy="838200"/>
            <a:chOff x="4693831" y="2273300"/>
            <a:chExt cx="1615009" cy="838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7" name="直線接點 6"/>
            <p:cNvCxnSpPr/>
            <p:nvPr/>
          </p:nvCxnSpPr>
          <p:spPr>
            <a:xfrm flipV="1">
              <a:off x="4693831" y="2273300"/>
              <a:ext cx="513139" cy="838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206970" y="2273300"/>
              <a:ext cx="11018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6729771" y="2077122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Recursive Mono Casual Black Ita" pitchFamily="2" charset="0"/>
                <a:ea typeface="Microsoft JhengHei UI" panose="020B0604030504040204" pitchFamily="34" charset="-120"/>
                <a:cs typeface="Recursive Mono Casual Black Ita" pitchFamily="2" charset="0"/>
              </a:rPr>
              <a:t>RWD-IPad</a:t>
            </a:r>
            <a:endParaRPr lang="zh-TW" altLang="en-US" dirty="0">
              <a:latin typeface="Recursive Mono Casual Black Ita" pitchFamily="2" charset="0"/>
              <a:ea typeface="Microsoft JhengHei UI" panose="020B0604030504040204" pitchFamily="34" charset="-120"/>
              <a:cs typeface="Recursive Mono Casual Black Ita" pitchFamily="2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279421" y="3228647"/>
            <a:ext cx="112016" cy="112016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8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7F96814996AD49A8644ABD1FE8C4C2" ma:contentTypeVersion="1" ma:contentTypeDescription="Create a new document." ma:contentTypeScope="" ma:versionID="686e58c76622b55f4c84d4e5805b80e5">
  <xsd:schema xmlns:xsd="http://www.w3.org/2001/XMLSchema" xmlns:xs="http://www.w3.org/2001/XMLSchema" xmlns:p="http://schemas.microsoft.com/office/2006/metadata/properties" xmlns:ns2="a46060ff-05f8-4c01-aeed-726dcf16212f" targetNamespace="http://schemas.microsoft.com/office/2006/metadata/properties" ma:root="true" ma:fieldsID="8a867d9fa39a99c250c6c8c101168c06" ns2:_="">
    <xsd:import namespace="a46060ff-05f8-4c01-aeed-726dcf16212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060ff-05f8-4c01-aeed-726dcf1621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46060ff-05f8-4c01-aeed-726dcf16212f">SPSAS-24341645-77</_dlc_DocId>
    <_dlc_DocIdUrl xmlns="a46060ff-05f8-4c01-aeed-726dcf16212f">
      <Url>https://sas.wnc.com.tw/iot/_layouts/15/DocIdRedir.aspx?ID=SPSAS-24341645-77</Url>
      <Description>SPSAS-24341645-77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FCE2AF-D080-47D4-BC68-9B34ADF04D1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6D8DE37-398D-45EC-A5BC-4EA6432AA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060ff-05f8-4c01-aeed-726dcf162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86157-9971-4C78-89BC-970758584702}">
  <ds:schemaRefs>
    <ds:schemaRef ds:uri="http://schemas.microsoft.com/office/infopath/2007/PartnerControls"/>
    <ds:schemaRef ds:uri="a46060ff-05f8-4c01-aeed-726dcf16212f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07CCF09-0F8B-4B3E-843D-A34DC24579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79567</TotalTime>
  <Words>211</Words>
  <Application>Microsoft Office PowerPoint</Application>
  <PresentationFormat>如螢幕大小 (4:3)</PresentationFormat>
  <Paragraphs>44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7" baseType="lpstr">
      <vt:lpstr>DejaVu Sans</vt:lpstr>
      <vt:lpstr>Microsoft JhengHei UI</vt:lpstr>
      <vt:lpstr>微軟正黑體</vt:lpstr>
      <vt:lpstr>新細明體</vt:lpstr>
      <vt:lpstr>Arial</vt:lpstr>
      <vt:lpstr>Calibri</vt:lpstr>
      <vt:lpstr>Courier New</vt:lpstr>
      <vt:lpstr>Gadugi</vt:lpstr>
      <vt:lpstr>Recursive Mono Casual Black Ita</vt:lpstr>
      <vt:lpstr>Recursive Mono Linear Italic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WNC</dc:creator>
  <dc:description/>
  <cp:lastModifiedBy>David Su(蘇達立)</cp:lastModifiedBy>
  <cp:revision>773</cp:revision>
  <dcterms:created xsi:type="dcterms:W3CDTF">2007-11-27T23:54:21Z</dcterms:created>
  <dcterms:modified xsi:type="dcterms:W3CDTF">2020-08-07T09:27:21Z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0x010100427F96814996AD49A8644ABD1FE8C4C2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Order">
    <vt:i4>1900</vt:i4>
  </property>
  <property fmtid="{D5CDD505-2E9C-101B-9397-08002B2CF9AE}" pid="10" name="PresentationFormat">
    <vt:lpwstr>如螢幕大小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  <property fmtid="{D5CDD505-2E9C-101B-9397-08002B2CF9AE}" pid="14" name="TemplateUrl">
    <vt:lpwstr/>
  </property>
  <property fmtid="{D5CDD505-2E9C-101B-9397-08002B2CF9AE}" pid="15" name="_CopySource">
    <vt:lpwstr>https://sas.wnc.com.tw/iot/JER820/2020 1H/202001/0117/WeeklyReport-HiramLee20200117.pptx</vt:lpwstr>
  </property>
  <property fmtid="{D5CDD505-2E9C-101B-9397-08002B2CF9AE}" pid="16" name="_dlc_DocIdItemGuid">
    <vt:lpwstr>09146294-b7d7-4ed6-9cf4-5dc5e6d0611d</vt:lpwstr>
  </property>
  <property fmtid="{D5CDD505-2E9C-101B-9397-08002B2CF9AE}" pid="17" name="xd_ProgID">
    <vt:lpwstr/>
  </property>
</Properties>
</file>