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</p:sldIdLst>
  <p:sldSz cx="12192000" cy="6858000"/>
  <p:notesSz cx="6858000" cy="9144000"/>
  <p:embeddedFontLst>
    <p:embeddedFont>
      <p:font typeface="THE정고딕140" panose="02020603020101020101" pitchFamily="18" charset="-127"/>
      <p:regular r:id="rId29"/>
    </p:embeddedFont>
    <p:embeddedFont>
      <p:font typeface="THE정고딕150" panose="02020603020101020101" pitchFamily="18" charset="-127"/>
      <p:regular r:id="rId30"/>
    </p:embeddedFont>
    <p:embeddedFont>
      <p:font typeface="THE정고딕170" panose="0202060302010102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98" y="67"/>
      </p:cViewPr>
      <p:guideLst>
        <p:guide orient="horz" pos="209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E72370D-6762-4425-BF6D-9FDB7F57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109482/21002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DCA2AB-C63C-49BE-B049-EBAA070F61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7F7CC-0A50-4462-9243-F194210705B1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42C0F-54B9-4988-B954-B2B077A7CC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A1155-8455-41CD-96C3-FBD634CD2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2FF06-8D72-4CD8-B0C4-CED65BA6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03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109482/21002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C3814-BAD2-4836-B932-F7869FD2FD98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C4263-5308-451A-9ADD-2F5DE958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63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E4FFB-E232-45D4-A6FF-711826B8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48933-6B66-4CE0-945F-C7C62EA5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76109-49A4-48B3-BD68-6872A4AB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E4D6-554E-4355-89AC-A880651F21C4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22BF9-7C4A-4525-9D34-A4F5CF1E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44BF6-D858-461F-9F2A-E46A5827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1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8D44F-0857-4393-A081-F32787A2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9D7AB0-3195-4B2D-9102-FC42B4DF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71C43-6A01-4897-BF3C-F6CBAB91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6D77-634A-47FF-9FD0-A1D5EC6FECB3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2010F-A942-44B7-AEA7-BCFBC621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AB032-188B-458E-9A56-FF9F149C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4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98BAEF-3F54-400E-832D-DC4CD46B3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DA0CDA-9465-4F34-9AED-8E512DAC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83BBC-AB36-4C32-82DB-B6196FE5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66B4-1FB8-4324-B0C3-9EE2801CC067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5B279-2B06-433C-84B4-13BE87BA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59A7F-576C-4788-B517-74F2303D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6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7EEE-DF26-4B69-A362-59C84C68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369E1-34CE-477D-9A88-1463C25B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C8249-3EC9-4B1F-A04D-33239F4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3858-D6F3-4ABA-BC5E-2783EFE932B8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BF56D-327B-4675-B0A5-24EA71CC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C2CC1-3091-4AE0-9879-50699EAF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7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64A2-29D3-490A-B810-64F355F9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EA3A2-4142-42BA-95AD-FB5DE8721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40109-AD99-4C36-9FCE-8F362FEE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5876-FEE7-478C-B7C5-FBD13F39B277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F6AA3-F462-409F-9355-72BF07DF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0E9E3-4922-4DE9-BED5-DB1F726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9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949C-A624-4595-B483-3ED25859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B9DE5-90E5-43A2-9B1B-F628C9688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95F519-5266-4648-933B-974AD2FA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E743C-21B1-4544-AEE2-8DB8F4C7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AEE7-C73C-4A83-BB38-9D2E41DDFC08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26214-09ED-4C67-8713-235E13BA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E89FE-EEA2-4756-BF34-52966D2D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06BC5-A372-42DA-B2D2-3735CAD1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FFBB4-ABF0-480C-832A-96D79AB97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5CAB7A-A293-4702-A347-94D5626D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F658F-D713-4BDB-A49F-322CF6F37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66B980-B5AA-4035-AAA2-964279412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E93B1F-D334-41BA-A4F8-454FB465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4B9-6417-43FF-9889-8B9CB33A966F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CAD9E6-2B1A-47C8-B433-9FB29541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7C0D86-8FB0-451F-8D85-0DFD2C81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9873-027B-4E75-A972-94DFFA5C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E1FA84-0E0A-4548-90B0-4E3CA4B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DB9C-4482-40EC-ABBB-E44B2B4F996B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26D7FF-8508-439B-A788-FBBE0E9A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C06FA-1008-4F08-A54C-D454A6B2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6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C75E8-3B96-4E5F-A928-BC1D45F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4542-67C9-41F6-98DB-09DF3A9E8BA9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7C5423-1BA6-4BB7-9A54-5A251533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AAE6A5-A259-47FC-A090-EB8C4A87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9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472FD-B4D0-4B78-AF07-59AC6FD2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0291-D0A4-41D7-9A24-8BAA03C3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3338A-8836-48CD-8CB2-6AD29DEE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38F1C-EABD-4421-A924-4C1F12A2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B55C-EE53-47F9-8E8C-B264D78E1F5D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46B94-2E59-421D-9170-837EB86E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BEB99-D6F8-4F7A-9854-03D3ABEA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3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4D3A7-1026-411F-B504-E16BE0E5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43A42-78D7-4F62-A22F-24E6BBE7A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C6080-BE59-4E55-848D-EF377B95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B84ED-FFCE-450C-A6FF-4C591162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DF9-DEDF-4F5D-9CF5-4C8B50F3747A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AE824-083A-4372-936F-716A8010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53B5-0FBB-40E4-A986-415F6BC3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C841BD-601B-440C-BBCC-4CA423B4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6DA9E-6D6A-473B-9FB0-8EE946F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EEED0-2C27-4704-9A8D-EBD3195F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2A9-253D-4A08-9658-1E7FC7556238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D8E31-119E-48D8-86EA-7C0BC55A4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2020-2 </a:t>
            </a:r>
            <a:r>
              <a:rPr lang="ko-KR" altLang="en-US"/>
              <a:t>유닉스프로그래밍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B5208-8773-4E1A-8D15-299ED42C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343B-E845-49DD-A8F5-4C6F50A97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90BC17-8073-40AE-A2EC-1C9044F7600B}"/>
              </a:ext>
            </a:extLst>
          </p:cNvPr>
          <p:cNvSpPr/>
          <p:nvPr/>
        </p:nvSpPr>
        <p:spPr>
          <a:xfrm>
            <a:off x="3746937" y="1757855"/>
            <a:ext cx="4698126" cy="3342290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4E943-7D7C-4322-9CA5-209B5F019283}"/>
              </a:ext>
            </a:extLst>
          </p:cNvPr>
          <p:cNvSpPr txBox="1"/>
          <p:nvPr/>
        </p:nvSpPr>
        <p:spPr>
          <a:xfrm>
            <a:off x="5023944" y="3075057"/>
            <a:ext cx="2144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가계부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2B0DB-4FFB-4B57-9235-66E3110FD891}"/>
              </a:ext>
            </a:extLst>
          </p:cNvPr>
          <p:cNvSpPr txBox="1"/>
          <p:nvPr/>
        </p:nvSpPr>
        <p:spPr>
          <a:xfrm>
            <a:off x="4840014" y="2551837"/>
            <a:ext cx="2511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21002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7705A-877B-494A-A370-3A32707EA231}"/>
              </a:ext>
            </a:extLst>
          </p:cNvPr>
          <p:cNvSpPr txBox="1"/>
          <p:nvPr/>
        </p:nvSpPr>
        <p:spPr>
          <a:xfrm>
            <a:off x="5079124" y="4180226"/>
            <a:ext cx="203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17101200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김용래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19101283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조현수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012AD7-2B23-45C6-9A38-E2D92233D178}"/>
              </a:ext>
            </a:extLst>
          </p:cNvPr>
          <p:cNvCxnSpPr/>
          <p:nvPr/>
        </p:nvCxnSpPr>
        <p:spPr>
          <a:xfrm>
            <a:off x="5023944" y="3920359"/>
            <a:ext cx="223870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닫혀 있는 책">
            <a:extLst>
              <a:ext uri="{FF2B5EF4-FFF2-40B4-BE49-F238E27FC236}">
                <a16:creationId xmlns:a16="http://schemas.microsoft.com/office/drawing/2014/main" id="{1EA8D35B-7D66-474B-AA13-DFDA0570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2875" y="3249000"/>
            <a:ext cx="360000" cy="360000"/>
          </a:xfrm>
          <a:prstGeom prst="rect">
            <a:avLst/>
          </a:prstGeom>
        </p:spPr>
      </p:pic>
      <p:pic>
        <p:nvPicPr>
          <p:cNvPr id="12" name="그래픽 11" descr="닫혀 있는 책">
            <a:extLst>
              <a:ext uri="{FF2B5EF4-FFF2-40B4-BE49-F238E27FC236}">
                <a16:creationId xmlns:a16="http://schemas.microsoft.com/office/drawing/2014/main" id="{7FF4C45F-5E3B-471B-827F-4D0AC308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899124" y="325182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9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2D9BA3-E659-449E-BDAA-2C74A709A6A8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7E8A87-544F-48C8-8E8D-68D1C29C6F05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7D2B6-8DE8-4966-8817-8B3F31DCD4B6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2-1.</a:t>
              </a:r>
            </a:p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A47210-2C6B-43CE-81CB-D9C1EC5AF648}"/>
              </a:ext>
            </a:extLst>
          </p:cNvPr>
          <p:cNvGrpSpPr/>
          <p:nvPr/>
        </p:nvGrpSpPr>
        <p:grpSpPr>
          <a:xfrm>
            <a:off x="2093596" y="5921957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C6D8AE-812D-460F-BF39-D091953E756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CC672-801E-41B2-A635-B03D931F9F73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F0D5E8D-45A6-4E89-8A6F-16CC2329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66" y="97525"/>
            <a:ext cx="80200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2-2.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B48CE-11C7-4415-AF8A-47C71DA05D18}"/>
              </a:ext>
            </a:extLst>
          </p:cNvPr>
          <p:cNvGrpSpPr/>
          <p:nvPr/>
        </p:nvGrpSpPr>
        <p:grpSpPr>
          <a:xfrm>
            <a:off x="4795520" y="36476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A2C193C-8DBC-4914-B578-66396FBD73D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913C57-0282-444E-B823-3E8687D8BB17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A6169-4AD7-4C6F-A1B1-B72AAF72F1E4}"/>
              </a:ext>
            </a:extLst>
          </p:cNvPr>
          <p:cNvGrpSpPr/>
          <p:nvPr/>
        </p:nvGrpSpPr>
        <p:grpSpPr>
          <a:xfrm>
            <a:off x="4795520" y="1960989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9B751F-4325-4422-AC1D-FBCDD72CD993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DC9436-7987-453F-B48C-698DEC441C9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3DD8C-0D21-487F-9CC3-8CAE11739DB3}"/>
              </a:ext>
            </a:extLst>
          </p:cNvPr>
          <p:cNvGrpSpPr/>
          <p:nvPr/>
        </p:nvGrpSpPr>
        <p:grpSpPr>
          <a:xfrm>
            <a:off x="1747520" y="3530600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BC1EBD-5F64-46CD-9250-81BD0B1CCD7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510CD-FD39-4909-AD24-05CBE1BD21C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729207-596D-495A-B1F4-337BEFF18DEB}"/>
              </a:ext>
            </a:extLst>
          </p:cNvPr>
          <p:cNvGrpSpPr/>
          <p:nvPr/>
        </p:nvGrpSpPr>
        <p:grpSpPr>
          <a:xfrm>
            <a:off x="1747520" y="5153443"/>
            <a:ext cx="2438400" cy="1137920"/>
            <a:chOff x="4876800" y="1096283"/>
            <a:chExt cx="2438400" cy="11379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963F5B-AE27-47BD-9447-4E78A511C22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7CB38-6745-46D3-88EB-2A74236D8D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BCA37-4158-4815-9CC2-317952796758}"/>
              </a:ext>
            </a:extLst>
          </p:cNvPr>
          <p:cNvGrpSpPr/>
          <p:nvPr/>
        </p:nvGrpSpPr>
        <p:grpSpPr>
          <a:xfrm>
            <a:off x="4795520" y="3547056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D6D269-2210-4772-80F5-2DC28D338832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386074-42F5-4667-B382-EB14312C76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21267-F3E4-4643-80A7-0256D1401AFF}"/>
              </a:ext>
            </a:extLst>
          </p:cNvPr>
          <p:cNvGrpSpPr/>
          <p:nvPr/>
        </p:nvGrpSpPr>
        <p:grpSpPr>
          <a:xfrm>
            <a:off x="7843520" y="3536825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E2F316B-9B23-44B5-89D8-A0CC61BE86D7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2C45A-3168-4751-8646-F49C545EA645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7E79A5-1560-41AE-9E31-51BFC3DE6ED2}"/>
              </a:ext>
            </a:extLst>
          </p:cNvPr>
          <p:cNvGrpSpPr/>
          <p:nvPr/>
        </p:nvGrpSpPr>
        <p:grpSpPr>
          <a:xfrm>
            <a:off x="7843520" y="513187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C12EC72-4E87-4384-8F38-65D93FDB9B90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EB276-CEFA-4507-9721-1CC9E7144703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AFBDDC-03F1-4925-BB28-2670C8D86D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14720" y="1502683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370E764-F4B4-404A-91FE-04F3F1793B92}"/>
              </a:ext>
            </a:extLst>
          </p:cNvPr>
          <p:cNvCxnSpPr>
            <a:cxnSpLocks/>
          </p:cNvCxnSpPr>
          <p:nvPr/>
        </p:nvCxnSpPr>
        <p:spPr>
          <a:xfrm>
            <a:off x="6014720" y="3097299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761C70-AC5E-4BD8-9E73-7AC6F5C6ADD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66720" y="4668520"/>
            <a:ext cx="0" cy="48492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88777-5CC4-42FC-B894-1B1C980ACD79}"/>
              </a:ext>
            </a:extLst>
          </p:cNvPr>
          <p:cNvCxnSpPr>
            <a:cxnSpLocks/>
          </p:cNvCxnSpPr>
          <p:nvPr/>
        </p:nvCxnSpPr>
        <p:spPr>
          <a:xfrm>
            <a:off x="9062720" y="4674816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7BD1564-E206-44FF-9CC2-126D415B65BB}"/>
              </a:ext>
            </a:extLst>
          </p:cNvPr>
          <p:cNvSpPr/>
          <p:nvPr/>
        </p:nvSpPr>
        <p:spPr>
          <a:xfrm>
            <a:off x="2987039" y="3326452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E87D33D-5ACE-4521-976F-8C2F027B4BF7}"/>
              </a:ext>
            </a:extLst>
          </p:cNvPr>
          <p:cNvSpPr/>
          <p:nvPr/>
        </p:nvSpPr>
        <p:spPr>
          <a:xfrm flipH="1">
            <a:off x="6024878" y="3326255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8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2D9BA3-E659-449E-BDAA-2C74A709A6A8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7E8A87-544F-48C8-8E8D-68D1C29C6F05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7D2B6-8DE8-4966-8817-8B3F31DCD4B6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2-2.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6DF0CD-1DFE-4976-B261-BBF94A0F8F38}"/>
              </a:ext>
            </a:extLst>
          </p:cNvPr>
          <p:cNvGrpSpPr/>
          <p:nvPr/>
        </p:nvGrpSpPr>
        <p:grpSpPr>
          <a:xfrm>
            <a:off x="5340654" y="202077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516E76C-AF6D-4A14-AC68-99933F0A9BE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853DA8-C2BC-4F39-9281-19E3B4302989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출력</a:t>
              </a:r>
              <a:endParaRPr lang="en-US" altLang="ko-KR" sz="12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868F8145-B633-4098-8038-39EC7050F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60"/>
          <a:stretch/>
        </p:blipFill>
        <p:spPr>
          <a:xfrm>
            <a:off x="2068195" y="2730027"/>
            <a:ext cx="8705850" cy="190721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02F726A-6FB4-4361-9CE5-E00BDEB5BE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6" b="11006"/>
          <a:stretch/>
        </p:blipFill>
        <p:spPr>
          <a:xfrm>
            <a:off x="2068195" y="4734560"/>
            <a:ext cx="8705850" cy="89693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D07D332-87D1-4308-AB8D-E9693A3FB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6" b="632"/>
          <a:stretch/>
        </p:blipFill>
        <p:spPr>
          <a:xfrm>
            <a:off x="2068195" y="5728808"/>
            <a:ext cx="8705850" cy="3651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F7F337-3DE0-4C66-B37C-E1329846F917}"/>
              </a:ext>
            </a:extLst>
          </p:cNvPr>
          <p:cNvGrpSpPr/>
          <p:nvPr/>
        </p:nvGrpSpPr>
        <p:grpSpPr>
          <a:xfrm>
            <a:off x="588008" y="4327655"/>
            <a:ext cx="1510692" cy="440796"/>
            <a:chOff x="4876800" y="1096283"/>
            <a:chExt cx="2438400" cy="1137920"/>
          </a:xfrm>
          <a:noFill/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419E0C6-C40D-4EC2-BF87-63559C8D64AF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D36E9-F538-4106-87C8-62FD72DA4DF5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239B69-04FF-4936-B186-E75A152AAAB3}"/>
              </a:ext>
            </a:extLst>
          </p:cNvPr>
          <p:cNvGrpSpPr/>
          <p:nvPr/>
        </p:nvGrpSpPr>
        <p:grpSpPr>
          <a:xfrm>
            <a:off x="588008" y="5330272"/>
            <a:ext cx="1510692" cy="440796"/>
            <a:chOff x="4876800" y="1096283"/>
            <a:chExt cx="2438400" cy="1137920"/>
          </a:xfrm>
          <a:noFill/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F2647B70-D09B-4B4B-B3CA-6E081D34D5FE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DF1E1-D634-46BB-8FDF-DC2835CAA9B5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A7F1E0-4B11-45C6-9DEC-A794C1A10F26}"/>
              </a:ext>
            </a:extLst>
          </p:cNvPr>
          <p:cNvGrpSpPr/>
          <p:nvPr/>
        </p:nvGrpSpPr>
        <p:grpSpPr>
          <a:xfrm>
            <a:off x="588008" y="5774883"/>
            <a:ext cx="1510692" cy="440796"/>
            <a:chOff x="4876800" y="1096283"/>
            <a:chExt cx="2438400" cy="1137920"/>
          </a:xfrm>
          <a:noFill/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4934A84-B6BE-41AD-B2E4-1F8FD7417EA8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2AC45E-0AB4-45D3-AE87-E4D19E946A64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89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2D9BA3-E659-449E-BDAA-2C74A709A6A8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7E8A87-544F-48C8-8E8D-68D1C29C6F05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7D2B6-8DE8-4966-8817-8B3F31DCD4B6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2-2.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A47210-2C6B-43CE-81CB-D9C1EC5AF648}"/>
              </a:ext>
            </a:extLst>
          </p:cNvPr>
          <p:cNvGrpSpPr/>
          <p:nvPr/>
        </p:nvGrpSpPr>
        <p:grpSpPr>
          <a:xfrm>
            <a:off x="2093596" y="5921957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C6D8AE-812D-460F-BF39-D091953E756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CC672-801E-41B2-A635-B03D931F9F73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21CE9C6-7E0E-4394-B0BC-DE756221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967" y="695378"/>
            <a:ext cx="57626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1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3.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B48CE-11C7-4415-AF8A-47C71DA05D18}"/>
              </a:ext>
            </a:extLst>
          </p:cNvPr>
          <p:cNvGrpSpPr/>
          <p:nvPr/>
        </p:nvGrpSpPr>
        <p:grpSpPr>
          <a:xfrm>
            <a:off x="4795520" y="36476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A2C193C-8DBC-4914-B578-66396FBD73D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913C57-0282-444E-B823-3E8687D8BB17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A6169-4AD7-4C6F-A1B1-B72AAF72F1E4}"/>
              </a:ext>
            </a:extLst>
          </p:cNvPr>
          <p:cNvGrpSpPr/>
          <p:nvPr/>
        </p:nvGrpSpPr>
        <p:grpSpPr>
          <a:xfrm>
            <a:off x="4795520" y="1960989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9B751F-4325-4422-AC1D-FBCDD72CD993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DC9436-7987-453F-B48C-698DEC441C9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3DD8C-0D21-487F-9CC3-8CAE11739DB3}"/>
              </a:ext>
            </a:extLst>
          </p:cNvPr>
          <p:cNvGrpSpPr/>
          <p:nvPr/>
        </p:nvGrpSpPr>
        <p:grpSpPr>
          <a:xfrm>
            <a:off x="1747520" y="3530600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BC1EBD-5F64-46CD-9250-81BD0B1CCD7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510CD-FD39-4909-AD24-05CBE1BD21C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729207-596D-495A-B1F4-337BEFF18DEB}"/>
              </a:ext>
            </a:extLst>
          </p:cNvPr>
          <p:cNvGrpSpPr/>
          <p:nvPr/>
        </p:nvGrpSpPr>
        <p:grpSpPr>
          <a:xfrm>
            <a:off x="1747520" y="515344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963F5B-AE27-47BD-9447-4E78A511C22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7CB38-6745-46D3-88EB-2A74236D8D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BCA37-4158-4815-9CC2-317952796758}"/>
              </a:ext>
            </a:extLst>
          </p:cNvPr>
          <p:cNvGrpSpPr/>
          <p:nvPr/>
        </p:nvGrpSpPr>
        <p:grpSpPr>
          <a:xfrm>
            <a:off x="4795520" y="3547056"/>
            <a:ext cx="2438400" cy="1137920"/>
            <a:chOff x="4876800" y="1096283"/>
            <a:chExt cx="2438400" cy="11379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D6D269-2210-4772-80F5-2DC28D338832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386074-42F5-4667-B382-EB14312C76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21267-F3E4-4643-80A7-0256D1401AFF}"/>
              </a:ext>
            </a:extLst>
          </p:cNvPr>
          <p:cNvGrpSpPr/>
          <p:nvPr/>
        </p:nvGrpSpPr>
        <p:grpSpPr>
          <a:xfrm>
            <a:off x="7843520" y="3536825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E2F316B-9B23-44B5-89D8-A0CC61BE86D7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2C45A-3168-4751-8646-F49C545EA645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7E79A5-1560-41AE-9E31-51BFC3DE6ED2}"/>
              </a:ext>
            </a:extLst>
          </p:cNvPr>
          <p:cNvGrpSpPr/>
          <p:nvPr/>
        </p:nvGrpSpPr>
        <p:grpSpPr>
          <a:xfrm>
            <a:off x="7843520" y="513187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C12EC72-4E87-4384-8F38-65D93FDB9B90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EB276-CEFA-4507-9721-1CC9E7144703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AFBDDC-03F1-4925-BB28-2670C8D86D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14720" y="1502683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370E764-F4B4-404A-91FE-04F3F1793B92}"/>
              </a:ext>
            </a:extLst>
          </p:cNvPr>
          <p:cNvCxnSpPr>
            <a:cxnSpLocks/>
          </p:cNvCxnSpPr>
          <p:nvPr/>
        </p:nvCxnSpPr>
        <p:spPr>
          <a:xfrm>
            <a:off x="6014720" y="3097299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761C70-AC5E-4BD8-9E73-7AC6F5C6ADD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66720" y="4668520"/>
            <a:ext cx="0" cy="48492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88777-5CC4-42FC-B894-1B1C980ACD79}"/>
              </a:ext>
            </a:extLst>
          </p:cNvPr>
          <p:cNvCxnSpPr>
            <a:cxnSpLocks/>
          </p:cNvCxnSpPr>
          <p:nvPr/>
        </p:nvCxnSpPr>
        <p:spPr>
          <a:xfrm>
            <a:off x="9062720" y="4674816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7BD1564-E206-44FF-9CC2-126D415B65BB}"/>
              </a:ext>
            </a:extLst>
          </p:cNvPr>
          <p:cNvSpPr/>
          <p:nvPr/>
        </p:nvSpPr>
        <p:spPr>
          <a:xfrm>
            <a:off x="2987039" y="3326452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E87D33D-5ACE-4521-976F-8C2F027B4BF7}"/>
              </a:ext>
            </a:extLst>
          </p:cNvPr>
          <p:cNvSpPr/>
          <p:nvPr/>
        </p:nvSpPr>
        <p:spPr>
          <a:xfrm flipH="1">
            <a:off x="6024878" y="3326255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60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2D9BA3-E659-449E-BDAA-2C74A709A6A8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7E8A87-544F-48C8-8E8D-68D1C29C6F05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7D2B6-8DE8-4966-8817-8B3F31DCD4B6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3.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786B32-BA1C-47CF-8FAC-1F90931DAD55}"/>
              </a:ext>
            </a:extLst>
          </p:cNvPr>
          <p:cNvGrpSpPr/>
          <p:nvPr/>
        </p:nvGrpSpPr>
        <p:grpSpPr>
          <a:xfrm>
            <a:off x="5340654" y="241564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EA0D9F9-3DA7-456B-B5D3-957DB270611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AE908D-8AB4-411E-A805-089523A9FEF8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출력</a:t>
              </a:r>
              <a:endParaRPr lang="en-US" altLang="ko-KR" sz="12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08C6D44-02A7-4B7B-B43D-612AC4476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3151720"/>
            <a:ext cx="40386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2D9BA3-E659-449E-BDAA-2C74A709A6A8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7E8A87-544F-48C8-8E8D-68D1C29C6F05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7D2B6-8DE8-4966-8817-8B3F31DCD4B6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3.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A47210-2C6B-43CE-81CB-D9C1EC5AF648}"/>
              </a:ext>
            </a:extLst>
          </p:cNvPr>
          <p:cNvGrpSpPr/>
          <p:nvPr/>
        </p:nvGrpSpPr>
        <p:grpSpPr>
          <a:xfrm>
            <a:off x="2093596" y="5921957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C6D8AE-812D-460F-BF39-D091953E756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CC672-801E-41B2-A635-B03D931F9F73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FAA5C63-FA9D-4AEB-BC91-FE2862A9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469" y="23812"/>
            <a:ext cx="60579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4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403860" y="673110"/>
              <a:ext cx="2438400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4-1.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sz="28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B48CE-11C7-4415-AF8A-47C71DA05D18}"/>
              </a:ext>
            </a:extLst>
          </p:cNvPr>
          <p:cNvGrpSpPr/>
          <p:nvPr/>
        </p:nvGrpSpPr>
        <p:grpSpPr>
          <a:xfrm>
            <a:off x="4795520" y="36476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A2C193C-8DBC-4914-B578-66396FBD73D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913C57-0282-444E-B823-3E8687D8BB17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A6169-4AD7-4C6F-A1B1-B72AAF72F1E4}"/>
              </a:ext>
            </a:extLst>
          </p:cNvPr>
          <p:cNvGrpSpPr/>
          <p:nvPr/>
        </p:nvGrpSpPr>
        <p:grpSpPr>
          <a:xfrm>
            <a:off x="4795520" y="1960989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9B751F-4325-4422-AC1D-FBCDD72CD993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DC9436-7987-453F-B48C-698DEC441C9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3DD8C-0D21-487F-9CC3-8CAE11739DB3}"/>
              </a:ext>
            </a:extLst>
          </p:cNvPr>
          <p:cNvGrpSpPr/>
          <p:nvPr/>
        </p:nvGrpSpPr>
        <p:grpSpPr>
          <a:xfrm>
            <a:off x="1747520" y="3530600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BC1EBD-5F64-46CD-9250-81BD0B1CCD7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510CD-FD39-4909-AD24-05CBE1BD21C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729207-596D-495A-B1F4-337BEFF18DEB}"/>
              </a:ext>
            </a:extLst>
          </p:cNvPr>
          <p:cNvGrpSpPr/>
          <p:nvPr/>
        </p:nvGrpSpPr>
        <p:grpSpPr>
          <a:xfrm>
            <a:off x="1747520" y="515344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963F5B-AE27-47BD-9447-4E78A511C22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7CB38-6745-46D3-88EB-2A74236D8D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BCA37-4158-4815-9CC2-317952796758}"/>
              </a:ext>
            </a:extLst>
          </p:cNvPr>
          <p:cNvGrpSpPr/>
          <p:nvPr/>
        </p:nvGrpSpPr>
        <p:grpSpPr>
          <a:xfrm>
            <a:off x="4795520" y="3547056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D6D269-2210-4772-80F5-2DC28D338832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386074-42F5-4667-B382-EB14312C76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21267-F3E4-4643-80A7-0256D1401AFF}"/>
              </a:ext>
            </a:extLst>
          </p:cNvPr>
          <p:cNvGrpSpPr/>
          <p:nvPr/>
        </p:nvGrpSpPr>
        <p:grpSpPr>
          <a:xfrm>
            <a:off x="7843520" y="3536825"/>
            <a:ext cx="2438400" cy="1137920"/>
            <a:chOff x="4876800" y="1096283"/>
            <a:chExt cx="2438400" cy="11379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E2F316B-9B23-44B5-89D8-A0CC61BE86D7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2C45A-3168-4751-8646-F49C545EA645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7E79A5-1560-41AE-9E31-51BFC3DE6ED2}"/>
              </a:ext>
            </a:extLst>
          </p:cNvPr>
          <p:cNvGrpSpPr/>
          <p:nvPr/>
        </p:nvGrpSpPr>
        <p:grpSpPr>
          <a:xfrm>
            <a:off x="7843520" y="513187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C12EC72-4E87-4384-8F38-65D93FDB9B90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EB276-CEFA-4507-9721-1CC9E7144703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AFBDDC-03F1-4925-BB28-2670C8D86D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14720" y="1502683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370E764-F4B4-404A-91FE-04F3F1793B92}"/>
              </a:ext>
            </a:extLst>
          </p:cNvPr>
          <p:cNvCxnSpPr>
            <a:cxnSpLocks/>
          </p:cNvCxnSpPr>
          <p:nvPr/>
        </p:nvCxnSpPr>
        <p:spPr>
          <a:xfrm>
            <a:off x="6014720" y="3097299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761C70-AC5E-4BD8-9E73-7AC6F5C6ADD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66720" y="4668520"/>
            <a:ext cx="0" cy="48492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88777-5CC4-42FC-B894-1B1C980ACD79}"/>
              </a:ext>
            </a:extLst>
          </p:cNvPr>
          <p:cNvCxnSpPr>
            <a:cxnSpLocks/>
          </p:cNvCxnSpPr>
          <p:nvPr/>
        </p:nvCxnSpPr>
        <p:spPr>
          <a:xfrm>
            <a:off x="9062720" y="4674816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7BD1564-E206-44FF-9CC2-126D415B65BB}"/>
              </a:ext>
            </a:extLst>
          </p:cNvPr>
          <p:cNvSpPr/>
          <p:nvPr/>
        </p:nvSpPr>
        <p:spPr>
          <a:xfrm>
            <a:off x="2987039" y="3326452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E87D33D-5ACE-4521-976F-8C2F027B4BF7}"/>
              </a:ext>
            </a:extLst>
          </p:cNvPr>
          <p:cNvSpPr/>
          <p:nvPr/>
        </p:nvSpPr>
        <p:spPr>
          <a:xfrm flipH="1">
            <a:off x="6024878" y="3326255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97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E8A87-544F-48C8-8E8D-68D1C29C6F05}"/>
              </a:ext>
            </a:extLst>
          </p:cNvPr>
          <p:cNvSpPr/>
          <p:nvPr/>
        </p:nvSpPr>
        <p:spPr>
          <a:xfrm>
            <a:off x="952500" y="342656"/>
            <a:ext cx="2727960" cy="15166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786B32-BA1C-47CF-8FAC-1F90931DAD55}"/>
              </a:ext>
            </a:extLst>
          </p:cNvPr>
          <p:cNvGrpSpPr/>
          <p:nvPr/>
        </p:nvGrpSpPr>
        <p:grpSpPr>
          <a:xfrm>
            <a:off x="5340654" y="202077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EA0D9F9-3DA7-456B-B5D3-957DB270611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AE908D-8AB4-411E-A805-089523A9FEF8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출력</a:t>
              </a:r>
              <a:endParaRPr lang="en-US" altLang="ko-KR" sz="12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A2B34A9-CE20-4E94-BCDA-E7E72E127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5"/>
          <a:stretch/>
        </p:blipFill>
        <p:spPr>
          <a:xfrm>
            <a:off x="2068195" y="4785620"/>
            <a:ext cx="8705850" cy="108930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C79FE57-4C41-42A9-8CB5-7EAB8C66ABBE}"/>
              </a:ext>
            </a:extLst>
          </p:cNvPr>
          <p:cNvGrpSpPr/>
          <p:nvPr/>
        </p:nvGrpSpPr>
        <p:grpSpPr>
          <a:xfrm>
            <a:off x="588008" y="4327655"/>
            <a:ext cx="1510692" cy="440796"/>
            <a:chOff x="4876800" y="1096283"/>
            <a:chExt cx="2438400" cy="1137920"/>
          </a:xfrm>
          <a:noFill/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AC09FA1-9C97-4136-AF77-578194FB6198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FD8C5D-09CB-4B0E-AC48-ED384526D637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B1E693-BBB2-4C94-922F-29847EA080E2}"/>
              </a:ext>
            </a:extLst>
          </p:cNvPr>
          <p:cNvGrpSpPr/>
          <p:nvPr/>
        </p:nvGrpSpPr>
        <p:grpSpPr>
          <a:xfrm>
            <a:off x="588008" y="5537316"/>
            <a:ext cx="1510692" cy="440796"/>
            <a:chOff x="4876800" y="1096283"/>
            <a:chExt cx="2438400" cy="1137920"/>
          </a:xfrm>
          <a:noFill/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D196B74-1F62-46E0-A4D9-1B178468823B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308621-FDD9-40C1-9522-168C1E7D44ED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40A1154-B0C1-48EE-ACF3-7AF0CBA5F39A}"/>
              </a:ext>
            </a:extLst>
          </p:cNvPr>
          <p:cNvSpPr/>
          <p:nvPr/>
        </p:nvSpPr>
        <p:spPr>
          <a:xfrm>
            <a:off x="588008" y="5774883"/>
            <a:ext cx="1510692" cy="4407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C9AD41-C790-446B-B00E-B3D6645B901F}"/>
              </a:ext>
            </a:extLst>
          </p:cNvPr>
          <p:cNvSpPr txBox="1"/>
          <p:nvPr/>
        </p:nvSpPr>
        <p:spPr>
          <a:xfrm>
            <a:off x="1097280" y="650007"/>
            <a:ext cx="2438400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4-1.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outputData</a:t>
            </a:r>
            <a:endParaRPr lang="ko-KR" altLang="en-US" sz="2800" dirty="0">
              <a:solidFill>
                <a:schemeClr val="bg1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D106D7C-F2DA-4249-9993-77E899D76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60" r="34577" b="57985"/>
          <a:stretch/>
        </p:blipFill>
        <p:spPr>
          <a:xfrm>
            <a:off x="2075406" y="3741683"/>
            <a:ext cx="8705850" cy="8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E8A87-544F-48C8-8E8D-68D1C29C6F05}"/>
              </a:ext>
            </a:extLst>
          </p:cNvPr>
          <p:cNvSpPr/>
          <p:nvPr/>
        </p:nvSpPr>
        <p:spPr>
          <a:xfrm>
            <a:off x="952500" y="342656"/>
            <a:ext cx="2727960" cy="15166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A47210-2C6B-43CE-81CB-D9C1EC5AF648}"/>
              </a:ext>
            </a:extLst>
          </p:cNvPr>
          <p:cNvGrpSpPr/>
          <p:nvPr/>
        </p:nvGrpSpPr>
        <p:grpSpPr>
          <a:xfrm>
            <a:off x="2093596" y="459168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C6D8AE-812D-460F-BF39-D091953E756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CC672-801E-41B2-A635-B03D931F9F73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CD76FD-23ED-4E37-98C0-7C27BE731486}"/>
              </a:ext>
            </a:extLst>
          </p:cNvPr>
          <p:cNvSpPr txBox="1"/>
          <p:nvPr/>
        </p:nvSpPr>
        <p:spPr>
          <a:xfrm>
            <a:off x="1097280" y="650007"/>
            <a:ext cx="2438400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4-1.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outputData</a:t>
            </a:r>
            <a:endParaRPr lang="ko-KR" altLang="en-US" sz="2800" dirty="0">
              <a:solidFill>
                <a:schemeClr val="bg1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D7B73C-0F93-41A2-8403-3C4A9B2C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66" y="2511425"/>
            <a:ext cx="67532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7"/>
            <a:ext cx="2727960" cy="1137920"/>
            <a:chOff x="259080" y="365760"/>
            <a:chExt cx="2727960" cy="11379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60"/>
              <a:ext cx="2727960" cy="1137920"/>
            </a:xfrm>
            <a:prstGeom prst="rect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660400" y="673110"/>
              <a:ext cx="192532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가계부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429E2-CCA7-494F-B76A-FAA37BD2BC91}"/>
              </a:ext>
            </a:extLst>
          </p:cNvPr>
          <p:cNvSpPr/>
          <p:nvPr/>
        </p:nvSpPr>
        <p:spPr>
          <a:xfrm>
            <a:off x="866140" y="2357904"/>
            <a:ext cx="10086340" cy="2251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: </a:t>
            </a:r>
            <a:r>
              <a:rPr lang="ko-KR" altLang="en-US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소득과 지출을 간단히 기록할 수 있는 프로그램</a:t>
            </a:r>
            <a:endParaRPr lang="en-US" altLang="ko-KR" sz="2400" spc="15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15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CLI </a:t>
            </a:r>
            <a:r>
              <a:rPr lang="ko-KR" altLang="en-US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기반</a:t>
            </a:r>
            <a:endParaRPr lang="en-US" altLang="ko-KR" sz="2400" spc="15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컴파일러 </a:t>
            </a:r>
            <a:r>
              <a:rPr lang="en-US" altLang="ko-KR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VER.</a:t>
            </a:r>
            <a:r>
              <a:rPr lang="ko-KR" altLang="en-US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 </a:t>
            </a:r>
            <a:r>
              <a:rPr lang="en-US" altLang="ko-KR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C99 </a:t>
            </a:r>
          </a:p>
        </p:txBody>
      </p:sp>
    </p:spTree>
    <p:extLst>
      <p:ext uri="{BB962C8B-B14F-4D97-AF65-F5344CB8AC3E}">
        <p14:creationId xmlns:p14="http://schemas.microsoft.com/office/powerpoint/2010/main" val="248769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403860" y="673110"/>
              <a:ext cx="2438400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4-2.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sz="28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B48CE-11C7-4415-AF8A-47C71DA05D18}"/>
              </a:ext>
            </a:extLst>
          </p:cNvPr>
          <p:cNvGrpSpPr/>
          <p:nvPr/>
        </p:nvGrpSpPr>
        <p:grpSpPr>
          <a:xfrm>
            <a:off x="4795520" y="36476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A2C193C-8DBC-4914-B578-66396FBD73D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913C57-0282-444E-B823-3E8687D8BB17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A6169-4AD7-4C6F-A1B1-B72AAF72F1E4}"/>
              </a:ext>
            </a:extLst>
          </p:cNvPr>
          <p:cNvGrpSpPr/>
          <p:nvPr/>
        </p:nvGrpSpPr>
        <p:grpSpPr>
          <a:xfrm>
            <a:off x="4795520" y="1960989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9B751F-4325-4422-AC1D-FBCDD72CD993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DC9436-7987-453F-B48C-698DEC441C9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3DD8C-0D21-487F-9CC3-8CAE11739DB3}"/>
              </a:ext>
            </a:extLst>
          </p:cNvPr>
          <p:cNvGrpSpPr/>
          <p:nvPr/>
        </p:nvGrpSpPr>
        <p:grpSpPr>
          <a:xfrm>
            <a:off x="1747520" y="3530600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BC1EBD-5F64-46CD-9250-81BD0B1CCD7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510CD-FD39-4909-AD24-05CBE1BD21C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729207-596D-495A-B1F4-337BEFF18DEB}"/>
              </a:ext>
            </a:extLst>
          </p:cNvPr>
          <p:cNvGrpSpPr/>
          <p:nvPr/>
        </p:nvGrpSpPr>
        <p:grpSpPr>
          <a:xfrm>
            <a:off x="1747520" y="515344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963F5B-AE27-47BD-9447-4E78A511C22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7CB38-6745-46D3-88EB-2A74236D8D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BCA37-4158-4815-9CC2-317952796758}"/>
              </a:ext>
            </a:extLst>
          </p:cNvPr>
          <p:cNvGrpSpPr/>
          <p:nvPr/>
        </p:nvGrpSpPr>
        <p:grpSpPr>
          <a:xfrm>
            <a:off x="4795520" y="3547056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D6D269-2210-4772-80F5-2DC28D338832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386074-42F5-4667-B382-EB14312C76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21267-F3E4-4643-80A7-0256D1401AFF}"/>
              </a:ext>
            </a:extLst>
          </p:cNvPr>
          <p:cNvGrpSpPr/>
          <p:nvPr/>
        </p:nvGrpSpPr>
        <p:grpSpPr>
          <a:xfrm>
            <a:off x="7843520" y="3536825"/>
            <a:ext cx="2438400" cy="1137920"/>
            <a:chOff x="4876800" y="1096283"/>
            <a:chExt cx="2438400" cy="11379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E2F316B-9B23-44B5-89D8-A0CC61BE86D7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2C45A-3168-4751-8646-F49C545EA645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7E79A5-1560-41AE-9E31-51BFC3DE6ED2}"/>
              </a:ext>
            </a:extLst>
          </p:cNvPr>
          <p:cNvGrpSpPr/>
          <p:nvPr/>
        </p:nvGrpSpPr>
        <p:grpSpPr>
          <a:xfrm>
            <a:off x="7843520" y="5131873"/>
            <a:ext cx="2438400" cy="1137920"/>
            <a:chOff x="4876800" y="1096283"/>
            <a:chExt cx="2438400" cy="11379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C12EC72-4E87-4384-8F38-65D93FDB9B90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EB276-CEFA-4507-9721-1CC9E7144703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AFBDDC-03F1-4925-BB28-2670C8D86D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14720" y="1502683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370E764-F4B4-404A-91FE-04F3F1793B92}"/>
              </a:ext>
            </a:extLst>
          </p:cNvPr>
          <p:cNvCxnSpPr>
            <a:cxnSpLocks/>
          </p:cNvCxnSpPr>
          <p:nvPr/>
        </p:nvCxnSpPr>
        <p:spPr>
          <a:xfrm>
            <a:off x="6014720" y="3097299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761C70-AC5E-4BD8-9E73-7AC6F5C6ADD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66720" y="4668520"/>
            <a:ext cx="0" cy="48492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88777-5CC4-42FC-B894-1B1C980ACD79}"/>
              </a:ext>
            </a:extLst>
          </p:cNvPr>
          <p:cNvCxnSpPr>
            <a:cxnSpLocks/>
          </p:cNvCxnSpPr>
          <p:nvPr/>
        </p:nvCxnSpPr>
        <p:spPr>
          <a:xfrm>
            <a:off x="9062720" y="4674816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7BD1564-E206-44FF-9CC2-126D415B65BB}"/>
              </a:ext>
            </a:extLst>
          </p:cNvPr>
          <p:cNvSpPr/>
          <p:nvPr/>
        </p:nvSpPr>
        <p:spPr>
          <a:xfrm>
            <a:off x="2987039" y="3326452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E87D33D-5ACE-4521-976F-8C2F027B4BF7}"/>
              </a:ext>
            </a:extLst>
          </p:cNvPr>
          <p:cNvSpPr/>
          <p:nvPr/>
        </p:nvSpPr>
        <p:spPr>
          <a:xfrm flipH="1">
            <a:off x="6024878" y="3326255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75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E8A87-544F-48C8-8E8D-68D1C29C6F05}"/>
              </a:ext>
            </a:extLst>
          </p:cNvPr>
          <p:cNvSpPr/>
          <p:nvPr/>
        </p:nvSpPr>
        <p:spPr>
          <a:xfrm>
            <a:off x="952500" y="342656"/>
            <a:ext cx="2727960" cy="15166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786B32-BA1C-47CF-8FAC-1F90931DAD55}"/>
              </a:ext>
            </a:extLst>
          </p:cNvPr>
          <p:cNvGrpSpPr/>
          <p:nvPr/>
        </p:nvGrpSpPr>
        <p:grpSpPr>
          <a:xfrm>
            <a:off x="5340654" y="202077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EA0D9F9-3DA7-456B-B5D3-957DB270611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AE908D-8AB4-411E-A805-089523A9FEF8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출력</a:t>
              </a:r>
              <a:endParaRPr lang="en-US" altLang="ko-KR" sz="12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A2B34A9-CE20-4E94-BCDA-E7E72E127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5"/>
          <a:stretch/>
        </p:blipFill>
        <p:spPr>
          <a:xfrm>
            <a:off x="2068195" y="4364987"/>
            <a:ext cx="8705850" cy="108930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C79FE57-4C41-42A9-8CB5-7EAB8C66ABBE}"/>
              </a:ext>
            </a:extLst>
          </p:cNvPr>
          <p:cNvGrpSpPr/>
          <p:nvPr/>
        </p:nvGrpSpPr>
        <p:grpSpPr>
          <a:xfrm>
            <a:off x="588008" y="3907022"/>
            <a:ext cx="1510692" cy="440796"/>
            <a:chOff x="4876800" y="1096283"/>
            <a:chExt cx="2438400" cy="1137920"/>
          </a:xfrm>
          <a:noFill/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AC09FA1-9C97-4136-AF77-578194FB6198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FD8C5D-09CB-4B0E-AC48-ED384526D637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B1E693-BBB2-4C94-922F-29847EA080E2}"/>
              </a:ext>
            </a:extLst>
          </p:cNvPr>
          <p:cNvGrpSpPr/>
          <p:nvPr/>
        </p:nvGrpSpPr>
        <p:grpSpPr>
          <a:xfrm>
            <a:off x="588008" y="5116683"/>
            <a:ext cx="1510692" cy="440796"/>
            <a:chOff x="4876800" y="1096283"/>
            <a:chExt cx="2438400" cy="1137920"/>
          </a:xfrm>
          <a:noFill/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D196B74-1F62-46E0-A4D9-1B178468823B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308621-FDD9-40C1-9522-168C1E7D44ED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40A1154-B0C1-48EE-ACF3-7AF0CBA5F39A}"/>
              </a:ext>
            </a:extLst>
          </p:cNvPr>
          <p:cNvSpPr/>
          <p:nvPr/>
        </p:nvSpPr>
        <p:spPr>
          <a:xfrm>
            <a:off x="588008" y="5774883"/>
            <a:ext cx="1510692" cy="4407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C9AD41-C790-446B-B00E-B3D6645B901F}"/>
              </a:ext>
            </a:extLst>
          </p:cNvPr>
          <p:cNvSpPr txBox="1"/>
          <p:nvPr/>
        </p:nvSpPr>
        <p:spPr>
          <a:xfrm>
            <a:off x="1097280" y="650007"/>
            <a:ext cx="2438400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4-2.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publishJson</a:t>
            </a:r>
            <a:endParaRPr lang="ko-KR" altLang="en-US" sz="2800" dirty="0">
              <a:solidFill>
                <a:schemeClr val="bg1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77B608-54C3-470B-B5A3-7F5B072513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29260" r="34577" b="57985"/>
          <a:stretch/>
        </p:blipFill>
        <p:spPr>
          <a:xfrm>
            <a:off x="2075406" y="3321050"/>
            <a:ext cx="8705850" cy="8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2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E8A87-544F-48C8-8E8D-68D1C29C6F05}"/>
              </a:ext>
            </a:extLst>
          </p:cNvPr>
          <p:cNvSpPr/>
          <p:nvPr/>
        </p:nvSpPr>
        <p:spPr>
          <a:xfrm>
            <a:off x="952500" y="342656"/>
            <a:ext cx="2727960" cy="15166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786B32-BA1C-47CF-8FAC-1F90931DAD55}"/>
              </a:ext>
            </a:extLst>
          </p:cNvPr>
          <p:cNvGrpSpPr/>
          <p:nvPr/>
        </p:nvGrpSpPr>
        <p:grpSpPr>
          <a:xfrm>
            <a:off x="5340654" y="202077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EA0D9F9-3DA7-456B-B5D3-957DB270611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AE908D-8AB4-411E-A805-089523A9FEF8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출력</a:t>
              </a:r>
              <a:endParaRPr lang="en-US" altLang="ko-KR" sz="12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DC9AD41-C790-446B-B00E-B3D6645B901F}"/>
              </a:ext>
            </a:extLst>
          </p:cNvPr>
          <p:cNvSpPr txBox="1"/>
          <p:nvPr/>
        </p:nvSpPr>
        <p:spPr>
          <a:xfrm>
            <a:off x="1097280" y="650007"/>
            <a:ext cx="2438400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4-2.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publishJson</a:t>
            </a:r>
            <a:endParaRPr lang="ko-KR" altLang="en-US" sz="2800" dirty="0">
              <a:solidFill>
                <a:schemeClr val="bg1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CD060DD-8C55-4EF5-B35E-DBCC0BB23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60" y="3321050"/>
            <a:ext cx="4930567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2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E8A87-544F-48C8-8E8D-68D1C29C6F05}"/>
              </a:ext>
            </a:extLst>
          </p:cNvPr>
          <p:cNvSpPr/>
          <p:nvPr/>
        </p:nvSpPr>
        <p:spPr>
          <a:xfrm>
            <a:off x="952500" y="342656"/>
            <a:ext cx="2727960" cy="15166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D76FD-23ED-4E37-98C0-7C27BE731486}"/>
              </a:ext>
            </a:extLst>
          </p:cNvPr>
          <p:cNvSpPr txBox="1"/>
          <p:nvPr/>
        </p:nvSpPr>
        <p:spPr>
          <a:xfrm>
            <a:off x="1097280" y="650007"/>
            <a:ext cx="2438400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4-2.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publishJson</a:t>
            </a:r>
            <a:endParaRPr lang="ko-KR" altLang="en-US" sz="2800" dirty="0">
              <a:solidFill>
                <a:schemeClr val="bg1"/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ABCAB2-E023-4E37-9A1A-56E36697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0" y="0"/>
            <a:ext cx="4868388" cy="6858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768300-D840-40E2-A3D4-66D2876AB1A4}"/>
              </a:ext>
            </a:extLst>
          </p:cNvPr>
          <p:cNvGrpSpPr/>
          <p:nvPr/>
        </p:nvGrpSpPr>
        <p:grpSpPr>
          <a:xfrm>
            <a:off x="2093596" y="5921957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61F0D9F-3B6B-4A47-9F68-2C9A5DA69F5B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CC8088-14DF-4456-84C4-D1284FB9CA39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7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7"/>
            <a:ext cx="2727960" cy="1137920"/>
            <a:chOff x="259080" y="365760"/>
            <a:chExt cx="2727960" cy="11379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60"/>
              <a:ext cx="2727960" cy="1137920"/>
            </a:xfrm>
            <a:prstGeom prst="rect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660400" y="673110"/>
              <a:ext cx="192532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총정리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B48CE-11C7-4415-AF8A-47C71DA05D18}"/>
              </a:ext>
            </a:extLst>
          </p:cNvPr>
          <p:cNvGrpSpPr/>
          <p:nvPr/>
        </p:nvGrpSpPr>
        <p:grpSpPr>
          <a:xfrm>
            <a:off x="4795520" y="36476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A2C193C-8DBC-4914-B578-66396FBD73D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913C57-0282-444E-B823-3E8687D8BB17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A6169-4AD7-4C6F-A1B1-B72AAF72F1E4}"/>
              </a:ext>
            </a:extLst>
          </p:cNvPr>
          <p:cNvGrpSpPr/>
          <p:nvPr/>
        </p:nvGrpSpPr>
        <p:grpSpPr>
          <a:xfrm>
            <a:off x="4795520" y="1960989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9B751F-4325-4422-AC1D-FBCDD72CD993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DC9436-7987-453F-B48C-698DEC441C9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3DD8C-0D21-487F-9CC3-8CAE11739DB3}"/>
              </a:ext>
            </a:extLst>
          </p:cNvPr>
          <p:cNvGrpSpPr/>
          <p:nvPr/>
        </p:nvGrpSpPr>
        <p:grpSpPr>
          <a:xfrm>
            <a:off x="1747520" y="3530600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BC1EBD-5F64-46CD-9250-81BD0B1CCD7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510CD-FD39-4909-AD24-05CBE1BD21C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729207-596D-495A-B1F4-337BEFF18DEB}"/>
              </a:ext>
            </a:extLst>
          </p:cNvPr>
          <p:cNvGrpSpPr/>
          <p:nvPr/>
        </p:nvGrpSpPr>
        <p:grpSpPr>
          <a:xfrm>
            <a:off x="1747520" y="515344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963F5B-AE27-47BD-9447-4E78A511C22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7CB38-6745-46D3-88EB-2A74236D8D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BCA37-4158-4815-9CC2-317952796758}"/>
              </a:ext>
            </a:extLst>
          </p:cNvPr>
          <p:cNvGrpSpPr/>
          <p:nvPr/>
        </p:nvGrpSpPr>
        <p:grpSpPr>
          <a:xfrm>
            <a:off x="4795520" y="3547056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D6D269-2210-4772-80F5-2DC28D338832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386074-42F5-4667-B382-EB14312C76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21267-F3E4-4643-80A7-0256D1401AFF}"/>
              </a:ext>
            </a:extLst>
          </p:cNvPr>
          <p:cNvGrpSpPr/>
          <p:nvPr/>
        </p:nvGrpSpPr>
        <p:grpSpPr>
          <a:xfrm>
            <a:off x="7843520" y="3536825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E2F316B-9B23-44B5-89D8-A0CC61BE86D7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2C45A-3168-4751-8646-F49C545EA645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7E79A5-1560-41AE-9E31-51BFC3DE6ED2}"/>
              </a:ext>
            </a:extLst>
          </p:cNvPr>
          <p:cNvGrpSpPr/>
          <p:nvPr/>
        </p:nvGrpSpPr>
        <p:grpSpPr>
          <a:xfrm>
            <a:off x="7843520" y="513187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C12EC72-4E87-4384-8F38-65D93FDB9B90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EB276-CEFA-4507-9721-1CC9E7144703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AFBDDC-03F1-4925-BB28-2670C8D86D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14720" y="1502683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370E764-F4B4-404A-91FE-04F3F1793B92}"/>
              </a:ext>
            </a:extLst>
          </p:cNvPr>
          <p:cNvCxnSpPr>
            <a:cxnSpLocks/>
          </p:cNvCxnSpPr>
          <p:nvPr/>
        </p:nvCxnSpPr>
        <p:spPr>
          <a:xfrm>
            <a:off x="6014720" y="3097299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761C70-AC5E-4BD8-9E73-7AC6F5C6ADD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66720" y="4668520"/>
            <a:ext cx="0" cy="48492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88777-5CC4-42FC-B894-1B1C980ACD79}"/>
              </a:ext>
            </a:extLst>
          </p:cNvPr>
          <p:cNvCxnSpPr>
            <a:cxnSpLocks/>
          </p:cNvCxnSpPr>
          <p:nvPr/>
        </p:nvCxnSpPr>
        <p:spPr>
          <a:xfrm>
            <a:off x="9062720" y="4674816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7BD1564-E206-44FF-9CC2-126D415B65BB}"/>
              </a:ext>
            </a:extLst>
          </p:cNvPr>
          <p:cNvSpPr/>
          <p:nvPr/>
        </p:nvSpPr>
        <p:spPr>
          <a:xfrm>
            <a:off x="2987039" y="3326452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E87D33D-5ACE-4521-976F-8C2F027B4BF7}"/>
              </a:ext>
            </a:extLst>
          </p:cNvPr>
          <p:cNvSpPr/>
          <p:nvPr/>
        </p:nvSpPr>
        <p:spPr>
          <a:xfrm flipH="1">
            <a:off x="6024878" y="3326255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027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90BC17-8073-40AE-A2EC-1C9044F7600B}"/>
              </a:ext>
            </a:extLst>
          </p:cNvPr>
          <p:cNvSpPr/>
          <p:nvPr/>
        </p:nvSpPr>
        <p:spPr>
          <a:xfrm>
            <a:off x="3746937" y="1757855"/>
            <a:ext cx="4698126" cy="3342290"/>
          </a:xfrm>
          <a:prstGeom prst="rect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4E943-7D7C-4322-9CA5-209B5F019283}"/>
              </a:ext>
            </a:extLst>
          </p:cNvPr>
          <p:cNvSpPr txBox="1"/>
          <p:nvPr/>
        </p:nvSpPr>
        <p:spPr>
          <a:xfrm>
            <a:off x="3847573" y="3075057"/>
            <a:ext cx="4496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  <a:sym typeface="Wingdings" panose="05000000000000000000" pitchFamily="2" charset="2"/>
              </a:rPr>
              <a:t></a:t>
            </a:r>
            <a:r>
              <a:rPr lang="ko-KR" altLang="en-US" sz="40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rPr>
              <a:t>감사합니다</a:t>
            </a: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70" panose="02020603020101020101" pitchFamily="18" charset="-127"/>
              <a:ea typeface="THE정고딕17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2B0DB-4FFB-4B57-9235-66E3110FD891}"/>
              </a:ext>
            </a:extLst>
          </p:cNvPr>
          <p:cNvSpPr txBox="1"/>
          <p:nvPr/>
        </p:nvSpPr>
        <p:spPr>
          <a:xfrm>
            <a:off x="4840014" y="2398523"/>
            <a:ext cx="25119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21002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&lt;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가계부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7705A-877B-494A-A370-3A32707EA231}"/>
              </a:ext>
            </a:extLst>
          </p:cNvPr>
          <p:cNvSpPr txBox="1"/>
          <p:nvPr/>
        </p:nvSpPr>
        <p:spPr>
          <a:xfrm>
            <a:off x="5079124" y="4180226"/>
            <a:ext cx="2033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17101200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김용래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19101283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조현수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012AD7-2B23-45C6-9A38-E2D92233D178}"/>
              </a:ext>
            </a:extLst>
          </p:cNvPr>
          <p:cNvCxnSpPr/>
          <p:nvPr/>
        </p:nvCxnSpPr>
        <p:spPr>
          <a:xfrm>
            <a:off x="5023944" y="3920359"/>
            <a:ext cx="2238704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05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41070" y="342657"/>
            <a:ext cx="2727960" cy="1137920"/>
            <a:chOff x="172720" y="365760"/>
            <a:chExt cx="2727960" cy="113792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172720" y="365760"/>
              <a:ext cx="2727960" cy="11379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660400" y="673110"/>
              <a:ext cx="1925320" cy="5232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주요 기능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429E2-CCA7-494F-B76A-FAA37BD2BC91}"/>
              </a:ext>
            </a:extLst>
          </p:cNvPr>
          <p:cNvSpPr/>
          <p:nvPr/>
        </p:nvSpPr>
        <p:spPr>
          <a:xfrm>
            <a:off x="866140" y="2459504"/>
            <a:ext cx="56057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 소득 지출 기록</a:t>
            </a:r>
            <a:endParaRPr lang="en-US" altLang="ko-KR" sz="2400" spc="15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spc="15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 데이터 읽기</a:t>
            </a:r>
            <a:endParaRPr lang="en-US" altLang="ko-KR" sz="2400" spc="15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spc="15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 Json </a:t>
            </a:r>
            <a:r>
              <a:rPr lang="ko-KR" altLang="en-US" sz="2400" spc="15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형태의 파일로 재가공</a:t>
            </a:r>
            <a:endParaRPr lang="en-US" altLang="ko-KR" sz="2400" spc="15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73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7"/>
            <a:ext cx="2727960" cy="1137920"/>
            <a:chOff x="259080" y="365760"/>
            <a:chExt cx="2727960" cy="113792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60"/>
              <a:ext cx="2727960" cy="1137920"/>
            </a:xfrm>
            <a:prstGeom prst="rect">
              <a:avLst/>
            </a:prstGeom>
            <a:grpFill/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660400" y="673110"/>
              <a:ext cx="192532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함수 구조</a:t>
              </a:r>
              <a:endParaRPr lang="en-US" altLang="ko-KR" sz="2800" dirty="0">
                <a:solidFill>
                  <a:schemeClr val="bg1">
                    <a:lumMod val="95000"/>
                  </a:schemeClr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B48CE-11C7-4415-AF8A-47C71DA05D18}"/>
              </a:ext>
            </a:extLst>
          </p:cNvPr>
          <p:cNvGrpSpPr/>
          <p:nvPr/>
        </p:nvGrpSpPr>
        <p:grpSpPr>
          <a:xfrm>
            <a:off x="4795520" y="36476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A2C193C-8DBC-4914-B578-66396FBD73D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913C57-0282-444E-B823-3E8687D8BB17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A6169-4AD7-4C6F-A1B1-B72AAF72F1E4}"/>
              </a:ext>
            </a:extLst>
          </p:cNvPr>
          <p:cNvGrpSpPr/>
          <p:nvPr/>
        </p:nvGrpSpPr>
        <p:grpSpPr>
          <a:xfrm>
            <a:off x="4795520" y="1960989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9B751F-4325-4422-AC1D-FBCDD72CD993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DC9436-7987-453F-B48C-698DEC441C9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3DD8C-0D21-487F-9CC3-8CAE11739DB3}"/>
              </a:ext>
            </a:extLst>
          </p:cNvPr>
          <p:cNvGrpSpPr/>
          <p:nvPr/>
        </p:nvGrpSpPr>
        <p:grpSpPr>
          <a:xfrm>
            <a:off x="1747520" y="3530600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BC1EBD-5F64-46CD-9250-81BD0B1CCD7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510CD-FD39-4909-AD24-05CBE1BD21C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729207-596D-495A-B1F4-337BEFF18DEB}"/>
              </a:ext>
            </a:extLst>
          </p:cNvPr>
          <p:cNvGrpSpPr/>
          <p:nvPr/>
        </p:nvGrpSpPr>
        <p:grpSpPr>
          <a:xfrm>
            <a:off x="1747520" y="515344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963F5B-AE27-47BD-9447-4E78A511C22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7CB38-6745-46D3-88EB-2A74236D8D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BCA37-4158-4815-9CC2-317952796758}"/>
              </a:ext>
            </a:extLst>
          </p:cNvPr>
          <p:cNvGrpSpPr/>
          <p:nvPr/>
        </p:nvGrpSpPr>
        <p:grpSpPr>
          <a:xfrm>
            <a:off x="4795520" y="3547056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D6D269-2210-4772-80F5-2DC28D338832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386074-42F5-4667-B382-EB14312C76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21267-F3E4-4643-80A7-0256D1401AFF}"/>
              </a:ext>
            </a:extLst>
          </p:cNvPr>
          <p:cNvGrpSpPr/>
          <p:nvPr/>
        </p:nvGrpSpPr>
        <p:grpSpPr>
          <a:xfrm>
            <a:off x="7843520" y="3536825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E2F316B-9B23-44B5-89D8-A0CC61BE86D7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2C45A-3168-4751-8646-F49C545EA645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7E79A5-1560-41AE-9E31-51BFC3DE6ED2}"/>
              </a:ext>
            </a:extLst>
          </p:cNvPr>
          <p:cNvGrpSpPr/>
          <p:nvPr/>
        </p:nvGrpSpPr>
        <p:grpSpPr>
          <a:xfrm>
            <a:off x="7843520" y="513187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C12EC72-4E87-4384-8F38-65D93FDB9B90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EB276-CEFA-4507-9721-1CC9E7144703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AFBDDC-03F1-4925-BB28-2670C8D86D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14720" y="1502683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370E764-F4B4-404A-91FE-04F3F1793B92}"/>
              </a:ext>
            </a:extLst>
          </p:cNvPr>
          <p:cNvCxnSpPr>
            <a:cxnSpLocks/>
          </p:cNvCxnSpPr>
          <p:nvPr/>
        </p:nvCxnSpPr>
        <p:spPr>
          <a:xfrm>
            <a:off x="6014720" y="3097299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761C70-AC5E-4BD8-9E73-7AC6F5C6ADD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66720" y="4668520"/>
            <a:ext cx="0" cy="48492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88777-5CC4-42FC-B894-1B1C980ACD79}"/>
              </a:ext>
            </a:extLst>
          </p:cNvPr>
          <p:cNvCxnSpPr>
            <a:cxnSpLocks/>
          </p:cNvCxnSpPr>
          <p:nvPr/>
        </p:nvCxnSpPr>
        <p:spPr>
          <a:xfrm>
            <a:off x="9062720" y="4674816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7BD1564-E206-44FF-9CC2-126D415B65BB}"/>
              </a:ext>
            </a:extLst>
          </p:cNvPr>
          <p:cNvSpPr/>
          <p:nvPr/>
        </p:nvSpPr>
        <p:spPr>
          <a:xfrm>
            <a:off x="2987039" y="3326452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E87D33D-5ACE-4521-976F-8C2F027B4BF7}"/>
              </a:ext>
            </a:extLst>
          </p:cNvPr>
          <p:cNvSpPr/>
          <p:nvPr/>
        </p:nvSpPr>
        <p:spPr>
          <a:xfrm flipH="1">
            <a:off x="6024878" y="3326255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4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1.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main, indexPage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B48CE-11C7-4415-AF8A-47C71DA05D18}"/>
              </a:ext>
            </a:extLst>
          </p:cNvPr>
          <p:cNvGrpSpPr/>
          <p:nvPr/>
        </p:nvGrpSpPr>
        <p:grpSpPr>
          <a:xfrm>
            <a:off x="4795520" y="364763"/>
            <a:ext cx="2438400" cy="1137920"/>
            <a:chOff x="4876800" y="1096283"/>
            <a:chExt cx="2438400" cy="11379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A2C193C-8DBC-4914-B578-66396FBD73D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913C57-0282-444E-B823-3E8687D8BB17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A6169-4AD7-4C6F-A1B1-B72AAF72F1E4}"/>
              </a:ext>
            </a:extLst>
          </p:cNvPr>
          <p:cNvGrpSpPr/>
          <p:nvPr/>
        </p:nvGrpSpPr>
        <p:grpSpPr>
          <a:xfrm>
            <a:off x="4795520" y="1960989"/>
            <a:ext cx="2438400" cy="1137920"/>
            <a:chOff x="4876800" y="1096283"/>
            <a:chExt cx="2438400" cy="11379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9B751F-4325-4422-AC1D-FBCDD72CD993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DC9436-7987-453F-B48C-698DEC441C9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3DD8C-0D21-487F-9CC3-8CAE11739DB3}"/>
              </a:ext>
            </a:extLst>
          </p:cNvPr>
          <p:cNvGrpSpPr/>
          <p:nvPr/>
        </p:nvGrpSpPr>
        <p:grpSpPr>
          <a:xfrm>
            <a:off x="1747520" y="3530600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BC1EBD-5F64-46CD-9250-81BD0B1CCD7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510CD-FD39-4909-AD24-05CBE1BD21C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729207-596D-495A-B1F4-337BEFF18DEB}"/>
              </a:ext>
            </a:extLst>
          </p:cNvPr>
          <p:cNvGrpSpPr/>
          <p:nvPr/>
        </p:nvGrpSpPr>
        <p:grpSpPr>
          <a:xfrm>
            <a:off x="1747520" y="515344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963F5B-AE27-47BD-9447-4E78A511C22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7CB38-6745-46D3-88EB-2A74236D8D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BCA37-4158-4815-9CC2-317952796758}"/>
              </a:ext>
            </a:extLst>
          </p:cNvPr>
          <p:cNvGrpSpPr/>
          <p:nvPr/>
        </p:nvGrpSpPr>
        <p:grpSpPr>
          <a:xfrm>
            <a:off x="4795520" y="3547056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D6D269-2210-4772-80F5-2DC28D338832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386074-42F5-4667-B382-EB14312C76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21267-F3E4-4643-80A7-0256D1401AFF}"/>
              </a:ext>
            </a:extLst>
          </p:cNvPr>
          <p:cNvGrpSpPr/>
          <p:nvPr/>
        </p:nvGrpSpPr>
        <p:grpSpPr>
          <a:xfrm>
            <a:off x="7843520" y="3536825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E2F316B-9B23-44B5-89D8-A0CC61BE86D7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2C45A-3168-4751-8646-F49C545EA645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7E79A5-1560-41AE-9E31-51BFC3DE6ED2}"/>
              </a:ext>
            </a:extLst>
          </p:cNvPr>
          <p:cNvGrpSpPr/>
          <p:nvPr/>
        </p:nvGrpSpPr>
        <p:grpSpPr>
          <a:xfrm>
            <a:off x="7843520" y="513187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C12EC72-4E87-4384-8F38-65D93FDB9B90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EB276-CEFA-4507-9721-1CC9E7144703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AFBDDC-03F1-4925-BB28-2670C8D86D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14720" y="1502683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370E764-F4B4-404A-91FE-04F3F1793B92}"/>
              </a:ext>
            </a:extLst>
          </p:cNvPr>
          <p:cNvCxnSpPr>
            <a:cxnSpLocks/>
          </p:cNvCxnSpPr>
          <p:nvPr/>
        </p:nvCxnSpPr>
        <p:spPr>
          <a:xfrm>
            <a:off x="6014720" y="3097299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761C70-AC5E-4BD8-9E73-7AC6F5C6ADD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66720" y="4668520"/>
            <a:ext cx="0" cy="48492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88777-5CC4-42FC-B894-1B1C980ACD79}"/>
              </a:ext>
            </a:extLst>
          </p:cNvPr>
          <p:cNvCxnSpPr>
            <a:cxnSpLocks/>
          </p:cNvCxnSpPr>
          <p:nvPr/>
        </p:nvCxnSpPr>
        <p:spPr>
          <a:xfrm>
            <a:off x="9062720" y="4674816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7BD1564-E206-44FF-9CC2-126D415B65BB}"/>
              </a:ext>
            </a:extLst>
          </p:cNvPr>
          <p:cNvSpPr/>
          <p:nvPr/>
        </p:nvSpPr>
        <p:spPr>
          <a:xfrm>
            <a:off x="2987039" y="3326452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E87D33D-5ACE-4521-976F-8C2F027B4BF7}"/>
              </a:ext>
            </a:extLst>
          </p:cNvPr>
          <p:cNvSpPr/>
          <p:nvPr/>
        </p:nvSpPr>
        <p:spPr>
          <a:xfrm flipH="1">
            <a:off x="6024878" y="3326255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83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2D9BA3-E659-449E-BDAA-2C74A709A6A8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7E8A87-544F-48C8-8E8D-68D1C29C6F05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7D2B6-8DE8-4966-8817-8B3F31DCD4B6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1.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main, indexPage</a:t>
              </a: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BBFA382-CD8D-4A71-949F-8BD399DCD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1"/>
          <a:stretch/>
        </p:blipFill>
        <p:spPr>
          <a:xfrm>
            <a:off x="3914775" y="3027680"/>
            <a:ext cx="4362450" cy="155384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786B32-BA1C-47CF-8FAC-1F90931DAD55}"/>
              </a:ext>
            </a:extLst>
          </p:cNvPr>
          <p:cNvGrpSpPr/>
          <p:nvPr/>
        </p:nvGrpSpPr>
        <p:grpSpPr>
          <a:xfrm>
            <a:off x="5340654" y="241564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EA0D9F9-3DA7-456B-B5D3-957DB270611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AE908D-8AB4-411E-A805-089523A9FEF8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출력</a:t>
              </a:r>
              <a:endParaRPr lang="en-US" altLang="ko-KR" sz="12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94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090B9C-83EB-4C97-BB78-616E202B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77" y="2546350"/>
            <a:ext cx="3514725" cy="3695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22D9BA3-E659-449E-BDAA-2C74A709A6A8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7E8A87-544F-48C8-8E8D-68D1C29C6F05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7D2B6-8DE8-4966-8817-8B3F31DCD4B6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1.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main, indexPage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6681688-56A2-47A2-B217-174A9CF4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45" y="2651760"/>
            <a:ext cx="1510692" cy="77724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C9D828-D9AF-4ECA-B143-67E25F08E706}"/>
              </a:ext>
            </a:extLst>
          </p:cNvPr>
          <p:cNvGrpSpPr/>
          <p:nvPr/>
        </p:nvGrpSpPr>
        <p:grpSpPr>
          <a:xfrm>
            <a:off x="911225" y="2833317"/>
            <a:ext cx="847091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A7F9586-6960-48BC-8212-530E8A1DF41F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50E63A-0532-4F55-B265-FC6C43FE6565}"/>
                </a:ext>
              </a:extLst>
            </p:cNvPr>
            <p:cNvSpPr txBox="1"/>
            <p:nvPr/>
          </p:nvSpPr>
          <p:spPr>
            <a:xfrm>
              <a:off x="5049521" y="1295910"/>
              <a:ext cx="2092961" cy="5755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sz="12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1A47210-2C6B-43CE-81CB-D9C1EC5AF648}"/>
              </a:ext>
            </a:extLst>
          </p:cNvPr>
          <p:cNvGrpSpPr/>
          <p:nvPr/>
        </p:nvGrpSpPr>
        <p:grpSpPr>
          <a:xfrm>
            <a:off x="3989058" y="280172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FC6D8AE-812D-460F-BF39-D091953E756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FCC672-801E-41B2-A635-B03D931F9F73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8E6126-FE4C-471F-96EF-EB586E24EF56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2BFC0-60DE-4F68-831A-E377E0E4F52C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C95F20-4C52-408B-98B3-0E5403674ACC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2-1.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B48CE-11C7-4415-AF8A-47C71DA05D18}"/>
              </a:ext>
            </a:extLst>
          </p:cNvPr>
          <p:cNvGrpSpPr/>
          <p:nvPr/>
        </p:nvGrpSpPr>
        <p:grpSpPr>
          <a:xfrm>
            <a:off x="4795520" y="36476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A2C193C-8DBC-4914-B578-66396FBD73D1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6913C57-0282-444E-B823-3E8687D8BB17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main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FA6169-4AD7-4C6F-A1B1-B72AAF72F1E4}"/>
              </a:ext>
            </a:extLst>
          </p:cNvPr>
          <p:cNvGrpSpPr/>
          <p:nvPr/>
        </p:nvGrpSpPr>
        <p:grpSpPr>
          <a:xfrm>
            <a:off x="4795520" y="1960989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A9B751F-4325-4422-AC1D-FBCDD72CD993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DC9436-7987-453F-B48C-698DEC441C9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indexPage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3DD8C-0D21-487F-9CC3-8CAE11739DB3}"/>
              </a:ext>
            </a:extLst>
          </p:cNvPr>
          <p:cNvGrpSpPr/>
          <p:nvPr/>
        </p:nvGrpSpPr>
        <p:grpSpPr>
          <a:xfrm>
            <a:off x="1747520" y="3530600"/>
            <a:ext cx="2438400" cy="1137920"/>
            <a:chOff x="4876800" y="1096283"/>
            <a:chExt cx="2438400" cy="113792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BC1EBD-5F64-46CD-9250-81BD0B1CCD7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9510CD-FD39-4909-AD24-05CBE1BD21C4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729207-596D-495A-B1F4-337BEFF18DEB}"/>
              </a:ext>
            </a:extLst>
          </p:cNvPr>
          <p:cNvGrpSpPr/>
          <p:nvPr/>
        </p:nvGrpSpPr>
        <p:grpSpPr>
          <a:xfrm>
            <a:off x="1747520" y="515344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6963F5B-AE27-47BD-9447-4E78A511C22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7CB38-6745-46D3-88EB-2A74236D8D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DBCA37-4158-4815-9CC2-317952796758}"/>
              </a:ext>
            </a:extLst>
          </p:cNvPr>
          <p:cNvGrpSpPr/>
          <p:nvPr/>
        </p:nvGrpSpPr>
        <p:grpSpPr>
          <a:xfrm>
            <a:off x="4795520" y="3547056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D6D269-2210-4772-80F5-2DC28D338832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386074-42F5-4667-B382-EB14312C7636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printData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0321267-F3E4-4643-80A7-0256D1401AFF}"/>
              </a:ext>
            </a:extLst>
          </p:cNvPr>
          <p:cNvGrpSpPr/>
          <p:nvPr/>
        </p:nvGrpSpPr>
        <p:grpSpPr>
          <a:xfrm>
            <a:off x="7843520" y="3536825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E2F316B-9B23-44B5-89D8-A0CC61BE86D7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B2C45A-3168-4751-8646-F49C545EA645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outputData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F7E79A5-1560-41AE-9E31-51BFC3DE6ED2}"/>
              </a:ext>
            </a:extLst>
          </p:cNvPr>
          <p:cNvGrpSpPr/>
          <p:nvPr/>
        </p:nvGrpSpPr>
        <p:grpSpPr>
          <a:xfrm>
            <a:off x="7843520" y="5131873"/>
            <a:ext cx="2438400" cy="1137920"/>
            <a:chOff x="4876800" y="1096283"/>
            <a:chExt cx="2438400" cy="1137920"/>
          </a:xfrm>
          <a:solidFill>
            <a:schemeClr val="tx2">
              <a:lumMod val="75000"/>
            </a:schemeClr>
          </a:solidFill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C12EC72-4E87-4384-8F38-65D93FDB9B90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4EB276-CEFA-4507-9721-1CC9E7144703}"/>
                </a:ext>
              </a:extLst>
            </p:cNvPr>
            <p:cNvSpPr txBox="1"/>
            <p:nvPr/>
          </p:nvSpPr>
          <p:spPr>
            <a:xfrm>
              <a:off x="5049520" y="1480577"/>
              <a:ext cx="20929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publishJson</a:t>
              </a:r>
              <a:endParaRPr lang="ko-KR" altLang="en-US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DAFBDDC-03F1-4925-BB28-2670C8D86D1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14720" y="1502683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370E764-F4B4-404A-91FE-04F3F1793B92}"/>
              </a:ext>
            </a:extLst>
          </p:cNvPr>
          <p:cNvCxnSpPr>
            <a:cxnSpLocks/>
          </p:cNvCxnSpPr>
          <p:nvPr/>
        </p:nvCxnSpPr>
        <p:spPr>
          <a:xfrm>
            <a:off x="6014720" y="3097299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761C70-AC5E-4BD8-9E73-7AC6F5C6ADDD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66720" y="4668520"/>
            <a:ext cx="0" cy="48492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88777-5CC4-42FC-B894-1B1C980ACD79}"/>
              </a:ext>
            </a:extLst>
          </p:cNvPr>
          <p:cNvCxnSpPr>
            <a:cxnSpLocks/>
          </p:cNvCxnSpPr>
          <p:nvPr/>
        </p:nvCxnSpPr>
        <p:spPr>
          <a:xfrm>
            <a:off x="9062720" y="4674816"/>
            <a:ext cx="0" cy="45830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B7BD1564-E206-44FF-9CC2-126D415B65BB}"/>
              </a:ext>
            </a:extLst>
          </p:cNvPr>
          <p:cNvSpPr/>
          <p:nvPr/>
        </p:nvSpPr>
        <p:spPr>
          <a:xfrm>
            <a:off x="2987039" y="3326452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E87D33D-5ACE-4521-976F-8C2F027B4BF7}"/>
              </a:ext>
            </a:extLst>
          </p:cNvPr>
          <p:cNvSpPr/>
          <p:nvPr/>
        </p:nvSpPr>
        <p:spPr>
          <a:xfrm flipH="1">
            <a:off x="6024878" y="3326255"/>
            <a:ext cx="3027679" cy="209228"/>
          </a:xfrm>
          <a:custGeom>
            <a:avLst/>
            <a:gdLst>
              <a:gd name="connsiteX0" fmla="*/ 2987040 w 2987040"/>
              <a:gd name="connsiteY0" fmla="*/ 0 h 233680"/>
              <a:gd name="connsiteX1" fmla="*/ 0 w 2987040"/>
              <a:gd name="connsiteY1" fmla="*/ 10160 h 233680"/>
              <a:gd name="connsiteX2" fmla="*/ 0 w 2987040"/>
              <a:gd name="connsiteY2" fmla="*/ 233680 h 233680"/>
              <a:gd name="connsiteX3" fmla="*/ 0 w 2987040"/>
              <a:gd name="connsiteY3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7040" h="233680">
                <a:moveTo>
                  <a:pt x="2987040" y="0"/>
                </a:moveTo>
                <a:lnTo>
                  <a:pt x="0" y="10160"/>
                </a:lnTo>
                <a:lnTo>
                  <a:pt x="0" y="233680"/>
                </a:lnTo>
                <a:lnTo>
                  <a:pt x="0" y="23368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72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42985-3036-4038-BA17-B2C7A3D4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5240" y="6356350"/>
            <a:ext cx="4114800" cy="365125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2020-2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유닉스프로그래밍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2D9BA3-E659-449E-BDAA-2C74A709A6A8}"/>
              </a:ext>
            </a:extLst>
          </p:cNvPr>
          <p:cNvGrpSpPr/>
          <p:nvPr/>
        </p:nvGrpSpPr>
        <p:grpSpPr>
          <a:xfrm>
            <a:off x="952500" y="342656"/>
            <a:ext cx="2727960" cy="1516623"/>
            <a:chOff x="259080" y="365759"/>
            <a:chExt cx="2727960" cy="1516623"/>
          </a:xfrm>
          <a:solidFill>
            <a:schemeClr val="accent2">
              <a:lumMod val="5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7E8A87-544F-48C8-8E8D-68D1C29C6F05}"/>
                </a:ext>
              </a:extLst>
            </p:cNvPr>
            <p:cNvSpPr/>
            <p:nvPr/>
          </p:nvSpPr>
          <p:spPr>
            <a:xfrm>
              <a:off x="259080" y="365759"/>
              <a:ext cx="2727960" cy="15166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C7D2B6-8DE8-4966-8817-8B3F31DCD4B6}"/>
                </a:ext>
              </a:extLst>
            </p:cNvPr>
            <p:cNvSpPr txBox="1"/>
            <p:nvPr/>
          </p:nvSpPr>
          <p:spPr>
            <a:xfrm>
              <a:off x="511810" y="673110"/>
              <a:ext cx="2222499" cy="9541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2-1.</a:t>
              </a:r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 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786B32-BA1C-47CF-8FAC-1F90931DAD55}"/>
              </a:ext>
            </a:extLst>
          </p:cNvPr>
          <p:cNvGrpSpPr/>
          <p:nvPr/>
        </p:nvGrpSpPr>
        <p:grpSpPr>
          <a:xfrm>
            <a:off x="5340654" y="2020775"/>
            <a:ext cx="1510692" cy="440796"/>
            <a:chOff x="4876800" y="1096283"/>
            <a:chExt cx="2438400" cy="113792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EA0D9F9-3DA7-456B-B5D3-957DB2706114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AE908D-8AB4-411E-A805-089523A9FEF8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출력</a:t>
              </a:r>
              <a:endParaRPr lang="en-US" altLang="ko-KR" sz="1200" dirty="0">
                <a:solidFill>
                  <a:schemeClr val="bg1"/>
                </a:solidFill>
                <a:latin typeface="THE정고딕170" panose="02020603020101020101" pitchFamily="18" charset="-127"/>
                <a:ea typeface="THE정고딕170" panose="02020603020101020101" pitchFamily="18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2B34A9-CE20-4E94-BCDA-E7E72E127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60"/>
          <a:stretch/>
        </p:blipFill>
        <p:spPr>
          <a:xfrm>
            <a:off x="2068195" y="2730027"/>
            <a:ext cx="8705850" cy="190721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05153C3-18B7-4C36-AA11-DCD93FFB5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6" b="11006"/>
          <a:stretch/>
        </p:blipFill>
        <p:spPr>
          <a:xfrm>
            <a:off x="2068195" y="4734560"/>
            <a:ext cx="8705850" cy="89693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FC5DCE1-DF4C-4AC0-923A-266D19671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26" b="632"/>
          <a:stretch/>
        </p:blipFill>
        <p:spPr>
          <a:xfrm>
            <a:off x="2068195" y="5728808"/>
            <a:ext cx="8705850" cy="3651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C79FE57-4C41-42A9-8CB5-7EAB8C66ABBE}"/>
              </a:ext>
            </a:extLst>
          </p:cNvPr>
          <p:cNvGrpSpPr/>
          <p:nvPr/>
        </p:nvGrpSpPr>
        <p:grpSpPr>
          <a:xfrm>
            <a:off x="588008" y="4327655"/>
            <a:ext cx="1510692" cy="440796"/>
            <a:chOff x="4876800" y="1096283"/>
            <a:chExt cx="2438400" cy="1137920"/>
          </a:xfrm>
          <a:noFill/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AC09FA1-9C97-4136-AF77-578194FB6198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FD8C5D-09CB-4B0E-AC48-ED384526D637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B1E693-BBB2-4C94-922F-29847EA080E2}"/>
              </a:ext>
            </a:extLst>
          </p:cNvPr>
          <p:cNvGrpSpPr/>
          <p:nvPr/>
        </p:nvGrpSpPr>
        <p:grpSpPr>
          <a:xfrm>
            <a:off x="588008" y="5330272"/>
            <a:ext cx="1510692" cy="440796"/>
            <a:chOff x="4876800" y="1096283"/>
            <a:chExt cx="2438400" cy="1137920"/>
          </a:xfrm>
          <a:noFill/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D196B74-1F62-46E0-A4D9-1B178468823B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308621-FDD9-40C1-9522-168C1E7D44ED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writeData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F5FD113-719C-48D5-A82C-B5FBF77744DE}"/>
              </a:ext>
            </a:extLst>
          </p:cNvPr>
          <p:cNvGrpSpPr/>
          <p:nvPr/>
        </p:nvGrpSpPr>
        <p:grpSpPr>
          <a:xfrm>
            <a:off x="588008" y="5774883"/>
            <a:ext cx="1510692" cy="440796"/>
            <a:chOff x="4876800" y="1096283"/>
            <a:chExt cx="2438400" cy="1137920"/>
          </a:xfrm>
          <a:noFill/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40A1154-B0C1-48EE-ACF3-7AF0CBA5F39A}"/>
                </a:ext>
              </a:extLst>
            </p:cNvPr>
            <p:cNvSpPr/>
            <p:nvPr/>
          </p:nvSpPr>
          <p:spPr>
            <a:xfrm>
              <a:off x="4876800" y="1096283"/>
              <a:ext cx="2438400" cy="113792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0F115E-1A51-4599-9C7F-A6A5643A890C}"/>
                </a:ext>
              </a:extLst>
            </p:cNvPr>
            <p:cNvSpPr txBox="1"/>
            <p:nvPr/>
          </p:nvSpPr>
          <p:spPr>
            <a:xfrm>
              <a:off x="5049523" y="1295909"/>
              <a:ext cx="2092963" cy="7150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E정고딕170" panose="02020603020101020101" pitchFamily="18" charset="-127"/>
                  <a:ea typeface="THE정고딕170" panose="02020603020101020101" pitchFamily="18" charset="-127"/>
                </a:rPr>
                <a:t>inputData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67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50000"/>
          </a:schemeClr>
        </a:solidFill>
        <a:ln w="76200"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 dirty="0">
            <a:solidFill>
              <a:schemeClr val="bg2">
                <a:lumMod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242</Words>
  <Application>Microsoft Office PowerPoint</Application>
  <PresentationFormat>와이드스크린</PresentationFormat>
  <Paragraphs>147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THE정고딕150</vt:lpstr>
      <vt:lpstr>THE정고딕170</vt:lpstr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Hyunsu</dc:creator>
  <cp:lastModifiedBy>Cho Hyunsu</cp:lastModifiedBy>
  <cp:revision>12</cp:revision>
  <dcterms:created xsi:type="dcterms:W3CDTF">2020-11-30T20:16:41Z</dcterms:created>
  <dcterms:modified xsi:type="dcterms:W3CDTF">2020-12-01T01:46:57Z</dcterms:modified>
</cp:coreProperties>
</file>