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5"/>
  </p:notesMasterIdLst>
  <p:handoutMasterIdLst>
    <p:handoutMasterId r:id="rId16"/>
  </p:handoutMasterIdLst>
  <p:sldIdLst>
    <p:sldId id="294" r:id="rId5"/>
    <p:sldId id="284" r:id="rId6"/>
    <p:sldId id="261" r:id="rId7"/>
    <p:sldId id="273" r:id="rId8"/>
    <p:sldId id="279" r:id="rId9"/>
    <p:sldId id="268" r:id="rId10"/>
    <p:sldId id="292" r:id="rId11"/>
    <p:sldId id="293" r:id="rId12"/>
    <p:sldId id="266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7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74E77-8F7F-C091-A6CD-F9591333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FF8D03-BCD3-2516-5A17-7890FD56F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43AAD0-5D1A-5384-531C-8A99D3C15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4F1F-92BA-AFB1-9D22-E7208D0FE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C0A87-E920-8355-5A1B-CA67C9088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A5F95-9C99-36BD-51DD-A4E52C0F1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8928CD-88FA-3570-A100-54B8E5B71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7BCD8-1D39-74CD-CC4A-0F6689A69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59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7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95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04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20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2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1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72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1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0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7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23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49373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04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8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57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340090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0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9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86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654" r:id="rId25"/>
    <p:sldLayoutId id="2147483659" r:id="rId26"/>
    <p:sldLayoutId id="2147483650" r:id="rId27"/>
    <p:sldLayoutId id="2147483663" r:id="rId28"/>
    <p:sldLayoutId id="2147483666" r:id="rId2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EB3046-56FF-9B8E-098A-B314451B5EBC}"/>
              </a:ext>
            </a:extLst>
          </p:cNvPr>
          <p:cNvSpPr txBox="1"/>
          <p:nvPr/>
        </p:nvSpPr>
        <p:spPr>
          <a:xfrm>
            <a:off x="1828799" y="2212259"/>
            <a:ext cx="78854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OBJECT DETECTION SYSTEM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0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-10886" y="-5443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Our Team</a:t>
            </a:r>
          </a:p>
          <a:p>
            <a:r>
              <a:rPr lang="en-US" dirty="0"/>
              <a:t>This internship was an incredible learning experience that not only enriched our technical knowledge but also honed our soft skills essential for thriving in a professional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Autofit/>
          </a:bodyPr>
          <a:lstStyle/>
          <a:p>
            <a:r>
              <a:rPr lang="en-US" b="1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62177"/>
            <a:ext cx="4837174" cy="3136392"/>
          </a:xfrm>
          <a:noFill/>
        </p:spPr>
        <p:txBody>
          <a:bodyPr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OF OBJECT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TAKEAWAYS FROM THE PROGRAM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E3BA3-8272-BD21-32F0-B07A130AE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0" y="1023078"/>
            <a:ext cx="5768294" cy="53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35" y="-168814"/>
            <a:ext cx="6172200" cy="1524295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8935" y="1685837"/>
            <a:ext cx="7145594" cy="350028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b="1" dirty="0"/>
              <a:t>Core AlgorithmYOLOv8 Nano: </a:t>
            </a:r>
            <a:r>
              <a:rPr lang="en-US" dirty="0"/>
              <a:t>Lightweight, real-time object detection optimized for CPUs. Perfect for edge applications with resource constraints.</a:t>
            </a:r>
          </a:p>
          <a:p>
            <a:r>
              <a:rPr lang="en-US" b="1" dirty="0"/>
              <a:t>Custom Dataset Training : </a:t>
            </a:r>
            <a:r>
              <a:rPr lang="en-US" dirty="0"/>
              <a:t>Model trained on user-specific images with labeled bounding boxes. Ensures high accuracy tailored to the target use case.</a:t>
            </a:r>
          </a:p>
          <a:p>
            <a:r>
              <a:rPr lang="en-US" b="1" dirty="0"/>
              <a:t>Web App Integration </a:t>
            </a:r>
            <a:r>
              <a:rPr lang="en-US" dirty="0"/>
              <a:t>Developed using Flask for seamless usability.         </a:t>
            </a:r>
            <a:r>
              <a:rPr lang="en-US" b="1" dirty="0"/>
              <a:t>Features: </a:t>
            </a:r>
            <a:r>
              <a:rPr lang="en-US" dirty="0"/>
              <a:t>Train the Model: Users can train the model with new data. Real-Time Detection: Detect objects via images, webcam, and video inputs.</a:t>
            </a:r>
          </a:p>
          <a:p>
            <a:r>
              <a:rPr lang="en-US" b="1" dirty="0"/>
              <a:t>Key Benefits Efficiency: </a:t>
            </a:r>
            <a:r>
              <a:rPr lang="en-US" dirty="0"/>
              <a:t>Real-time performance even on low-power devices. Customization: Tailored detection capabilities for specific user needs. Accessibility: User-friendly interface for training and detection.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5C395-6310-4996-1928-4C74C5A05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29" y="1685837"/>
            <a:ext cx="4408045" cy="40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OF OBJECT DETECTION SYSTEM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across industries</a:t>
            </a:r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65760"/>
            <a:ext cx="6961239" cy="725621"/>
          </a:xfrm>
          <a:noFill/>
        </p:spPr>
        <p:txBody>
          <a:bodyPr anchor="ctr"/>
          <a:lstStyle/>
          <a:p>
            <a:pPr algn="l"/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SURVILANCE</a:t>
            </a:r>
            <a:br>
              <a:rPr lang="en-US" spc="-150" dirty="0"/>
            </a:br>
            <a:endParaRPr lang="en-US" spc="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9087" y="1073796"/>
            <a:ext cx="5470175" cy="5070590"/>
          </a:xfrm>
          <a:noFill/>
        </p:spPr>
        <p:txBody>
          <a:bodyPr>
            <a:normAutofit lnSpcReduction="10000"/>
          </a:bodyPr>
          <a:lstStyle/>
          <a:p>
            <a:r>
              <a:rPr lang="en-US" sz="2000" b="1" dirty="0">
                <a:cs typeface="Times New Roman" panose="02020603050405020304" pitchFamily="18" charset="0"/>
              </a:rPr>
              <a:t>Use Case: </a:t>
            </a:r>
            <a:r>
              <a:rPr lang="en-US" sz="2000" dirty="0">
                <a:cs typeface="Times New Roman" panose="02020603050405020304" pitchFamily="18" charset="0"/>
              </a:rPr>
              <a:t>Designed for public spaces like parks, subway stations, and shopping malls.</a:t>
            </a:r>
          </a:p>
          <a:p>
            <a:r>
              <a:rPr lang="en-US" sz="2000" b="1" dirty="0">
                <a:cs typeface="Times New Roman" panose="02020603050405020304" pitchFamily="18" charset="0"/>
              </a:rPr>
              <a:t>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cs typeface="Times New Roman" panose="02020603050405020304" pitchFamily="18" charset="0"/>
              </a:rPr>
              <a:t>Advanced Object Detection</a:t>
            </a:r>
            <a:r>
              <a:rPr lang="en-US" sz="2000" dirty="0">
                <a:cs typeface="Times New Roman" panose="02020603050405020304" pitchFamily="18" charset="0"/>
              </a:rPr>
              <a:t>: Continuous monitoring to detect and identify objects such as people, bags, and vehicles.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cs typeface="Times New Roman" panose="02020603050405020304" pitchFamily="18" charset="0"/>
              </a:rPr>
              <a:t>Real-Time Anomaly Detection</a:t>
            </a:r>
            <a:r>
              <a:rPr lang="en-US" sz="2000" dirty="0">
                <a:cs typeface="Times New Roman" panose="02020603050405020304" pitchFamily="18" charset="0"/>
              </a:rPr>
              <a:t>: Highlights irregularities or threats as they occur.</a:t>
            </a:r>
          </a:p>
          <a:p>
            <a:r>
              <a:rPr lang="en-US" sz="2000" b="1" dirty="0">
                <a:cs typeface="Times New Roman" panose="02020603050405020304" pitchFamily="18" charset="0"/>
              </a:rPr>
              <a:t>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cs typeface="Times New Roman" panose="02020603050405020304" pitchFamily="18" charset="0"/>
              </a:rPr>
              <a:t>Proactive Response</a:t>
            </a:r>
            <a:r>
              <a:rPr lang="en-US" sz="2000" dirty="0">
                <a:cs typeface="Times New Roman" panose="02020603050405020304" pitchFamily="18" charset="0"/>
              </a:rPr>
              <a:t>: Enables immediate action to mitigate potential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cs typeface="Times New Roman" panose="02020603050405020304" pitchFamily="18" charset="0"/>
              </a:rPr>
              <a:t>Enhanced Safety</a:t>
            </a:r>
            <a:r>
              <a:rPr lang="en-US" sz="2000" dirty="0">
                <a:cs typeface="Times New Roman" panose="02020603050405020304" pitchFamily="18" charset="0"/>
              </a:rPr>
              <a:t>: Ensures security across critical infrastructures and urban areas.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F3C20D-B52B-4E0F-DE82-FFEB2257FED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50" y="1512565"/>
            <a:ext cx="5358581" cy="4193052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58" y="272019"/>
            <a:ext cx="10515600" cy="99619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 SECTOR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0D5780-506F-5AEB-48EB-AD3798F4A3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7858" y="986208"/>
            <a:ext cx="7161409" cy="4885584"/>
          </a:xfrm>
        </p:spPr>
        <p:txBody>
          <a:bodyPr>
            <a:normAutofit fontScale="92500" lnSpcReduction="2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b="1" dirty="0">
                <a:cs typeface="Times New Roman" panose="02020603050405020304" pitchFamily="18" charset="0"/>
              </a:rPr>
              <a:t>Tool and Part Recognition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cs typeface="Times New Roman" panose="02020603050405020304" pitchFamily="18" charset="0"/>
              </a:rPr>
              <a:t>Train the model to recognize all tools, equipment, and parts in the facility.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cs typeface="Times New Roman" panose="02020603050405020304" pitchFamily="18" charset="0"/>
              </a:rPr>
              <a:t>Label items with their name, purpose, handling, and maintenance details.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>
                <a:cs typeface="Times New Roman" panose="02020603050405020304" pitchFamily="18" charset="0"/>
              </a:rPr>
              <a:t>Interactive Employee Training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cs typeface="Times New Roman" panose="02020603050405020304" pitchFamily="18" charset="0"/>
              </a:rPr>
              <a:t>Use a camera to identify tools and display real-time info like name, use, and safety tips.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cs typeface="Times New Roman" panose="02020603050405020304" pitchFamily="18" charset="0"/>
              </a:rPr>
              <a:t>Offer step-by-step tutorials for using tools or assembling parts.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>
                <a:cs typeface="Times New Roman" panose="02020603050405020304" pitchFamily="18" charset="0"/>
              </a:rPr>
              <a:t>Boosting Knowledge Retention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cs typeface="Times New Roman" panose="02020603050405020304" pitchFamily="18" charset="0"/>
              </a:rPr>
              <a:t>Combine visual recognition with hands-on practice on the shop floor.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cs typeface="Times New Roman" panose="02020603050405020304" pitchFamily="18" charset="0"/>
              </a:rPr>
              <a:t>Add quizzes or challenges to make learning fun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>
                <a:cs typeface="Times New Roman" panose="02020603050405020304" pitchFamily="18" charset="0"/>
              </a:rPr>
              <a:t>Continuous Learning and Updates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cs typeface="Times New Roman" panose="02020603050405020304" pitchFamily="18" charset="0"/>
              </a:rPr>
              <a:t>Update the system with new tools and parts as processes change.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cs typeface="Times New Roman" panose="02020603050405020304" pitchFamily="18" charset="0"/>
              </a:rPr>
              <a:t>Track employee progress and highlight areas needing improvement.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B93FB-C6F1-C095-85E2-5CA96FBC8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07" y="1416742"/>
            <a:ext cx="4528435" cy="375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DA972-BD3A-3DCD-81F1-7AF161F5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FE33-53A6-E75A-9BA0-8B7B1BF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66" y="162645"/>
            <a:ext cx="6388510" cy="1325563"/>
          </a:xfrm>
          <a:noFill/>
        </p:spPr>
        <p:txBody>
          <a:bodyPr anchor="ctr"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81355-E0BD-50E7-6166-0959FD42740B}"/>
              </a:ext>
            </a:extLst>
          </p:cNvPr>
          <p:cNvSpPr txBox="1"/>
          <p:nvPr/>
        </p:nvSpPr>
        <p:spPr>
          <a:xfrm>
            <a:off x="514075" y="1305341"/>
            <a:ext cx="5029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cs typeface="Times New Roman" panose="02020603050405020304" pitchFamily="18" charset="0"/>
              </a:rPr>
              <a:t>Key Features:</a:t>
            </a:r>
          </a:p>
          <a:p>
            <a:pPr algn="just"/>
            <a:endParaRPr lang="en-US" sz="2400" b="1" dirty="0"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Interactive Object Detection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lvl="3" algn="just"/>
            <a:r>
              <a:rPr lang="en-US" dirty="0">
                <a:cs typeface="Times New Roman" panose="02020603050405020304" pitchFamily="18" charset="0"/>
              </a:rPr>
              <a:t>Detect objects in real time across different input sources.</a:t>
            </a:r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Image Upload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cs typeface="Times New Roman" panose="02020603050405020304" pitchFamily="18" charset="0"/>
              </a:rPr>
              <a:t>Users can upload images for instant object detection.</a:t>
            </a:r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Webcam Detection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cs typeface="Times New Roman" panose="02020603050405020304" pitchFamily="18" charset="0"/>
              </a:rPr>
              <a:t>Enables live object detection through webcam feeds.</a:t>
            </a:r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Video Input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cs typeface="Times New Roman" panose="02020603050405020304" pitchFamily="18" charset="0"/>
              </a:rPr>
              <a:t>Supports object detection for user-uploaded videos.</a:t>
            </a:r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76DF4-AA9C-FAB1-015C-5CCDB48D3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26" y="1403555"/>
            <a:ext cx="5169308" cy="405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9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73436-670B-D363-6530-24A9E25F1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BEE1-DD34-E0E1-F664-7ABBE382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31" y="143229"/>
            <a:ext cx="9404723" cy="1400530"/>
          </a:xfrm>
          <a:noFill/>
        </p:spPr>
        <p:txBody>
          <a:bodyPr anchor="ctr"/>
          <a:lstStyle/>
          <a:p>
            <a:pPr algn="l"/>
            <a:r>
              <a:rPr lang="en-US" b="1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E0E24-94FB-77BE-A95B-889F26FA7788}"/>
              </a:ext>
            </a:extLst>
          </p:cNvPr>
          <p:cNvSpPr txBox="1"/>
          <p:nvPr/>
        </p:nvSpPr>
        <p:spPr>
          <a:xfrm>
            <a:off x="477070" y="1470717"/>
            <a:ext cx="561893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cs typeface="Times New Roman" panose="02020603050405020304" pitchFamily="18" charset="0"/>
              </a:rPr>
              <a:t>System Highlights</a:t>
            </a:r>
            <a:r>
              <a:rPr lang="en-US" b="1" dirty="0"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b="1" dirty="0"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Model Training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cs typeface="Times New Roman" panose="02020603050405020304" pitchFamily="18" charset="0"/>
              </a:rPr>
              <a:t>Trained using YOLOv8 Nano on custom datasets, achieving optimized detection performance after training for over 50 epochs.</a:t>
            </a:r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Flask Web Integration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cs typeface="Times New Roman" panose="02020603050405020304" pitchFamily="18" charset="0"/>
              </a:rPr>
              <a:t>Seamless integration with a Flask web application, providing an interactive interface for login, object training, and real-time detection.</a:t>
            </a:r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Real-Time Performance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cs typeface="Times New Roman" panose="02020603050405020304" pitchFamily="18" charset="0"/>
              </a:rPr>
              <a:t>Optimized for fast and accurate object detection, enabling real-time performance on video input and webcam feeds.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AA178-73A8-A85F-8A18-04BA27BC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592" y="1397674"/>
            <a:ext cx="5176120" cy="40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9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632"/>
            <a:ext cx="10515600" cy="809897"/>
          </a:xfrm>
          <a:noFill/>
        </p:spPr>
        <p:txBody>
          <a:bodyPr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TAKEAWAYS FROM THIS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9A123-3B9F-0F6E-F85C-CA716FABEA45}"/>
              </a:ext>
            </a:extLst>
          </p:cNvPr>
          <p:cNvSpPr txBox="1"/>
          <p:nvPr/>
        </p:nvSpPr>
        <p:spPr>
          <a:xfrm>
            <a:off x="769374" y="1733554"/>
            <a:ext cx="61525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and Teamwork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Execution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and Object Detection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Professionalism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Disruption with Technology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and Accountability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2E9F40F22F2546BD5A131C460AD475" ma:contentTypeVersion="9" ma:contentTypeDescription="Create a new document." ma:contentTypeScope="" ma:versionID="c73e32494cc0b537169225ee6b0f2271">
  <xsd:schema xmlns:xsd="http://www.w3.org/2001/XMLSchema" xmlns:xs="http://www.w3.org/2001/XMLSchema" xmlns:p="http://schemas.microsoft.com/office/2006/metadata/properties" xmlns:ns3="0e4d7d53-4956-4b36-a10b-ff824eb17c51" targetNamespace="http://schemas.microsoft.com/office/2006/metadata/properties" ma:root="true" ma:fieldsID="47fecfda850ce0b049d208dfd4b41ee1" ns3:_="">
    <xsd:import namespace="0e4d7d53-4956-4b36-a10b-ff824eb17c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7d53-4956-4b36-a10b-ff824eb17c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C5A6A4-EE43-415C-9C97-95D60ABC08C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e4d7d53-4956-4b36-a10b-ff824eb17c5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327</TotalTime>
  <Words>538</Words>
  <Application>Microsoft Office PowerPoint</Application>
  <PresentationFormat>Widescreen</PresentationFormat>
  <Paragraphs>72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Aptos</vt:lpstr>
      <vt:lpstr>Arial</vt:lpstr>
      <vt:lpstr>Calibri</vt:lpstr>
      <vt:lpstr>Century Gothic</vt:lpstr>
      <vt:lpstr>Times New Roman</vt:lpstr>
      <vt:lpstr>Wingdings</vt:lpstr>
      <vt:lpstr>Wingdings 3</vt:lpstr>
      <vt:lpstr>Ion</vt:lpstr>
      <vt:lpstr>PowerPoint Presentation</vt:lpstr>
      <vt:lpstr>CONTENTS</vt:lpstr>
      <vt:lpstr>PROJECT OVERVIEW: object detection system</vt:lpstr>
      <vt:lpstr>USE CASES OF OBJECT DETECTION SYSTEM</vt:lpstr>
      <vt:lpstr>SECURITY &amp; SURVILANCE </vt:lpstr>
      <vt:lpstr>MANUFACTORING SECTOR </vt:lpstr>
      <vt:lpstr>IMPLEMENTATION DETAILS </vt:lpstr>
      <vt:lpstr>IMPLEMENTATION DETAILS </vt:lpstr>
      <vt:lpstr>TAKEAWAYS FROM THIS PROGRAM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AZAD_205K5</dc:creator>
  <cp:lastModifiedBy>naveenknaveenk189@gmail.com</cp:lastModifiedBy>
  <cp:revision>9</cp:revision>
  <dcterms:created xsi:type="dcterms:W3CDTF">2024-11-22T09:00:03Z</dcterms:created>
  <dcterms:modified xsi:type="dcterms:W3CDTF">2024-12-01T11:53:14Z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0x010100732E9F40F22F2546BD5A131C460AD475</vt:lpwstr>
  </property>
  <property fmtid="{D5CDD505-2E9C-101B-9397-08002B2CF9AE}" pid="3" name="MediaServiceImageTags">
    <vt:lpwstr/>
  </property>
</Properties>
</file>