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7841-A451-B64D-9BDF-A85E117A5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3060A-54AC-5746-92E7-2AC5D4F6E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AFE2-C5BA-BC44-BD98-85AD37B1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157E-F609-1949-8034-7B98BDB9C932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4BDFC-C40F-3543-9D8E-BE6847A1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F5A7D-32EB-8445-95AE-4FE5F543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9ED-46F8-3349-8C0E-6C59B5E3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2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8637-86A4-4E4C-B7D6-5C70A555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B0BB2-D687-914E-84BD-1C77C4BC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F6FD-3470-8A42-962A-B613F89C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157E-F609-1949-8034-7B98BDB9C932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533E-73F5-6A4B-BDB4-29713722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DE07-1603-DE4D-B2FE-22289A5E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9ED-46F8-3349-8C0E-6C59B5E3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7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655DA-0E14-274A-A82F-39B787368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3C0C2-0D68-4F42-B0EC-3341C3E3C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4A0C2-C319-CF40-8317-D6145C54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157E-F609-1949-8034-7B98BDB9C932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E1B9A-313E-6343-96A9-262E1CD4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7063F-F8CD-BE48-818A-81A6436E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9ED-46F8-3349-8C0E-6C59B5E3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1222-7CC0-0046-BCB7-6EC26ABB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857E7-0980-A24E-BD1E-913EA947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75C47-8AA9-CF40-B053-B66ECDE9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157E-F609-1949-8034-7B98BDB9C932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F2385-A7B4-B645-9E18-71AFCC80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9505-E97E-2346-9394-41B1453A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9ED-46F8-3349-8C0E-6C59B5E3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7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AE0E-4F75-E248-BBCA-B867D380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134A8-CA2A-8B4D-8EC0-31854079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30D7E-BCC9-A547-823D-324A9C15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157E-F609-1949-8034-7B98BDB9C932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A8C4-96AD-AB40-BEFE-0F49C54D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313B0-7840-0B49-BEC6-6B0F3147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9ED-46F8-3349-8C0E-6C59B5E3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8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3041-2894-EF42-A4FC-56774800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B138-7392-964B-97C6-37AC6BDB0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B45E4-A985-084C-829B-CD0694A1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21DA4-4A3B-8C46-87AB-CB9EF208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157E-F609-1949-8034-7B98BDB9C932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909AF-0D5F-944D-BF15-199845AE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5336-DF3A-3D44-95DC-41AD001F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9ED-46F8-3349-8C0E-6C59B5E3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960D-63DB-5541-AC43-EB436BD3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1F899-1268-CC4C-A092-045DE00DE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DAF30-2298-BA49-AE12-E025D1829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F38D2-1623-E149-9E46-71A78AE82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D8FDC-C2DF-3846-9406-018EAE530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2AAAF-86AC-8243-85D1-D348C936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157E-F609-1949-8034-7B98BDB9C932}" type="datetimeFigureOut">
              <a:rPr lang="en-US" smtClean="0"/>
              <a:t>8/11/19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3DD94-5B7D-034E-81B7-87B38C40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77923-A7BC-334D-8879-8BACE241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9ED-46F8-3349-8C0E-6C59B5E3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8B9F-0661-DF41-869B-B4665636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821C8-252E-2746-B1FA-34322C4A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157E-F609-1949-8034-7B98BDB9C932}" type="datetimeFigureOut">
              <a:rPr lang="en-US" smtClean="0"/>
              <a:t>8/11/19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D71ED-82B1-4E48-BBAE-FBE7C500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82034-8485-2042-B826-899B3E6F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9ED-46F8-3349-8C0E-6C59B5E3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3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3C943-256B-B847-B8A8-DFCD26AC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157E-F609-1949-8034-7B98BDB9C932}" type="datetimeFigureOut">
              <a:rPr lang="en-US" smtClean="0"/>
              <a:t>8/11/19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809ED-671F-3C4B-9759-216F69F1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A3704-2551-E747-9404-E9C5517C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9ED-46F8-3349-8C0E-6C59B5E3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0E94-914C-D546-807F-4ADA21A7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4954B-705B-7443-BDC7-E5D17D3E7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99A0B-E09C-8349-85D1-B7BB546A4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5740D-D258-0940-81AF-D5A5D738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157E-F609-1949-8034-7B98BDB9C932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CF66A-4D8C-1D42-A0A7-84D2662A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BF922-BFE9-AE4C-B63D-7F64EE3B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9ED-46F8-3349-8C0E-6C59B5E3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7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1EF6-FB7E-D141-8066-9F7E61BF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2D7EA-39C4-C542-8DBB-D53DB87E7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258F9-0C60-3743-9C56-77D58F256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B4914-8B37-A743-84B6-DBF320A1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157E-F609-1949-8034-7B98BDB9C932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86231-06EC-9B49-AC01-C84A9633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87857-FE4C-6843-88C6-865E9EB5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9ED-46F8-3349-8C0E-6C59B5E3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7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59894-7CCC-9544-811A-BEA6C116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E972A-D159-8A41-93AC-CC38AE4C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E7269-7AB7-614F-9F25-DB2A38E92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157E-F609-1949-8034-7B98BDB9C932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8E50C-4CFC-7B47-ACE5-B1EF4B50A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EB99B-5BBF-EA47-B0CC-D392430D8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B9ED-46F8-3349-8C0E-6C59B5E3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6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67BA1DDA-9BC4-9A45-BDEA-F6C9A9D7FE46}"/>
              </a:ext>
            </a:extLst>
          </p:cNvPr>
          <p:cNvSpPr/>
          <p:nvPr/>
        </p:nvSpPr>
        <p:spPr>
          <a:xfrm>
            <a:off x="2634499" y="939430"/>
            <a:ext cx="2543504" cy="4331579"/>
          </a:xfrm>
          <a:custGeom>
            <a:avLst/>
            <a:gdLst>
              <a:gd name="connsiteX0" fmla="*/ 115613 w 2543504"/>
              <a:gd name="connsiteY0" fmla="*/ 109912 h 4331579"/>
              <a:gd name="connsiteX1" fmla="*/ 115613 w 2543504"/>
              <a:gd name="connsiteY1" fmla="*/ 4221665 h 4331579"/>
              <a:gd name="connsiteX2" fmla="*/ 2427890 w 2543504"/>
              <a:gd name="connsiteY2" fmla="*/ 4221665 h 4331579"/>
              <a:gd name="connsiteX3" fmla="*/ 2427890 w 2543504"/>
              <a:gd name="connsiteY3" fmla="*/ 109912 h 4331579"/>
              <a:gd name="connsiteX4" fmla="*/ 0 w 2543504"/>
              <a:gd name="connsiteY4" fmla="*/ 0 h 4331579"/>
              <a:gd name="connsiteX5" fmla="*/ 2543504 w 2543504"/>
              <a:gd name="connsiteY5" fmla="*/ 0 h 4331579"/>
              <a:gd name="connsiteX6" fmla="*/ 2543504 w 2543504"/>
              <a:gd name="connsiteY6" fmla="*/ 4331579 h 4331579"/>
              <a:gd name="connsiteX7" fmla="*/ 0 w 2543504"/>
              <a:gd name="connsiteY7" fmla="*/ 4331579 h 433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3504" h="4331579">
                <a:moveTo>
                  <a:pt x="115613" y="109912"/>
                </a:moveTo>
                <a:lnTo>
                  <a:pt x="115613" y="4221665"/>
                </a:lnTo>
                <a:lnTo>
                  <a:pt x="2427890" y="4221665"/>
                </a:lnTo>
                <a:lnTo>
                  <a:pt x="2427890" y="109912"/>
                </a:lnTo>
                <a:close/>
                <a:moveTo>
                  <a:pt x="0" y="0"/>
                </a:moveTo>
                <a:lnTo>
                  <a:pt x="2543504" y="0"/>
                </a:lnTo>
                <a:lnTo>
                  <a:pt x="2543504" y="4331579"/>
                </a:lnTo>
                <a:lnTo>
                  <a:pt x="0" y="433157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29A44E-DE6F-B04F-AFA6-14698064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647" y="1064769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0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ED41A6-0737-B24B-9F6B-FCC7FB649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16"/>
                    </a14:imgEffect>
                    <a14:imgEffect>
                      <a14:saturation sat="122000"/>
                    </a14:imgEffect>
                    <a14:imgEffect>
                      <a14:brightnessContrast bright="10000" contrast="-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1737" y="3187447"/>
            <a:ext cx="1460500" cy="158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4326A-2815-B24D-A6DA-6FA7F3452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891"/>
                    </a14:imgEffect>
                    <a14:imgEffect>
                      <a14:saturation sat="84000"/>
                    </a14:imgEffect>
                    <a14:imgEffect>
                      <a14:brightnessContrast bright="11000" contrast="-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46262" y="1841500"/>
            <a:ext cx="1460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4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2019-08-09T19:49:48Z</dcterms:created>
  <dcterms:modified xsi:type="dcterms:W3CDTF">2019-08-11T18:34:00Z</dcterms:modified>
</cp:coreProperties>
</file>