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7"/>
  </p:normalViewPr>
  <p:slideViewPr>
    <p:cSldViewPr snapToGrid="0">
      <p:cViewPr varScale="1">
        <p:scale>
          <a:sx n="115" d="100"/>
          <a:sy n="1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10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2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2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4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8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8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73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1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4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9AFC4-8ED9-9232-9913-71320D6F4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8586" y="646000"/>
            <a:ext cx="4127227" cy="2783000"/>
          </a:xfrm>
        </p:spPr>
        <p:txBody>
          <a:bodyPr anchor="ctr">
            <a:normAutofit fontScale="90000"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Data-Driven Insights for Music Personalization</a:t>
            </a:r>
            <a:endParaRPr lang="en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00A56-0F19-9749-E86F-E75ADBA1D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r>
              <a:rPr lang="en-GB" sz="1600" dirty="0"/>
              <a:t>Alexandra Segkou</a:t>
            </a:r>
          </a:p>
          <a:p>
            <a:r>
              <a:rPr lang="en-GB" sz="1600" dirty="0"/>
              <a:t>Dimitris Mysiloglou</a:t>
            </a:r>
          </a:p>
          <a:p>
            <a:r>
              <a:rPr lang="en-GB" sz="1600" dirty="0"/>
              <a:t>Kyriakos Papadopoulos</a:t>
            </a:r>
            <a:endParaRPr lang="en-GR" sz="1600" dirty="0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5E59921A-9F30-96E5-91F9-AF3EC361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918" b="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61E7F-576D-658B-3AD2-A23961439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401444"/>
            <a:ext cx="10213200" cy="606126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b="1" dirty="0"/>
              <a:t>Overview: </a:t>
            </a:r>
          </a:p>
          <a:p>
            <a:pPr>
              <a:lnSpc>
                <a:spcPct val="100000"/>
              </a:lnSpc>
            </a:pPr>
            <a:r>
              <a:rPr lang="en-GB" dirty="0"/>
              <a:t>This analysis focuses on the top 2000 songs on Spotify, spanning from 1956 to 2019.</a:t>
            </a:r>
          </a:p>
          <a:p>
            <a:pPr>
              <a:lnSpc>
                <a:spcPct val="100000"/>
              </a:lnSpc>
            </a:pPr>
            <a:r>
              <a:rPr lang="en-GB" dirty="0"/>
              <a:t>The dataset contains audio features such as Danceability, BPM, Liveness, Valence (Positivity), and more.</a:t>
            </a:r>
          </a:p>
          <a:p>
            <a:pPr marL="0" indent="0">
              <a:lnSpc>
                <a:spcPct val="100000"/>
              </a:lnSpc>
              <a:buNone/>
            </a:pPr>
            <a:endParaRPr lang="en-GB" b="1" dirty="0"/>
          </a:p>
          <a:p>
            <a:pPr marL="0" indent="0">
              <a:lnSpc>
                <a:spcPct val="100000"/>
              </a:lnSpc>
              <a:buNone/>
            </a:pPr>
            <a:r>
              <a:rPr lang="en-GB" b="1" dirty="0"/>
              <a:t>Objective</a:t>
            </a:r>
            <a:r>
              <a:rPr lang="en-GB" dirty="0"/>
              <a:t>:</a:t>
            </a:r>
          </a:p>
          <a:p>
            <a:pPr>
              <a:lnSpc>
                <a:spcPct val="100000"/>
              </a:lnSpc>
            </a:pPr>
            <a:r>
              <a:rPr lang="en-GB" dirty="0"/>
              <a:t>To explore and understand the key characteristics of these top tracks.</a:t>
            </a:r>
          </a:p>
          <a:p>
            <a:pPr>
              <a:lnSpc>
                <a:spcPct val="100000"/>
              </a:lnSpc>
            </a:pPr>
            <a:r>
              <a:rPr lang="en-GB" dirty="0"/>
              <a:t>To cluster songs based on their audio features to identify distinct groups.</a:t>
            </a:r>
          </a:p>
          <a:p>
            <a:pPr marL="0" indent="0">
              <a:lnSpc>
                <a:spcPct val="100000"/>
              </a:lnSpc>
              <a:buNone/>
            </a:pPr>
            <a:endParaRPr lang="en-GB" b="1" dirty="0"/>
          </a:p>
          <a:p>
            <a:pPr marL="0" indent="0">
              <a:lnSpc>
                <a:spcPct val="100000"/>
              </a:lnSpc>
              <a:buNone/>
            </a:pPr>
            <a:r>
              <a:rPr lang="en-GB" b="1" dirty="0"/>
              <a:t>Dataset Source</a:t>
            </a:r>
            <a:r>
              <a:rPr lang="en-GB" dirty="0"/>
              <a:t>:</a:t>
            </a:r>
          </a:p>
          <a:p>
            <a:pPr>
              <a:lnSpc>
                <a:spcPct val="100000"/>
              </a:lnSpc>
            </a:pPr>
            <a:r>
              <a:rPr lang="en-GB" dirty="0"/>
              <a:t>The data was extracted from Spotify by @</a:t>
            </a:r>
            <a:r>
              <a:rPr lang="en-GB" dirty="0" err="1"/>
              <a:t>plamere</a:t>
            </a:r>
            <a:r>
              <a:rPr lang="en-GB" dirty="0"/>
              <a:t> and downloaded by us through </a:t>
            </a:r>
            <a:r>
              <a:rPr lang="en-GB" dirty="0" err="1"/>
              <a:t>Kaggle.com</a:t>
            </a:r>
            <a:endParaRPr lang="en-GB" dirty="0"/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07755317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97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-webkit-standard</vt:lpstr>
      <vt:lpstr>Arial</vt:lpstr>
      <vt:lpstr>Avenir Next LT Pro</vt:lpstr>
      <vt:lpstr>Goudy Old Style</vt:lpstr>
      <vt:lpstr>Wingdings</vt:lpstr>
      <vt:lpstr>FrostyVTI</vt:lpstr>
      <vt:lpstr>Data-Driven Insights for Music Personalization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Kyriakos Papadopoulos</dc:creator>
  <cp:lastModifiedBy>Kyriakos Papadopoulos</cp:lastModifiedBy>
  <cp:revision>1</cp:revision>
  <dcterms:created xsi:type="dcterms:W3CDTF">2024-07-20T09:29:34Z</dcterms:created>
  <dcterms:modified xsi:type="dcterms:W3CDTF">2024-07-20T10:13:22Z</dcterms:modified>
</cp:coreProperties>
</file>