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l-GR"/>
              <a:t>Κάντε κλικ για να επεξεργαστείτε τον τίτλο υποδείγματος</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a:t>Στυλ κειμένου υποδείγματος</a:t>
            </a:r>
          </a:p>
        </p:txBody>
      </p:sp>
      <p:sp>
        <p:nvSpPr>
          <p:cNvPr id="5" name="Date Placeholder 4"/>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με φράση">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l-GR"/>
              <a:t>Κάντε κλικ για να επεξεργαστείτε τον τίτλο υποδείγματος</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a:t>Στυλ κειμένου υποδείγματος</a:t>
            </a:r>
          </a:p>
        </p:txBody>
      </p:sp>
      <p:sp>
        <p:nvSpPr>
          <p:cNvPr id="5" name="Date Placeholder 4"/>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ή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l-GR"/>
              <a:t>Κάντε κλικ για να επεξεργαστείτε τον τίτλο υποδείγματος</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a:t>Στυλ κειμένου υποδείγματος</a:t>
            </a:r>
          </a:p>
        </p:txBody>
      </p:sp>
      <p:sp>
        <p:nvSpPr>
          <p:cNvPr id="5" name="Date Placeholder 4"/>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9/9/2024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A93F5CE-F8FA-B2D8-BA8D-C9BC3F3B4291}"/>
              </a:ext>
            </a:extLst>
          </p:cNvPr>
          <p:cNvSpPr>
            <a:spLocks noGrp="1"/>
          </p:cNvSpPr>
          <p:nvPr>
            <p:ph type="ctrTitle"/>
          </p:nvPr>
        </p:nvSpPr>
        <p:spPr/>
        <p:txBody>
          <a:bodyPr/>
          <a:lstStyle/>
          <a:p>
            <a:r>
              <a:rPr lang="el-GR" dirty="0"/>
              <a:t>Ηλεκτρονική Μάθηση και Κοινωνικά Δίκτυα</a:t>
            </a:r>
          </a:p>
        </p:txBody>
      </p:sp>
      <p:sp>
        <p:nvSpPr>
          <p:cNvPr id="3" name="Υπότιτλος 2">
            <a:extLst>
              <a:ext uri="{FF2B5EF4-FFF2-40B4-BE49-F238E27FC236}">
                <a16:creationId xmlns:a16="http://schemas.microsoft.com/office/drawing/2014/main" id="{B4977BEC-2610-4745-E538-FC03D27F5BAC}"/>
              </a:ext>
            </a:extLst>
          </p:cNvPr>
          <p:cNvSpPr>
            <a:spLocks noGrp="1"/>
          </p:cNvSpPr>
          <p:nvPr>
            <p:ph type="subTitle" idx="1"/>
          </p:nvPr>
        </p:nvSpPr>
        <p:spPr>
          <a:xfrm>
            <a:off x="2589212" y="5219830"/>
            <a:ext cx="8915399" cy="1126283"/>
          </a:xfrm>
        </p:spPr>
        <p:txBody>
          <a:bodyPr/>
          <a:lstStyle/>
          <a:p>
            <a:r>
              <a:rPr lang="el-GR" dirty="0"/>
              <a:t>ΧΡΙΣΤΟΣ ΞΥΔΗΣ Π20008</a:t>
            </a:r>
          </a:p>
          <a:p>
            <a:r>
              <a:rPr lang="el-GR" dirty="0"/>
              <a:t>ΚΥΡΙΑΚΟΣ ΚΙΧΗΣ Π20013</a:t>
            </a:r>
          </a:p>
        </p:txBody>
      </p:sp>
    </p:spTree>
    <p:extLst>
      <p:ext uri="{BB962C8B-B14F-4D97-AF65-F5344CB8AC3E}">
        <p14:creationId xmlns:p14="http://schemas.microsoft.com/office/powerpoint/2010/main" val="2858155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CDABF5D-AB66-ABA5-6629-80BEBF286797}"/>
              </a:ext>
            </a:extLst>
          </p:cNvPr>
          <p:cNvSpPr>
            <a:spLocks noGrp="1"/>
          </p:cNvSpPr>
          <p:nvPr>
            <p:ph type="title"/>
          </p:nvPr>
        </p:nvSpPr>
        <p:spPr/>
        <p:txBody>
          <a:bodyPr/>
          <a:lstStyle/>
          <a:p>
            <a:r>
              <a:rPr lang="el-GR" dirty="0"/>
              <a:t>Θεματολογία μαθήματος </a:t>
            </a:r>
          </a:p>
        </p:txBody>
      </p:sp>
      <p:sp>
        <p:nvSpPr>
          <p:cNvPr id="3" name="Θέση περιεχομένου 2">
            <a:extLst>
              <a:ext uri="{FF2B5EF4-FFF2-40B4-BE49-F238E27FC236}">
                <a16:creationId xmlns:a16="http://schemas.microsoft.com/office/drawing/2014/main" id="{B8107667-C89C-8838-9ED3-ABDEB38B082F}"/>
              </a:ext>
            </a:extLst>
          </p:cNvPr>
          <p:cNvSpPr>
            <a:spLocks noGrp="1"/>
          </p:cNvSpPr>
          <p:nvPr>
            <p:ph idx="1"/>
          </p:nvPr>
        </p:nvSpPr>
        <p:spPr/>
        <p:txBody>
          <a:bodyPr/>
          <a:lstStyle/>
          <a:p>
            <a:r>
              <a:rPr lang="el-GR" dirty="0"/>
              <a:t>Γεωγραφία για μαθητές δημοτικού </a:t>
            </a:r>
          </a:p>
          <a:p>
            <a:endParaRPr lang="el-GR" dirty="0"/>
          </a:p>
          <a:p>
            <a:pPr marL="0" indent="0">
              <a:buNone/>
            </a:pPr>
            <a:r>
              <a:rPr lang="el-GR" b="1" dirty="0"/>
              <a:t>Στόχοι μαθήματος </a:t>
            </a:r>
          </a:p>
          <a:p>
            <a:pPr marL="0" indent="0">
              <a:buNone/>
            </a:pPr>
            <a:r>
              <a:rPr lang="el-GR" dirty="0"/>
              <a:t>• Εκμάθηση στο θέμα της γεωγραφίας, εστιάζοντας στις σημαίες των χωρών και την γεωγραφική τους θέση. </a:t>
            </a:r>
          </a:p>
          <a:p>
            <a:pPr marL="0" indent="0">
              <a:buNone/>
            </a:pPr>
            <a:r>
              <a:rPr lang="el-GR" dirty="0"/>
              <a:t>• Κοινωνική ανάπτυξη, μέσω ανταλλαγής απόψεων με τους συμμαθητές.</a:t>
            </a:r>
          </a:p>
        </p:txBody>
      </p:sp>
      <p:pic>
        <p:nvPicPr>
          <p:cNvPr id="5" name="Εικόνα 4" descr="Εικόνα που περιέχει κείμενο, στιγμιότυπο οθόνης&#10;&#10;Περιγραφή που δημιουργήθηκε αυτόματα">
            <a:extLst>
              <a:ext uri="{FF2B5EF4-FFF2-40B4-BE49-F238E27FC236}">
                <a16:creationId xmlns:a16="http://schemas.microsoft.com/office/drawing/2014/main" id="{CE5B54AC-B5A1-8EA3-85A5-34BDD018A04E}"/>
              </a:ext>
            </a:extLst>
          </p:cNvPr>
          <p:cNvPicPr>
            <a:picLocks noChangeAspect="1"/>
          </p:cNvPicPr>
          <p:nvPr/>
        </p:nvPicPr>
        <p:blipFill>
          <a:blip r:embed="rId2"/>
          <a:stretch>
            <a:fillRect/>
          </a:stretch>
        </p:blipFill>
        <p:spPr>
          <a:xfrm>
            <a:off x="5924751" y="4655716"/>
            <a:ext cx="5805133" cy="2095383"/>
          </a:xfrm>
          <a:prstGeom prst="rect">
            <a:avLst/>
          </a:prstGeom>
        </p:spPr>
      </p:pic>
    </p:spTree>
    <p:extLst>
      <p:ext uri="{BB962C8B-B14F-4D97-AF65-F5344CB8AC3E}">
        <p14:creationId xmlns:p14="http://schemas.microsoft.com/office/powerpoint/2010/main" val="724819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95F44FC-FFF3-E49D-B187-640D17DD8592}"/>
              </a:ext>
            </a:extLst>
          </p:cNvPr>
          <p:cNvSpPr>
            <a:spLocks noGrp="1"/>
          </p:cNvSpPr>
          <p:nvPr>
            <p:ph type="title"/>
          </p:nvPr>
        </p:nvSpPr>
        <p:spPr/>
        <p:txBody>
          <a:bodyPr/>
          <a:lstStyle/>
          <a:p>
            <a:r>
              <a:rPr lang="el-GR" dirty="0"/>
              <a:t>Τα εργαλεία που χρησιμοποιήθηκαν </a:t>
            </a:r>
          </a:p>
        </p:txBody>
      </p:sp>
      <p:sp>
        <p:nvSpPr>
          <p:cNvPr id="3" name="Θέση περιεχομένου 2">
            <a:extLst>
              <a:ext uri="{FF2B5EF4-FFF2-40B4-BE49-F238E27FC236}">
                <a16:creationId xmlns:a16="http://schemas.microsoft.com/office/drawing/2014/main" id="{6AEDA3DD-21C6-5C3D-2EE6-A3B6B615EF26}"/>
              </a:ext>
            </a:extLst>
          </p:cNvPr>
          <p:cNvSpPr>
            <a:spLocks noGrp="1"/>
          </p:cNvSpPr>
          <p:nvPr>
            <p:ph idx="1"/>
          </p:nvPr>
        </p:nvSpPr>
        <p:spPr/>
        <p:txBody>
          <a:bodyPr/>
          <a:lstStyle/>
          <a:p>
            <a:r>
              <a:rPr lang="el-GR" dirty="0"/>
              <a:t>Χρήση </a:t>
            </a:r>
            <a:r>
              <a:rPr lang="en-US" dirty="0"/>
              <a:t>QUIZ</a:t>
            </a:r>
          </a:p>
          <a:p>
            <a:r>
              <a:rPr lang="el-GR" dirty="0"/>
              <a:t>Χρήση </a:t>
            </a:r>
            <a:r>
              <a:rPr lang="en-US" dirty="0"/>
              <a:t>Calendar ( </a:t>
            </a:r>
            <a:r>
              <a:rPr lang="el-GR" dirty="0"/>
              <a:t>χρονοπρογραμματισμός) </a:t>
            </a:r>
          </a:p>
          <a:p>
            <a:r>
              <a:rPr lang="el-GR" dirty="0"/>
              <a:t>Χρήση πολυμεσικού εκπαιδευτικού υλικού  </a:t>
            </a:r>
            <a:r>
              <a:rPr lang="en-US" dirty="0"/>
              <a:t>(google earth, Wikipedia )</a:t>
            </a:r>
          </a:p>
          <a:p>
            <a:r>
              <a:rPr lang="el-GR" dirty="0"/>
              <a:t>Χρήση </a:t>
            </a:r>
            <a:r>
              <a:rPr lang="en-US" dirty="0"/>
              <a:t>forum (</a:t>
            </a:r>
            <a:r>
              <a:rPr lang="el-GR" dirty="0"/>
              <a:t>ανταλλαγή απόψεων)</a:t>
            </a:r>
          </a:p>
          <a:p>
            <a:r>
              <a:rPr lang="el-GR" dirty="0"/>
              <a:t>Δυνατότητα βαθμολόγησης και παρακολούθησης προόδου των μαθητών </a:t>
            </a:r>
          </a:p>
        </p:txBody>
      </p:sp>
    </p:spTree>
    <p:extLst>
      <p:ext uri="{BB962C8B-B14F-4D97-AF65-F5344CB8AC3E}">
        <p14:creationId xmlns:p14="http://schemas.microsoft.com/office/powerpoint/2010/main" val="1510645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9D3CAD5-BA56-EAEA-C4D0-19B897D36EF3}"/>
              </a:ext>
            </a:extLst>
          </p:cNvPr>
          <p:cNvSpPr>
            <a:spLocks noGrp="1"/>
          </p:cNvSpPr>
          <p:nvPr>
            <p:ph type="title"/>
          </p:nvPr>
        </p:nvSpPr>
        <p:spPr/>
        <p:txBody>
          <a:bodyPr/>
          <a:lstStyle/>
          <a:p>
            <a:r>
              <a:rPr lang="el-GR" dirty="0"/>
              <a:t>Χρήση </a:t>
            </a:r>
            <a:r>
              <a:rPr lang="en-US" dirty="0"/>
              <a:t>Quizzes</a:t>
            </a:r>
            <a:endParaRPr lang="el-GR" dirty="0"/>
          </a:p>
        </p:txBody>
      </p:sp>
      <p:sp>
        <p:nvSpPr>
          <p:cNvPr id="3" name="Θέση περιεχομένου 2">
            <a:extLst>
              <a:ext uri="{FF2B5EF4-FFF2-40B4-BE49-F238E27FC236}">
                <a16:creationId xmlns:a16="http://schemas.microsoft.com/office/drawing/2014/main" id="{6F3831AB-A61C-AF9B-7787-FAB32DAD4DDD}"/>
              </a:ext>
            </a:extLst>
          </p:cNvPr>
          <p:cNvSpPr>
            <a:spLocks noGrp="1"/>
          </p:cNvSpPr>
          <p:nvPr>
            <p:ph idx="1"/>
          </p:nvPr>
        </p:nvSpPr>
        <p:spPr/>
        <p:txBody>
          <a:bodyPr/>
          <a:lstStyle/>
          <a:p>
            <a:r>
              <a:rPr lang="el-GR" dirty="0"/>
              <a:t>Με την χρήση των </a:t>
            </a:r>
            <a:r>
              <a:rPr lang="en-US" dirty="0"/>
              <a:t>quiz, </a:t>
            </a:r>
            <a:r>
              <a:rPr lang="el-GR" dirty="0"/>
              <a:t>ο μαθητής καλείτε να ελέγξει τις γνώσεις του με την μορφή «παιχνιδιού» . Με αυτό τον τρόπο μπορούμε να προσεγγίσουμε πιο εύκολα τον μαθητή και να του κεντρίσουμε το ενδιαφέρον καθώς επίσης να δούμε και το επίπεδο των γνώσεων του. </a:t>
            </a:r>
          </a:p>
          <a:p>
            <a:pPr marL="0" indent="0">
              <a:buNone/>
            </a:pPr>
            <a:endParaRPr lang="el-GR" dirty="0"/>
          </a:p>
        </p:txBody>
      </p:sp>
      <p:pic>
        <p:nvPicPr>
          <p:cNvPr id="5" name="Εικόνα 4" descr="Εικόνα που περιέχει κείμενο, στιγμιότυπο οθόνης, λογισμικό, ιστοσελίδα&#10;&#10;Περιγραφή που δημιουργήθηκε αυτόματα">
            <a:extLst>
              <a:ext uri="{FF2B5EF4-FFF2-40B4-BE49-F238E27FC236}">
                <a16:creationId xmlns:a16="http://schemas.microsoft.com/office/drawing/2014/main" id="{1AF7D7EF-C08E-A053-A65C-87C90DC6490A}"/>
              </a:ext>
            </a:extLst>
          </p:cNvPr>
          <p:cNvPicPr>
            <a:picLocks noChangeAspect="1"/>
          </p:cNvPicPr>
          <p:nvPr/>
        </p:nvPicPr>
        <p:blipFill>
          <a:blip r:embed="rId2"/>
          <a:stretch>
            <a:fillRect/>
          </a:stretch>
        </p:blipFill>
        <p:spPr>
          <a:xfrm>
            <a:off x="497609" y="3675037"/>
            <a:ext cx="5401745" cy="2902037"/>
          </a:xfrm>
          <a:prstGeom prst="rect">
            <a:avLst/>
          </a:prstGeom>
        </p:spPr>
      </p:pic>
      <p:pic>
        <p:nvPicPr>
          <p:cNvPr id="7" name="Εικόνα 6" descr="Εικόνα που περιέχει κείμενο, χάρτης, στιγμιότυπο οθόνης, Άτλας&#10;&#10;Περιγραφή που δημιουργήθηκε αυτόματα">
            <a:extLst>
              <a:ext uri="{FF2B5EF4-FFF2-40B4-BE49-F238E27FC236}">
                <a16:creationId xmlns:a16="http://schemas.microsoft.com/office/drawing/2014/main" id="{726AED47-EDCD-46ED-CFBB-643F7E4D792A}"/>
              </a:ext>
            </a:extLst>
          </p:cNvPr>
          <p:cNvPicPr>
            <a:picLocks noChangeAspect="1"/>
          </p:cNvPicPr>
          <p:nvPr/>
        </p:nvPicPr>
        <p:blipFill>
          <a:blip r:embed="rId3"/>
          <a:stretch>
            <a:fillRect/>
          </a:stretch>
        </p:blipFill>
        <p:spPr>
          <a:xfrm>
            <a:off x="8380710" y="3791244"/>
            <a:ext cx="3731190" cy="2902037"/>
          </a:xfrm>
          <a:prstGeom prst="rect">
            <a:avLst/>
          </a:prstGeom>
        </p:spPr>
      </p:pic>
    </p:spTree>
    <p:extLst>
      <p:ext uri="{BB962C8B-B14F-4D97-AF65-F5344CB8AC3E}">
        <p14:creationId xmlns:p14="http://schemas.microsoft.com/office/powerpoint/2010/main" val="1149515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552AA1A-0CB7-153E-A688-C62ABE5E3314}"/>
              </a:ext>
            </a:extLst>
          </p:cNvPr>
          <p:cNvSpPr>
            <a:spLocks noGrp="1"/>
          </p:cNvSpPr>
          <p:nvPr>
            <p:ph type="title"/>
          </p:nvPr>
        </p:nvSpPr>
        <p:spPr/>
        <p:txBody>
          <a:bodyPr/>
          <a:lstStyle/>
          <a:p>
            <a:r>
              <a:rPr lang="el-GR" dirty="0"/>
              <a:t>Άμεση επικοινωνία (μέσο κοινωνικής δικτύωσης )</a:t>
            </a:r>
          </a:p>
        </p:txBody>
      </p:sp>
      <p:sp>
        <p:nvSpPr>
          <p:cNvPr id="3" name="Θέση περιεχομένου 2">
            <a:extLst>
              <a:ext uri="{FF2B5EF4-FFF2-40B4-BE49-F238E27FC236}">
                <a16:creationId xmlns:a16="http://schemas.microsoft.com/office/drawing/2014/main" id="{5C8AEE89-78C0-EBBE-42D0-7F4D792ABFEB}"/>
              </a:ext>
            </a:extLst>
          </p:cNvPr>
          <p:cNvSpPr>
            <a:spLocks noGrp="1"/>
          </p:cNvSpPr>
          <p:nvPr>
            <p:ph idx="1"/>
          </p:nvPr>
        </p:nvSpPr>
        <p:spPr/>
        <p:txBody>
          <a:bodyPr/>
          <a:lstStyle/>
          <a:p>
            <a:r>
              <a:rPr lang="el-GR" dirty="0"/>
              <a:t>Με την χρήση ενός </a:t>
            </a:r>
            <a:r>
              <a:rPr lang="en-US" dirty="0"/>
              <a:t>forum, </a:t>
            </a:r>
            <a:r>
              <a:rPr lang="el-GR" dirty="0"/>
              <a:t>οι μαθητές έχουν την ευκαιρία να μιλήσουν μεταξύ τους και να ανταλλάξουν τις σκέψεις τους για τις εργασίες του. Ταυτόχρονα είναι και σε άμεση επικοινωνία με τους εκπαιδευτικούς τους έτσι ώστε να τους λύνουν τις απορρέεις αλλά κα να έχουν την σωστή επίβλεψη. </a:t>
            </a:r>
          </a:p>
          <a:p>
            <a:pPr marL="0" indent="0">
              <a:buNone/>
            </a:pPr>
            <a:endParaRPr lang="el-GR" dirty="0"/>
          </a:p>
        </p:txBody>
      </p:sp>
      <p:pic>
        <p:nvPicPr>
          <p:cNvPr id="5" name="Εικόνα 4" descr="Εικόνα που περιέχει κείμενο, ιστοσελίδα, τοποθεσία web, λογισμικό&#10;&#10;Περιγραφή που δημιουργήθηκε αυτόματα">
            <a:extLst>
              <a:ext uri="{FF2B5EF4-FFF2-40B4-BE49-F238E27FC236}">
                <a16:creationId xmlns:a16="http://schemas.microsoft.com/office/drawing/2014/main" id="{6E6430BD-0AE4-F58F-F158-CD7BF1AEE50E}"/>
              </a:ext>
            </a:extLst>
          </p:cNvPr>
          <p:cNvPicPr>
            <a:picLocks noChangeAspect="1"/>
          </p:cNvPicPr>
          <p:nvPr/>
        </p:nvPicPr>
        <p:blipFill>
          <a:blip r:embed="rId2"/>
          <a:stretch>
            <a:fillRect/>
          </a:stretch>
        </p:blipFill>
        <p:spPr>
          <a:xfrm>
            <a:off x="1151016" y="3809635"/>
            <a:ext cx="5052498" cy="2758679"/>
          </a:xfrm>
          <a:prstGeom prst="rect">
            <a:avLst/>
          </a:prstGeom>
        </p:spPr>
      </p:pic>
      <p:pic>
        <p:nvPicPr>
          <p:cNvPr id="11" name="Εικόνα 10" descr="Εικόνα που περιέχει κείμενο, στιγμιότυπο οθόνης, λογισμικό, εικονίδιο υπολογιστή&#10;&#10;Περιγραφή που δημιουργήθηκε αυτόματα">
            <a:extLst>
              <a:ext uri="{FF2B5EF4-FFF2-40B4-BE49-F238E27FC236}">
                <a16:creationId xmlns:a16="http://schemas.microsoft.com/office/drawing/2014/main" id="{206719E7-7054-102F-A637-85736EFDA397}"/>
              </a:ext>
            </a:extLst>
          </p:cNvPr>
          <p:cNvPicPr>
            <a:picLocks noChangeAspect="1"/>
          </p:cNvPicPr>
          <p:nvPr/>
        </p:nvPicPr>
        <p:blipFill>
          <a:blip r:embed="rId3"/>
          <a:stretch>
            <a:fillRect/>
          </a:stretch>
        </p:blipFill>
        <p:spPr>
          <a:xfrm>
            <a:off x="6931742" y="3504843"/>
            <a:ext cx="4475242" cy="3239541"/>
          </a:xfrm>
          <a:prstGeom prst="rect">
            <a:avLst/>
          </a:prstGeom>
        </p:spPr>
      </p:pic>
    </p:spTree>
    <p:extLst>
      <p:ext uri="{BB962C8B-B14F-4D97-AF65-F5344CB8AC3E}">
        <p14:creationId xmlns:p14="http://schemas.microsoft.com/office/powerpoint/2010/main" val="2791637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B30F205-01D8-8872-F4EE-A15A53F06EE1}"/>
              </a:ext>
            </a:extLst>
          </p:cNvPr>
          <p:cNvSpPr>
            <a:spLocks noGrp="1"/>
          </p:cNvSpPr>
          <p:nvPr>
            <p:ph type="title"/>
          </p:nvPr>
        </p:nvSpPr>
        <p:spPr/>
        <p:txBody>
          <a:bodyPr/>
          <a:lstStyle/>
          <a:p>
            <a:r>
              <a:rPr lang="el-GR" dirty="0"/>
              <a:t>Σωστός προγραμματισμός μαθήματος </a:t>
            </a:r>
          </a:p>
        </p:txBody>
      </p:sp>
      <p:sp>
        <p:nvSpPr>
          <p:cNvPr id="3" name="Θέση περιεχομένου 2">
            <a:extLst>
              <a:ext uri="{FF2B5EF4-FFF2-40B4-BE49-F238E27FC236}">
                <a16:creationId xmlns:a16="http://schemas.microsoft.com/office/drawing/2014/main" id="{6EA8535F-FC51-5BC5-4043-F2ABB16812B4}"/>
              </a:ext>
            </a:extLst>
          </p:cNvPr>
          <p:cNvSpPr>
            <a:spLocks noGrp="1"/>
          </p:cNvSpPr>
          <p:nvPr>
            <p:ph idx="1"/>
          </p:nvPr>
        </p:nvSpPr>
        <p:spPr/>
        <p:txBody>
          <a:bodyPr/>
          <a:lstStyle/>
          <a:p>
            <a:r>
              <a:rPr lang="el-GR" dirty="0"/>
              <a:t>Βλέποντας το ημερολόγιο οι μαθητές ενημερώνονται για το πότε θα είναι το κάθε </a:t>
            </a:r>
            <a:r>
              <a:rPr lang="en-US" dirty="0"/>
              <a:t>quiz</a:t>
            </a:r>
            <a:r>
              <a:rPr lang="el-GR" dirty="0"/>
              <a:t>/εξέταση τους για να έχουν μια σωστή προετοιμασία και οργάνωσή.</a:t>
            </a:r>
          </a:p>
          <a:p>
            <a:endParaRPr lang="el-GR" dirty="0"/>
          </a:p>
          <a:p>
            <a:pPr marL="0" indent="0">
              <a:buNone/>
            </a:pPr>
            <a:r>
              <a:rPr lang="el-GR" dirty="0"/>
              <a:t>  </a:t>
            </a:r>
          </a:p>
        </p:txBody>
      </p:sp>
      <p:pic>
        <p:nvPicPr>
          <p:cNvPr id="5" name="Εικόνα 4" descr="Εικόνα που περιέχει κείμενο, στιγμιότυπο οθόνης, διάγραμμα, αριθμός&#10;&#10;Περιγραφή που δημιουργήθηκε αυτόματα">
            <a:extLst>
              <a:ext uri="{FF2B5EF4-FFF2-40B4-BE49-F238E27FC236}">
                <a16:creationId xmlns:a16="http://schemas.microsoft.com/office/drawing/2014/main" id="{988C9BBF-4E79-D058-3B4C-085A7E388C4E}"/>
              </a:ext>
            </a:extLst>
          </p:cNvPr>
          <p:cNvPicPr>
            <a:picLocks noChangeAspect="1"/>
          </p:cNvPicPr>
          <p:nvPr/>
        </p:nvPicPr>
        <p:blipFill>
          <a:blip r:embed="rId2"/>
          <a:stretch>
            <a:fillRect/>
          </a:stretch>
        </p:blipFill>
        <p:spPr>
          <a:xfrm>
            <a:off x="5093109" y="2928150"/>
            <a:ext cx="6094372" cy="3797079"/>
          </a:xfrm>
          <a:prstGeom prst="rect">
            <a:avLst/>
          </a:prstGeom>
        </p:spPr>
      </p:pic>
    </p:spTree>
    <p:extLst>
      <p:ext uri="{BB962C8B-B14F-4D97-AF65-F5344CB8AC3E}">
        <p14:creationId xmlns:p14="http://schemas.microsoft.com/office/powerpoint/2010/main" val="3544389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5220D7A-6C49-6F46-F995-5FAB50199ED1}"/>
              </a:ext>
            </a:extLst>
          </p:cNvPr>
          <p:cNvSpPr>
            <a:spLocks noGrp="1"/>
          </p:cNvSpPr>
          <p:nvPr>
            <p:ph type="title"/>
          </p:nvPr>
        </p:nvSpPr>
        <p:spPr/>
        <p:txBody>
          <a:bodyPr/>
          <a:lstStyle/>
          <a:p>
            <a:r>
              <a:rPr lang="el-GR" dirty="0"/>
              <a:t>Βαθμοί μαθητών </a:t>
            </a:r>
          </a:p>
        </p:txBody>
      </p:sp>
      <p:sp>
        <p:nvSpPr>
          <p:cNvPr id="3" name="Θέση περιεχομένου 2">
            <a:extLst>
              <a:ext uri="{FF2B5EF4-FFF2-40B4-BE49-F238E27FC236}">
                <a16:creationId xmlns:a16="http://schemas.microsoft.com/office/drawing/2014/main" id="{A67ACD44-FAF5-6EA8-46FD-10FA14DAF4FC}"/>
              </a:ext>
            </a:extLst>
          </p:cNvPr>
          <p:cNvSpPr>
            <a:spLocks noGrp="1"/>
          </p:cNvSpPr>
          <p:nvPr>
            <p:ph idx="1"/>
          </p:nvPr>
        </p:nvSpPr>
        <p:spPr/>
        <p:txBody>
          <a:bodyPr/>
          <a:lstStyle/>
          <a:p>
            <a:r>
              <a:rPr lang="el-GR" dirty="0"/>
              <a:t>Φυσικά οι καθηγητές μπορούν να περάσουν στο σύστημα τους βαθμούς των μαθητών για να ξέρουν σε ποιο επίπεδο βρίσκετε ο καθένας τους.</a:t>
            </a:r>
          </a:p>
        </p:txBody>
      </p:sp>
      <p:pic>
        <p:nvPicPr>
          <p:cNvPr id="5" name="Εικόνα 4" descr="Εικόνα που περιέχει κείμενο, στιγμιότυπο οθόνης, γραμματοσειρά, αριθμός&#10;&#10;Περιγραφή που δημιουργήθηκε αυτόματα">
            <a:extLst>
              <a:ext uri="{FF2B5EF4-FFF2-40B4-BE49-F238E27FC236}">
                <a16:creationId xmlns:a16="http://schemas.microsoft.com/office/drawing/2014/main" id="{8856F0CB-2C67-DC85-72C3-28B424988C72}"/>
              </a:ext>
            </a:extLst>
          </p:cNvPr>
          <p:cNvPicPr>
            <a:picLocks noChangeAspect="1"/>
          </p:cNvPicPr>
          <p:nvPr/>
        </p:nvPicPr>
        <p:blipFill>
          <a:blip r:embed="rId2"/>
          <a:stretch>
            <a:fillRect/>
          </a:stretch>
        </p:blipFill>
        <p:spPr>
          <a:xfrm>
            <a:off x="2589212" y="3591265"/>
            <a:ext cx="8796569" cy="2689329"/>
          </a:xfrm>
          <a:prstGeom prst="rect">
            <a:avLst/>
          </a:prstGeom>
        </p:spPr>
      </p:pic>
    </p:spTree>
    <p:extLst>
      <p:ext uri="{BB962C8B-B14F-4D97-AF65-F5344CB8AC3E}">
        <p14:creationId xmlns:p14="http://schemas.microsoft.com/office/powerpoint/2010/main" val="2808478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l-GR"/>
            </a:p>
          </p:txBody>
        </p:sp>
        <p:sp>
          <p:nvSpPr>
            <p:cNvPr id="9"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l-GR"/>
            </a:p>
          </p:txBody>
        </p:sp>
        <p:sp>
          <p:nvSpPr>
            <p:cNvPr id="10"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l-GR"/>
            </a:p>
          </p:txBody>
        </p:sp>
        <p:sp>
          <p:nvSpPr>
            <p:cNvPr id="11"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l-GR"/>
            </a:p>
          </p:txBody>
        </p:sp>
        <p:sp>
          <p:nvSpPr>
            <p:cNvPr id="12"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l-GR"/>
            </a:p>
          </p:txBody>
        </p:sp>
        <p:sp>
          <p:nvSpPr>
            <p:cNvPr id="13"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l-GR"/>
            </a:p>
          </p:txBody>
        </p:sp>
        <p:sp>
          <p:nvSpPr>
            <p:cNvPr id="14"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l-GR"/>
            </a:p>
          </p:txBody>
        </p:sp>
        <p:sp>
          <p:nvSpPr>
            <p:cNvPr id="15"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l-GR"/>
            </a:p>
          </p:txBody>
        </p:sp>
        <p:sp>
          <p:nvSpPr>
            <p:cNvPr id="16"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l-GR"/>
            </a:p>
          </p:txBody>
        </p:sp>
        <p:sp>
          <p:nvSpPr>
            <p:cNvPr id="17"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l-GR"/>
            </a:p>
          </p:txBody>
        </p:sp>
        <p:sp>
          <p:nvSpPr>
            <p:cNvPr id="18"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l-GR"/>
            </a:p>
          </p:txBody>
        </p:sp>
        <p:sp>
          <p:nvSpPr>
            <p:cNvPr id="19"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l-GR"/>
            </a:p>
          </p:txBody>
        </p:sp>
      </p:grpSp>
      <p:grpSp>
        <p:nvGrpSpPr>
          <p:cNvPr id="21" name="Group 20">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2"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l-GR"/>
            </a:p>
          </p:txBody>
        </p:sp>
        <p:sp>
          <p:nvSpPr>
            <p:cNvPr id="23"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l-GR"/>
            </a:p>
          </p:txBody>
        </p:sp>
        <p:sp>
          <p:nvSpPr>
            <p:cNvPr id="24"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l-GR"/>
            </a:p>
          </p:txBody>
        </p:sp>
        <p:sp>
          <p:nvSpPr>
            <p:cNvPr id="25"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l-GR"/>
            </a:p>
          </p:txBody>
        </p:sp>
        <p:sp>
          <p:nvSpPr>
            <p:cNvPr id="26"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l-GR"/>
            </a:p>
          </p:txBody>
        </p:sp>
        <p:sp>
          <p:nvSpPr>
            <p:cNvPr id="27"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l-GR"/>
            </a:p>
          </p:txBody>
        </p:sp>
        <p:sp>
          <p:nvSpPr>
            <p:cNvPr id="28"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l-GR"/>
            </a:p>
          </p:txBody>
        </p:sp>
        <p:sp>
          <p:nvSpPr>
            <p:cNvPr id="29"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l-GR"/>
            </a:p>
          </p:txBody>
        </p:sp>
        <p:sp>
          <p:nvSpPr>
            <p:cNvPr id="30"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l-GR"/>
            </a:p>
          </p:txBody>
        </p:sp>
        <p:sp>
          <p:nvSpPr>
            <p:cNvPr id="31"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l-GR"/>
            </a:p>
          </p:txBody>
        </p:sp>
        <p:sp>
          <p:nvSpPr>
            <p:cNvPr id="32"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l-GR"/>
            </a:p>
          </p:txBody>
        </p:sp>
        <p:sp>
          <p:nvSpPr>
            <p:cNvPr id="33"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l-GR"/>
            </a:p>
          </p:txBody>
        </p:sp>
      </p:grpSp>
      <p:sp>
        <p:nvSpPr>
          <p:cNvPr id="35" name="Rectangle 34">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l-GR"/>
          </a:p>
        </p:txBody>
      </p:sp>
      <p:sp>
        <p:nvSpPr>
          <p:cNvPr id="37" name="Freeform 6">
            <a:extLst>
              <a:ext uri="{FF2B5EF4-FFF2-40B4-BE49-F238E27FC236}">
                <a16:creationId xmlns:a16="http://schemas.microsoft.com/office/drawing/2014/main" id="{62163DB6-3EE7-474C-8726-1A05F7DE4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l-GR"/>
          </a:p>
        </p:txBody>
      </p:sp>
      <p:sp useBgFill="1">
        <p:nvSpPr>
          <p:cNvPr id="39" name="Rectangle 38">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0C7CD686-5FDA-0383-57E5-5C2D1BB03195}"/>
              </a:ext>
            </a:extLst>
          </p:cNvPr>
          <p:cNvSpPr>
            <a:spLocks noGrp="1"/>
          </p:cNvSpPr>
          <p:nvPr>
            <p:ph type="title"/>
          </p:nvPr>
        </p:nvSpPr>
        <p:spPr>
          <a:xfrm>
            <a:off x="1304103" y="1318591"/>
            <a:ext cx="5800929" cy="4220820"/>
          </a:xfrm>
        </p:spPr>
        <p:txBody>
          <a:bodyPr vert="horz" lIns="91440" tIns="45720" rIns="91440" bIns="45720" rtlCol="0" anchor="ctr">
            <a:normAutofit/>
          </a:bodyPr>
          <a:lstStyle/>
          <a:p>
            <a:pPr algn="r"/>
            <a:r>
              <a:rPr lang="en-US" sz="6600">
                <a:solidFill>
                  <a:schemeClr val="tx2">
                    <a:lumMod val="75000"/>
                  </a:schemeClr>
                </a:solidFill>
              </a:rPr>
              <a:t>ΤΕΛΟΣ </a:t>
            </a:r>
          </a:p>
        </p:txBody>
      </p:sp>
      <p:sp>
        <p:nvSpPr>
          <p:cNvPr id="41" name="Rectangle 40">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l-GR"/>
          </a:p>
        </p:txBody>
      </p:sp>
      <p:cxnSp>
        <p:nvCxnSpPr>
          <p:cNvPr id="43" name="Straight Connector 42">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10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Θρόισμα">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40</TotalTime>
  <Words>247</Words>
  <Application>Microsoft Office PowerPoint</Application>
  <PresentationFormat>Ευρεία οθόνη</PresentationFormat>
  <Paragraphs>26</Paragraphs>
  <Slides>8</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8</vt:i4>
      </vt:variant>
    </vt:vector>
  </HeadingPairs>
  <TitlesOfParts>
    <vt:vector size="12" baseType="lpstr">
      <vt:lpstr>Arial</vt:lpstr>
      <vt:lpstr>Century Gothic</vt:lpstr>
      <vt:lpstr>Wingdings 3</vt:lpstr>
      <vt:lpstr>Θρόισμα</vt:lpstr>
      <vt:lpstr>Ηλεκτρονική Μάθηση και Κοινωνικά Δίκτυα</vt:lpstr>
      <vt:lpstr>Θεματολογία μαθήματος </vt:lpstr>
      <vt:lpstr>Τα εργαλεία που χρησιμοποιήθηκαν </vt:lpstr>
      <vt:lpstr>Χρήση Quizzes</vt:lpstr>
      <vt:lpstr>Άμεση επικοινωνία (μέσο κοινωνικής δικτύωσης )</vt:lpstr>
      <vt:lpstr>Σωστός προγραμματισμός μαθήματος </vt:lpstr>
      <vt:lpstr>Βαθμοί μαθητών </vt:lpstr>
      <vt:lpstr>ΤΕΛΟΣ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CHRISTOS XYDIS</dc:creator>
  <cp:lastModifiedBy>KYRIAKOS KICHIS</cp:lastModifiedBy>
  <cp:revision>1</cp:revision>
  <dcterms:created xsi:type="dcterms:W3CDTF">2024-09-09T14:47:03Z</dcterms:created>
  <dcterms:modified xsi:type="dcterms:W3CDTF">2024-09-09T15:29:14Z</dcterms:modified>
</cp:coreProperties>
</file>