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68" r:id="rId4"/>
    <p:sldId id="273" r:id="rId5"/>
    <p:sldId id="274" r:id="rId6"/>
    <p:sldId id="264" r:id="rId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98067F-2F79-4559-B499-DDA1E595D8B7}" v="49" dt="2023-06-26T20:01:07.8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yriacos Kyriacou" userId="6a303e1966778a2b" providerId="LiveId" clId="{6898067F-2F79-4559-B499-DDA1E595D8B7}"/>
    <pc:docChg chg="undo redo custSel addSld delSld modSld sldOrd">
      <pc:chgData name="Kyriacos Kyriacou" userId="6a303e1966778a2b" providerId="LiveId" clId="{6898067F-2F79-4559-B499-DDA1E595D8B7}" dt="2023-06-27T10:48:52.254" v="1607" actId="20577"/>
      <pc:docMkLst>
        <pc:docMk/>
      </pc:docMkLst>
      <pc:sldChg chg="modSp mod">
        <pc:chgData name="Kyriacos Kyriacou" userId="6a303e1966778a2b" providerId="LiveId" clId="{6898067F-2F79-4559-B499-DDA1E595D8B7}" dt="2023-06-26T19:20:24.457" v="687" actId="20577"/>
        <pc:sldMkLst>
          <pc:docMk/>
          <pc:sldMk cId="0" sldId="256"/>
        </pc:sldMkLst>
        <pc:spChg chg="mod">
          <ac:chgData name="Kyriacos Kyriacou" userId="6a303e1966778a2b" providerId="LiveId" clId="{6898067F-2F79-4559-B499-DDA1E595D8B7}" dt="2023-06-26T19:20:24.457" v="687" actId="20577"/>
          <ac:spMkLst>
            <pc:docMk/>
            <pc:sldMk cId="0" sldId="256"/>
            <ac:spMk id="3" creationId="{00000000-0000-0000-0000-000000000000}"/>
          </ac:spMkLst>
        </pc:spChg>
      </pc:sldChg>
      <pc:sldChg chg="del">
        <pc:chgData name="Kyriacos Kyriacou" userId="6a303e1966778a2b" providerId="LiveId" clId="{6898067F-2F79-4559-B499-DDA1E595D8B7}" dt="2023-06-26T19:10:41.586" v="0" actId="47"/>
        <pc:sldMkLst>
          <pc:docMk/>
          <pc:sldMk cId="0" sldId="257"/>
        </pc:sldMkLst>
      </pc:sldChg>
      <pc:sldChg chg="del">
        <pc:chgData name="Kyriacos Kyriacou" userId="6a303e1966778a2b" providerId="LiveId" clId="{6898067F-2F79-4559-B499-DDA1E595D8B7}" dt="2023-06-26T19:10:43.012" v="1" actId="47"/>
        <pc:sldMkLst>
          <pc:docMk/>
          <pc:sldMk cId="4160024208" sldId="259"/>
        </pc:sldMkLst>
      </pc:sldChg>
      <pc:sldChg chg="modSp del mod">
        <pc:chgData name="Kyriacos Kyriacou" userId="6a303e1966778a2b" providerId="LiveId" clId="{6898067F-2F79-4559-B499-DDA1E595D8B7}" dt="2023-06-26T19:11:32.499" v="62" actId="47"/>
        <pc:sldMkLst>
          <pc:docMk/>
          <pc:sldMk cId="2833434922" sldId="260"/>
        </pc:sldMkLst>
        <pc:spChg chg="mod">
          <ac:chgData name="Kyriacos Kyriacou" userId="6a303e1966778a2b" providerId="LiveId" clId="{6898067F-2F79-4559-B499-DDA1E595D8B7}" dt="2023-06-26T19:11:28.562" v="61" actId="20577"/>
          <ac:spMkLst>
            <pc:docMk/>
            <pc:sldMk cId="2833434922" sldId="260"/>
            <ac:spMk id="2" creationId="{7F43F27D-1383-DBD0-6044-32AFBFAE9F9F}"/>
          </ac:spMkLst>
        </pc:spChg>
      </pc:sldChg>
      <pc:sldChg chg="del">
        <pc:chgData name="Kyriacos Kyriacou" userId="6a303e1966778a2b" providerId="LiveId" clId="{6898067F-2F79-4559-B499-DDA1E595D8B7}" dt="2023-06-26T19:43:20.030" v="1012" actId="47"/>
        <pc:sldMkLst>
          <pc:docMk/>
          <pc:sldMk cId="3885496290" sldId="261"/>
        </pc:sldMkLst>
      </pc:sldChg>
      <pc:sldChg chg="modSp mod">
        <pc:chgData name="Kyriacos Kyriacou" userId="6a303e1966778a2b" providerId="LiveId" clId="{6898067F-2F79-4559-B499-DDA1E595D8B7}" dt="2023-06-27T09:50:43.193" v="1602" actId="20577"/>
        <pc:sldMkLst>
          <pc:docMk/>
          <pc:sldMk cId="3264051298" sldId="264"/>
        </pc:sldMkLst>
        <pc:spChg chg="mod">
          <ac:chgData name="Kyriacos Kyriacou" userId="6a303e1966778a2b" providerId="LiveId" clId="{6898067F-2F79-4559-B499-DDA1E595D8B7}" dt="2023-06-27T09:50:43.193" v="1602" actId="20577"/>
          <ac:spMkLst>
            <pc:docMk/>
            <pc:sldMk cId="3264051298" sldId="264"/>
            <ac:spMk id="3" creationId="{69C033BA-CF48-BB0E-F78E-DB1C9EE5A7F8}"/>
          </ac:spMkLst>
        </pc:spChg>
      </pc:sldChg>
      <pc:sldChg chg="del">
        <pc:chgData name="Kyriacos Kyriacou" userId="6a303e1966778a2b" providerId="LiveId" clId="{6898067F-2F79-4559-B499-DDA1E595D8B7}" dt="2023-06-26T19:10:46.976" v="2" actId="47"/>
        <pc:sldMkLst>
          <pc:docMk/>
          <pc:sldMk cId="4006481089" sldId="265"/>
        </pc:sldMkLst>
      </pc:sldChg>
      <pc:sldChg chg="delSp modSp mod">
        <pc:chgData name="Kyriacos Kyriacou" userId="6a303e1966778a2b" providerId="LiveId" clId="{6898067F-2F79-4559-B499-DDA1E595D8B7}" dt="2023-06-27T10:48:52.254" v="1607" actId="20577"/>
        <pc:sldMkLst>
          <pc:docMk/>
          <pc:sldMk cId="4165286930" sldId="266"/>
        </pc:sldMkLst>
        <pc:spChg chg="mod">
          <ac:chgData name="Kyriacos Kyriacou" userId="6a303e1966778a2b" providerId="LiveId" clId="{6898067F-2F79-4559-B499-DDA1E595D8B7}" dt="2023-06-27T09:50:56.903" v="1605" actId="20577"/>
          <ac:spMkLst>
            <pc:docMk/>
            <pc:sldMk cId="4165286930" sldId="266"/>
            <ac:spMk id="2" creationId="{7F43F27D-1383-DBD0-6044-32AFBFAE9F9F}"/>
          </ac:spMkLst>
        </pc:spChg>
        <pc:spChg chg="mod">
          <ac:chgData name="Kyriacos Kyriacou" userId="6a303e1966778a2b" providerId="LiveId" clId="{6898067F-2F79-4559-B499-DDA1E595D8B7}" dt="2023-06-27T10:48:52.254" v="1607" actId="20577"/>
          <ac:spMkLst>
            <pc:docMk/>
            <pc:sldMk cId="4165286930" sldId="266"/>
            <ac:spMk id="3" creationId="{6496AEEA-1E93-C7D8-6049-DD114AB6F19C}"/>
          </ac:spMkLst>
        </pc:spChg>
        <pc:graphicFrameChg chg="del">
          <ac:chgData name="Kyriacos Kyriacou" userId="6a303e1966778a2b" providerId="LiveId" clId="{6898067F-2F79-4559-B499-DDA1E595D8B7}" dt="2023-06-26T19:12:07.021" v="150" actId="478"/>
          <ac:graphicFrameMkLst>
            <pc:docMk/>
            <pc:sldMk cId="4165286930" sldId="266"/>
            <ac:graphicFrameMk id="13" creationId="{5451E07A-047E-2D16-0935-8762A4C76496}"/>
          </ac:graphicFrameMkLst>
        </pc:graphicFrameChg>
      </pc:sldChg>
      <pc:sldChg chg="del">
        <pc:chgData name="Kyriacos Kyriacou" userId="6a303e1966778a2b" providerId="LiveId" clId="{6898067F-2F79-4559-B499-DDA1E595D8B7}" dt="2023-06-26T19:29:00.275" v="688" actId="47"/>
        <pc:sldMkLst>
          <pc:docMk/>
          <pc:sldMk cId="1047112810" sldId="267"/>
        </pc:sldMkLst>
      </pc:sldChg>
      <pc:sldChg chg="addSp delSp modSp mod">
        <pc:chgData name="Kyriacos Kyriacou" userId="6a303e1966778a2b" providerId="LiveId" clId="{6898067F-2F79-4559-B499-DDA1E595D8B7}" dt="2023-06-26T19:43:01.643" v="1008" actId="1076"/>
        <pc:sldMkLst>
          <pc:docMk/>
          <pc:sldMk cId="506003278" sldId="268"/>
        </pc:sldMkLst>
        <pc:spChg chg="mod">
          <ac:chgData name="Kyriacos Kyriacou" userId="6a303e1966778a2b" providerId="LiveId" clId="{6898067F-2F79-4559-B499-DDA1E595D8B7}" dt="2023-06-26T19:42:46.361" v="1006" actId="1076"/>
          <ac:spMkLst>
            <pc:docMk/>
            <pc:sldMk cId="506003278" sldId="268"/>
            <ac:spMk id="3" creationId="{4763AF51-971E-600D-837B-D524E187079E}"/>
          </ac:spMkLst>
        </pc:spChg>
        <pc:spChg chg="add del mod">
          <ac:chgData name="Kyriacos Kyriacou" userId="6a303e1966778a2b" providerId="LiveId" clId="{6898067F-2F79-4559-B499-DDA1E595D8B7}" dt="2023-06-26T19:42:38.274" v="1005" actId="21"/>
          <ac:spMkLst>
            <pc:docMk/>
            <pc:sldMk cId="506003278" sldId="268"/>
            <ac:spMk id="5" creationId="{EBA620B6-E278-059F-69FF-985DA29A560C}"/>
          </ac:spMkLst>
        </pc:spChg>
        <pc:spChg chg="add mod">
          <ac:chgData name="Kyriacos Kyriacou" userId="6a303e1966778a2b" providerId="LiveId" clId="{6898067F-2F79-4559-B499-DDA1E595D8B7}" dt="2023-06-26T19:43:01.643" v="1008" actId="1076"/>
          <ac:spMkLst>
            <pc:docMk/>
            <pc:sldMk cId="506003278" sldId="268"/>
            <ac:spMk id="6" creationId="{E92D1219-051F-8D40-73D6-04F13B3415B9}"/>
          </ac:spMkLst>
        </pc:spChg>
        <pc:graphicFrameChg chg="del mod">
          <ac:chgData name="Kyriacos Kyriacou" userId="6a303e1966778a2b" providerId="LiveId" clId="{6898067F-2F79-4559-B499-DDA1E595D8B7}" dt="2023-06-26T19:35:37.551" v="732" actId="478"/>
          <ac:graphicFrameMkLst>
            <pc:docMk/>
            <pc:sldMk cId="506003278" sldId="268"/>
            <ac:graphicFrameMk id="4" creationId="{D0354FA5-2321-184D-B99A-4D4D447F45A4}"/>
          </ac:graphicFrameMkLst>
        </pc:graphicFrameChg>
      </pc:sldChg>
      <pc:sldChg chg="del">
        <pc:chgData name="Kyriacos Kyriacou" userId="6a303e1966778a2b" providerId="LiveId" clId="{6898067F-2F79-4559-B499-DDA1E595D8B7}" dt="2023-06-26T19:35:47.826" v="734" actId="47"/>
        <pc:sldMkLst>
          <pc:docMk/>
          <pc:sldMk cId="768316536" sldId="270"/>
        </pc:sldMkLst>
      </pc:sldChg>
      <pc:sldChg chg="del">
        <pc:chgData name="Kyriacos Kyriacou" userId="6a303e1966778a2b" providerId="LiveId" clId="{6898067F-2F79-4559-B499-DDA1E595D8B7}" dt="2023-06-26T19:43:17.997" v="1011" actId="47"/>
        <pc:sldMkLst>
          <pc:docMk/>
          <pc:sldMk cId="2209519986" sldId="271"/>
        </pc:sldMkLst>
      </pc:sldChg>
      <pc:sldChg chg="addSp delSp modSp add del ord">
        <pc:chgData name="Kyriacos Kyriacou" userId="6a303e1966778a2b" providerId="LiveId" clId="{6898067F-2F79-4559-B499-DDA1E595D8B7}" dt="2023-06-26T19:43:04.857" v="1009" actId="47"/>
        <pc:sldMkLst>
          <pc:docMk/>
          <pc:sldMk cId="2294006432" sldId="272"/>
        </pc:sldMkLst>
        <pc:spChg chg="del mod">
          <ac:chgData name="Kyriacos Kyriacou" userId="6a303e1966778a2b" providerId="LiveId" clId="{6898067F-2F79-4559-B499-DDA1E595D8B7}" dt="2023-06-26T19:42:14.453" v="1001" actId="21"/>
          <ac:spMkLst>
            <pc:docMk/>
            <pc:sldMk cId="2294006432" sldId="272"/>
            <ac:spMk id="3" creationId="{4763AF51-971E-600D-837B-D524E187079E}"/>
          </ac:spMkLst>
        </pc:spChg>
        <pc:spChg chg="add mod">
          <ac:chgData name="Kyriacos Kyriacou" userId="6a303e1966778a2b" providerId="LiveId" clId="{6898067F-2F79-4559-B499-DDA1E595D8B7}" dt="2023-06-26T19:42:14.453" v="1001" actId="21"/>
          <ac:spMkLst>
            <pc:docMk/>
            <pc:sldMk cId="2294006432" sldId="272"/>
            <ac:spMk id="4" creationId="{3A3B543F-37EB-C43B-1EFD-140C76C08095}"/>
          </ac:spMkLst>
        </pc:spChg>
      </pc:sldChg>
      <pc:sldChg chg="addSp modSp add mod">
        <pc:chgData name="Kyriacos Kyriacou" userId="6a303e1966778a2b" providerId="LiveId" clId="{6898067F-2F79-4559-B499-DDA1E595D8B7}" dt="2023-06-26T19:41:31.553" v="992" actId="14100"/>
        <pc:sldMkLst>
          <pc:docMk/>
          <pc:sldMk cId="173200268" sldId="273"/>
        </pc:sldMkLst>
        <pc:spChg chg="mod">
          <ac:chgData name="Kyriacos Kyriacou" userId="6a303e1966778a2b" providerId="LiveId" clId="{6898067F-2F79-4559-B499-DDA1E595D8B7}" dt="2023-06-26T19:41:31.553" v="992" actId="14100"/>
          <ac:spMkLst>
            <pc:docMk/>
            <pc:sldMk cId="173200268" sldId="273"/>
            <ac:spMk id="3" creationId="{4763AF51-971E-600D-837B-D524E187079E}"/>
          </ac:spMkLst>
        </pc:spChg>
        <pc:spChg chg="add mod">
          <ac:chgData name="Kyriacos Kyriacou" userId="6a303e1966778a2b" providerId="LiveId" clId="{6898067F-2F79-4559-B499-DDA1E595D8B7}" dt="2023-06-26T19:40:42.352" v="989" actId="1076"/>
          <ac:spMkLst>
            <pc:docMk/>
            <pc:sldMk cId="173200268" sldId="273"/>
            <ac:spMk id="4" creationId="{3D9BA1EE-45FB-7807-C412-2E2811B8D7AD}"/>
          </ac:spMkLst>
        </pc:spChg>
      </pc:sldChg>
      <pc:sldChg chg="addSp delSp modSp add mod">
        <pc:chgData name="Kyriacos Kyriacou" userId="6a303e1966778a2b" providerId="LiveId" clId="{6898067F-2F79-4559-B499-DDA1E595D8B7}" dt="2023-06-26T20:01:07.860" v="1448" actId="1076"/>
        <pc:sldMkLst>
          <pc:docMk/>
          <pc:sldMk cId="29901951" sldId="274"/>
        </pc:sldMkLst>
        <pc:spChg chg="mod">
          <ac:chgData name="Kyriacos Kyriacou" userId="6a303e1966778a2b" providerId="LiveId" clId="{6898067F-2F79-4559-B499-DDA1E595D8B7}" dt="2023-06-26T19:47:06.134" v="1085" actId="20577"/>
          <ac:spMkLst>
            <pc:docMk/>
            <pc:sldMk cId="29901951" sldId="274"/>
            <ac:spMk id="2" creationId="{30D523E5-864A-AA04-5D24-E803CB451704}"/>
          </ac:spMkLst>
        </pc:spChg>
        <pc:spChg chg="mod">
          <ac:chgData name="Kyriacos Kyriacou" userId="6a303e1966778a2b" providerId="LiveId" clId="{6898067F-2F79-4559-B499-DDA1E595D8B7}" dt="2023-06-26T20:00:59.609" v="1444" actId="14100"/>
          <ac:spMkLst>
            <pc:docMk/>
            <pc:sldMk cId="29901951" sldId="274"/>
            <ac:spMk id="3" creationId="{4763AF51-971E-600D-837B-D524E187079E}"/>
          </ac:spMkLst>
        </pc:spChg>
        <pc:spChg chg="del">
          <ac:chgData name="Kyriacos Kyriacou" userId="6a303e1966778a2b" providerId="LiveId" clId="{6898067F-2F79-4559-B499-DDA1E595D8B7}" dt="2023-06-26T19:47:10.664" v="1086" actId="478"/>
          <ac:spMkLst>
            <pc:docMk/>
            <pc:sldMk cId="29901951" sldId="274"/>
            <ac:spMk id="4" creationId="{3D9BA1EE-45FB-7807-C412-2E2811B8D7AD}"/>
          </ac:spMkLst>
        </pc:spChg>
        <pc:picChg chg="add mod">
          <ac:chgData name="Kyriacos Kyriacou" userId="6a303e1966778a2b" providerId="LiveId" clId="{6898067F-2F79-4559-B499-DDA1E595D8B7}" dt="2023-06-26T20:01:07.860" v="1448" actId="1076"/>
          <ac:picMkLst>
            <pc:docMk/>
            <pc:sldMk cId="29901951" sldId="274"/>
            <ac:picMk id="1026" creationId="{4921EB5E-C77F-3190-3AE4-0A7506518A83}"/>
          </ac:picMkLst>
        </pc:picChg>
      </pc:sldChg>
      <pc:sldChg chg="modSp add del mod">
        <pc:chgData name="Kyriacos Kyriacou" userId="6a303e1966778a2b" providerId="LiveId" clId="{6898067F-2F79-4559-B499-DDA1E595D8B7}" dt="2023-06-26T19:43:13.429" v="1010" actId="47"/>
        <pc:sldMkLst>
          <pc:docMk/>
          <pc:sldMk cId="1934873579" sldId="274"/>
        </pc:sldMkLst>
        <pc:spChg chg="mod">
          <ac:chgData name="Kyriacos Kyriacou" userId="6a303e1966778a2b" providerId="LiveId" clId="{6898067F-2F79-4559-B499-DDA1E595D8B7}" dt="2023-06-26T19:39:19.953" v="981" actId="20577"/>
          <ac:spMkLst>
            <pc:docMk/>
            <pc:sldMk cId="1934873579" sldId="274"/>
            <ac:spMk id="3" creationId="{4763AF51-971E-600D-837B-D524E187079E}"/>
          </ac:spMkLst>
        </pc:spChg>
      </pc:sldChg>
    </pc:docChg>
  </pc:docChgLst>
  <pc:docChgLst>
    <pc:chgData name="Kyriacos Kyriacou" userId="6a303e1966778a2b" providerId="LiveId" clId="{BB3E92C1-5F39-4AFA-99AA-468F2BEA9EB2}"/>
    <pc:docChg chg="undo redo custSel addSld modSld">
      <pc:chgData name="Kyriacos Kyriacou" userId="6a303e1966778a2b" providerId="LiveId" clId="{BB3E92C1-5F39-4AFA-99AA-468F2BEA9EB2}" dt="2023-03-19T16:15:25.014" v="2131" actId="404"/>
      <pc:docMkLst>
        <pc:docMk/>
      </pc:docMkLst>
      <pc:sldChg chg="modSp mod">
        <pc:chgData name="Kyriacos Kyriacou" userId="6a303e1966778a2b" providerId="LiveId" clId="{BB3E92C1-5F39-4AFA-99AA-468F2BEA9EB2}" dt="2023-03-18T18:34:50.678" v="1142" actId="404"/>
        <pc:sldMkLst>
          <pc:docMk/>
          <pc:sldMk cId="0" sldId="256"/>
        </pc:sldMkLst>
        <pc:spChg chg="mod">
          <ac:chgData name="Kyriacos Kyriacou" userId="6a303e1966778a2b" providerId="LiveId" clId="{BB3E92C1-5F39-4AFA-99AA-468F2BEA9EB2}" dt="2023-03-18T18:34:50.678" v="1142" actId="404"/>
          <ac:spMkLst>
            <pc:docMk/>
            <pc:sldMk cId="0" sldId="256"/>
            <ac:spMk id="3" creationId="{00000000-0000-0000-0000-000000000000}"/>
          </ac:spMkLst>
        </pc:spChg>
        <pc:spChg chg="mod">
          <ac:chgData name="Kyriacos Kyriacou" userId="6a303e1966778a2b" providerId="LiveId" clId="{BB3E92C1-5F39-4AFA-99AA-468F2BEA9EB2}" dt="2023-03-18T18:34:42.184" v="1140" actId="404"/>
          <ac:spMkLst>
            <pc:docMk/>
            <pc:sldMk cId="0" sldId="256"/>
            <ac:spMk id="2050" creationId="{00000000-0000-0000-0000-000000000000}"/>
          </ac:spMkLst>
        </pc:spChg>
      </pc:sldChg>
      <pc:sldChg chg="modSp mod">
        <pc:chgData name="Kyriacos Kyriacou" userId="6a303e1966778a2b" providerId="LiveId" clId="{BB3E92C1-5F39-4AFA-99AA-468F2BEA9EB2}" dt="2023-03-18T16:28:02.425" v="292" actId="20577"/>
        <pc:sldMkLst>
          <pc:docMk/>
          <pc:sldMk cId="0" sldId="257"/>
        </pc:sldMkLst>
        <pc:spChg chg="mod">
          <ac:chgData name="Kyriacos Kyriacou" userId="6a303e1966778a2b" providerId="LiveId" clId="{BB3E92C1-5F39-4AFA-99AA-468F2BEA9EB2}" dt="2023-03-18T16:22:50.234" v="217" actId="20577"/>
          <ac:spMkLst>
            <pc:docMk/>
            <pc:sldMk cId="0" sldId="257"/>
            <ac:spMk id="3074" creationId="{00000000-0000-0000-0000-000000000000}"/>
          </ac:spMkLst>
        </pc:spChg>
        <pc:spChg chg="mod">
          <ac:chgData name="Kyriacos Kyriacou" userId="6a303e1966778a2b" providerId="LiveId" clId="{BB3E92C1-5F39-4AFA-99AA-468F2BEA9EB2}" dt="2023-03-18T16:28:02.425" v="292" actId="20577"/>
          <ac:spMkLst>
            <pc:docMk/>
            <pc:sldMk cId="0" sldId="257"/>
            <ac:spMk id="3075" creationId="{00000000-0000-0000-0000-000000000000}"/>
          </ac:spMkLst>
        </pc:spChg>
      </pc:sldChg>
      <pc:sldChg chg="modSp new mod">
        <pc:chgData name="Kyriacos Kyriacou" userId="6a303e1966778a2b" providerId="LiveId" clId="{BB3E92C1-5F39-4AFA-99AA-468F2BEA9EB2}" dt="2023-03-19T16:12:13.909" v="2085" actId="14100"/>
        <pc:sldMkLst>
          <pc:docMk/>
          <pc:sldMk cId="573580040" sldId="258"/>
        </pc:sldMkLst>
        <pc:spChg chg="mod">
          <ac:chgData name="Kyriacos Kyriacou" userId="6a303e1966778a2b" providerId="LiveId" clId="{BB3E92C1-5F39-4AFA-99AA-468F2BEA9EB2}" dt="2023-03-18T16:30:02.233" v="328" actId="20577"/>
          <ac:spMkLst>
            <pc:docMk/>
            <pc:sldMk cId="573580040" sldId="258"/>
            <ac:spMk id="2" creationId="{59C22CEA-C979-0E19-2A03-A2D00D1BB8B8}"/>
          </ac:spMkLst>
        </pc:spChg>
        <pc:spChg chg="mod">
          <ac:chgData name="Kyriacos Kyriacou" userId="6a303e1966778a2b" providerId="LiveId" clId="{BB3E92C1-5F39-4AFA-99AA-468F2BEA9EB2}" dt="2023-03-19T16:12:13.909" v="2085" actId="14100"/>
          <ac:spMkLst>
            <pc:docMk/>
            <pc:sldMk cId="573580040" sldId="258"/>
            <ac:spMk id="3" creationId="{76174F07-044D-09B2-B974-24509B1428EE}"/>
          </ac:spMkLst>
        </pc:spChg>
      </pc:sldChg>
      <pc:sldChg chg="modSp new mod">
        <pc:chgData name="Kyriacos Kyriacou" userId="6a303e1966778a2b" providerId="LiveId" clId="{BB3E92C1-5F39-4AFA-99AA-468F2BEA9EB2}" dt="2023-03-19T16:15:25.014" v="2131" actId="404"/>
        <pc:sldMkLst>
          <pc:docMk/>
          <pc:sldMk cId="4044931821" sldId="259"/>
        </pc:sldMkLst>
        <pc:spChg chg="mod">
          <ac:chgData name="Kyriacos Kyriacou" userId="6a303e1966778a2b" providerId="LiveId" clId="{BB3E92C1-5F39-4AFA-99AA-468F2BEA9EB2}" dt="2023-03-18T19:01:13.423" v="1152" actId="20577"/>
          <ac:spMkLst>
            <pc:docMk/>
            <pc:sldMk cId="4044931821" sldId="259"/>
            <ac:spMk id="2" creationId="{FD47D567-7789-CBB4-27AD-BBF7432D2A88}"/>
          </ac:spMkLst>
        </pc:spChg>
        <pc:spChg chg="mod">
          <ac:chgData name="Kyriacos Kyriacou" userId="6a303e1966778a2b" providerId="LiveId" clId="{BB3E92C1-5F39-4AFA-99AA-468F2BEA9EB2}" dt="2023-03-19T16:15:25.014" v="2131" actId="404"/>
          <ac:spMkLst>
            <pc:docMk/>
            <pc:sldMk cId="4044931821" sldId="259"/>
            <ac:spMk id="3" creationId="{51E6E2F3-E61A-3173-BAF2-AE181729B38B}"/>
          </ac:spMkLst>
        </pc:spChg>
      </pc:sldChg>
      <pc:sldChg chg="modSp new mod">
        <pc:chgData name="Kyriacos Kyriacou" userId="6a303e1966778a2b" providerId="LiveId" clId="{BB3E92C1-5F39-4AFA-99AA-468F2BEA9EB2}" dt="2023-03-19T16:13:29.767" v="2107" actId="20577"/>
        <pc:sldMkLst>
          <pc:docMk/>
          <pc:sldMk cId="1488397932" sldId="260"/>
        </pc:sldMkLst>
        <pc:spChg chg="mod">
          <ac:chgData name="Kyriacos Kyriacou" userId="6a303e1966778a2b" providerId="LiveId" clId="{BB3E92C1-5F39-4AFA-99AA-468F2BEA9EB2}" dt="2023-03-19T16:11:51.761" v="2077" actId="20577"/>
          <ac:spMkLst>
            <pc:docMk/>
            <pc:sldMk cId="1488397932" sldId="260"/>
            <ac:spMk id="2" creationId="{2F021316-E4B8-0B2C-D52C-9085871FEB3E}"/>
          </ac:spMkLst>
        </pc:spChg>
        <pc:spChg chg="mod">
          <ac:chgData name="Kyriacos Kyriacou" userId="6a303e1966778a2b" providerId="LiveId" clId="{BB3E92C1-5F39-4AFA-99AA-468F2BEA9EB2}" dt="2023-03-19T16:13:29.767" v="2107" actId="20577"/>
          <ac:spMkLst>
            <pc:docMk/>
            <pc:sldMk cId="1488397932" sldId="260"/>
            <ac:spMk id="3" creationId="{467EC301-54FE-ADF1-E167-A86E64134EAB}"/>
          </ac:spMkLst>
        </pc:spChg>
      </pc:sldChg>
    </pc:docChg>
  </pc:docChgLst>
  <pc:docChgLst>
    <pc:chgData name="Kyriacos Kyriacou" userId="6a303e1966778a2b" providerId="LiveId" clId="{B4B89666-A1A6-4720-8063-C08652289BBA}"/>
    <pc:docChg chg="undo redo custSel addSld delSld modSld sldOrd">
      <pc:chgData name="Kyriacos Kyriacou" userId="6a303e1966778a2b" providerId="LiveId" clId="{B4B89666-A1A6-4720-8063-C08652289BBA}" dt="2023-06-13T14:06:56.099" v="5096" actId="20577"/>
      <pc:docMkLst>
        <pc:docMk/>
      </pc:docMkLst>
      <pc:sldChg chg="modSp mod">
        <pc:chgData name="Kyriacos Kyriacou" userId="6a303e1966778a2b" providerId="LiveId" clId="{B4B89666-A1A6-4720-8063-C08652289BBA}" dt="2023-06-13T09:20:29.068" v="3" actId="20577"/>
        <pc:sldMkLst>
          <pc:docMk/>
          <pc:sldMk cId="0" sldId="256"/>
        </pc:sldMkLst>
        <pc:spChg chg="mod">
          <ac:chgData name="Kyriacos Kyriacou" userId="6a303e1966778a2b" providerId="LiveId" clId="{B4B89666-A1A6-4720-8063-C08652289BBA}" dt="2023-06-13T09:20:29.068" v="3" actId="20577"/>
          <ac:spMkLst>
            <pc:docMk/>
            <pc:sldMk cId="0" sldId="256"/>
            <ac:spMk id="3" creationId="{00000000-0000-0000-0000-000000000000}"/>
          </ac:spMkLst>
        </pc:spChg>
      </pc:sldChg>
      <pc:sldChg chg="addSp modSp mod modClrScheme chgLayout">
        <pc:chgData name="Kyriacos Kyriacou" userId="6a303e1966778a2b" providerId="LiveId" clId="{B4B89666-A1A6-4720-8063-C08652289BBA}" dt="2023-06-13T10:01:54.460" v="590" actId="14100"/>
        <pc:sldMkLst>
          <pc:docMk/>
          <pc:sldMk cId="0" sldId="257"/>
        </pc:sldMkLst>
        <pc:spChg chg="mod">
          <ac:chgData name="Kyriacos Kyriacou" userId="6a303e1966778a2b" providerId="LiveId" clId="{B4B89666-A1A6-4720-8063-C08652289BBA}" dt="2023-06-13T10:01:54.460" v="590" actId="14100"/>
          <ac:spMkLst>
            <pc:docMk/>
            <pc:sldMk cId="0" sldId="257"/>
            <ac:spMk id="3074" creationId="{00000000-0000-0000-0000-000000000000}"/>
          </ac:spMkLst>
        </pc:spChg>
        <pc:spChg chg="mod">
          <ac:chgData name="Kyriacos Kyriacou" userId="6a303e1966778a2b" providerId="LiveId" clId="{B4B89666-A1A6-4720-8063-C08652289BBA}" dt="2023-06-13T09:59:29.298" v="563" actId="20577"/>
          <ac:spMkLst>
            <pc:docMk/>
            <pc:sldMk cId="0" sldId="257"/>
            <ac:spMk id="3075" creationId="{00000000-0000-0000-0000-000000000000}"/>
          </ac:spMkLst>
        </pc:spChg>
        <pc:picChg chg="add mod">
          <ac:chgData name="Kyriacos Kyriacou" userId="6a303e1966778a2b" providerId="LiveId" clId="{B4B89666-A1A6-4720-8063-C08652289BBA}" dt="2023-06-13T10:00:59.467" v="582" actId="1076"/>
          <ac:picMkLst>
            <pc:docMk/>
            <pc:sldMk cId="0" sldId="257"/>
            <ac:picMk id="3" creationId="{5D5483E5-2FE2-2240-9B6A-F9CFF5F7A3EF}"/>
          </ac:picMkLst>
        </pc:picChg>
        <pc:picChg chg="add mod">
          <ac:chgData name="Kyriacos Kyriacou" userId="6a303e1966778a2b" providerId="LiveId" clId="{B4B89666-A1A6-4720-8063-C08652289BBA}" dt="2023-06-13T10:01:07.033" v="583" actId="1076"/>
          <ac:picMkLst>
            <pc:docMk/>
            <pc:sldMk cId="0" sldId="257"/>
            <ac:picMk id="5" creationId="{4CB43439-9A05-0E4C-1362-0631B013D6D2}"/>
          </ac:picMkLst>
        </pc:picChg>
        <pc:picChg chg="add mod">
          <ac:chgData name="Kyriacos Kyriacou" userId="6a303e1966778a2b" providerId="LiveId" clId="{B4B89666-A1A6-4720-8063-C08652289BBA}" dt="2023-06-13T10:01:19.676" v="588" actId="1076"/>
          <ac:picMkLst>
            <pc:docMk/>
            <pc:sldMk cId="0" sldId="257"/>
            <ac:picMk id="7" creationId="{54EA56D7-27E9-F56B-EFFB-415346271856}"/>
          </ac:picMkLst>
        </pc:picChg>
      </pc:sldChg>
      <pc:sldChg chg="modSp new mod">
        <pc:chgData name="Kyriacos Kyriacou" userId="6a303e1966778a2b" providerId="LiveId" clId="{B4B89666-A1A6-4720-8063-C08652289BBA}" dt="2023-06-13T14:02:16.506" v="5037" actId="20577"/>
        <pc:sldMkLst>
          <pc:docMk/>
          <pc:sldMk cId="173552203" sldId="258"/>
        </pc:sldMkLst>
        <pc:spChg chg="mod">
          <ac:chgData name="Kyriacos Kyriacou" userId="6a303e1966778a2b" providerId="LiveId" clId="{B4B89666-A1A6-4720-8063-C08652289BBA}" dt="2023-06-13T10:07:38.646" v="721" actId="313"/>
          <ac:spMkLst>
            <pc:docMk/>
            <pc:sldMk cId="173552203" sldId="258"/>
            <ac:spMk id="2" creationId="{627B4246-1825-B46D-F37D-2CC264A6AFC8}"/>
          </ac:spMkLst>
        </pc:spChg>
        <pc:spChg chg="mod">
          <ac:chgData name="Kyriacos Kyriacou" userId="6a303e1966778a2b" providerId="LiveId" clId="{B4B89666-A1A6-4720-8063-C08652289BBA}" dt="2023-06-13T14:02:16.506" v="5037" actId="20577"/>
          <ac:spMkLst>
            <pc:docMk/>
            <pc:sldMk cId="173552203" sldId="258"/>
            <ac:spMk id="3" creationId="{0204B19C-FA4D-EF7F-199B-3916FB68FA33}"/>
          </ac:spMkLst>
        </pc:spChg>
      </pc:sldChg>
      <pc:sldChg chg="addSp delSp modSp new mod">
        <pc:chgData name="Kyriacos Kyriacou" userId="6a303e1966778a2b" providerId="LiveId" clId="{B4B89666-A1A6-4720-8063-C08652289BBA}" dt="2023-06-13T10:02:53.160" v="614" actId="1076"/>
        <pc:sldMkLst>
          <pc:docMk/>
          <pc:sldMk cId="4160024208" sldId="259"/>
        </pc:sldMkLst>
        <pc:spChg chg="mod">
          <ac:chgData name="Kyriacos Kyriacou" userId="6a303e1966778a2b" providerId="LiveId" clId="{B4B89666-A1A6-4720-8063-C08652289BBA}" dt="2023-06-13T10:02:02.319" v="592"/>
          <ac:spMkLst>
            <pc:docMk/>
            <pc:sldMk cId="4160024208" sldId="259"/>
            <ac:spMk id="2" creationId="{BED7F789-C7D1-A4B4-1B23-F78988CD10FD}"/>
          </ac:spMkLst>
        </pc:spChg>
        <pc:spChg chg="del">
          <ac:chgData name="Kyriacos Kyriacou" userId="6a303e1966778a2b" providerId="LiveId" clId="{B4B89666-A1A6-4720-8063-C08652289BBA}" dt="2023-06-13T10:02:06.720" v="594" actId="478"/>
          <ac:spMkLst>
            <pc:docMk/>
            <pc:sldMk cId="4160024208" sldId="259"/>
            <ac:spMk id="3" creationId="{92BD7B08-3C53-3C44-934D-195E7E6C96DE}"/>
          </ac:spMkLst>
        </pc:spChg>
        <pc:spChg chg="del">
          <ac:chgData name="Kyriacos Kyriacou" userId="6a303e1966778a2b" providerId="LiveId" clId="{B4B89666-A1A6-4720-8063-C08652289BBA}" dt="2023-06-13T10:02:05.203" v="593" actId="478"/>
          <ac:spMkLst>
            <pc:docMk/>
            <pc:sldMk cId="4160024208" sldId="259"/>
            <ac:spMk id="4" creationId="{593FA245-CE5E-2277-128A-80B934EF919F}"/>
          </ac:spMkLst>
        </pc:spChg>
        <pc:picChg chg="add mod">
          <ac:chgData name="Kyriacos Kyriacou" userId="6a303e1966778a2b" providerId="LiveId" clId="{B4B89666-A1A6-4720-8063-C08652289BBA}" dt="2023-06-13T10:02:39.693" v="611" actId="1076"/>
          <ac:picMkLst>
            <pc:docMk/>
            <pc:sldMk cId="4160024208" sldId="259"/>
            <ac:picMk id="6" creationId="{18FEDC09-11E6-21FC-F993-C06772A332EB}"/>
          </ac:picMkLst>
        </pc:picChg>
        <pc:picChg chg="add mod">
          <ac:chgData name="Kyriacos Kyriacou" userId="6a303e1966778a2b" providerId="LiveId" clId="{B4B89666-A1A6-4720-8063-C08652289BBA}" dt="2023-06-13T10:02:53.160" v="614" actId="1076"/>
          <ac:picMkLst>
            <pc:docMk/>
            <pc:sldMk cId="4160024208" sldId="259"/>
            <ac:picMk id="8" creationId="{725434B3-1BAF-2FBB-C9F6-42B02C075F55}"/>
          </ac:picMkLst>
        </pc:picChg>
      </pc:sldChg>
      <pc:sldChg chg="modSp new mod">
        <pc:chgData name="Kyriacos Kyriacou" userId="6a303e1966778a2b" providerId="LiveId" clId="{B4B89666-A1A6-4720-8063-C08652289BBA}" dt="2023-06-13T14:06:56.099" v="5096" actId="20577"/>
        <pc:sldMkLst>
          <pc:docMk/>
          <pc:sldMk cId="2833434922" sldId="260"/>
        </pc:sldMkLst>
        <pc:spChg chg="mod">
          <ac:chgData name="Kyriacos Kyriacou" userId="6a303e1966778a2b" providerId="LiveId" clId="{B4B89666-A1A6-4720-8063-C08652289BBA}" dt="2023-06-13T10:26:52.714" v="1912"/>
          <ac:spMkLst>
            <pc:docMk/>
            <pc:sldMk cId="2833434922" sldId="260"/>
            <ac:spMk id="2" creationId="{7F43F27D-1383-DBD0-6044-32AFBFAE9F9F}"/>
          </ac:spMkLst>
        </pc:spChg>
        <pc:spChg chg="mod">
          <ac:chgData name="Kyriacos Kyriacou" userId="6a303e1966778a2b" providerId="LiveId" clId="{B4B89666-A1A6-4720-8063-C08652289BBA}" dt="2023-06-13T14:06:56.099" v="5096" actId="20577"/>
          <ac:spMkLst>
            <pc:docMk/>
            <pc:sldMk cId="2833434922" sldId="260"/>
            <ac:spMk id="3" creationId="{6496AEEA-1E93-C7D8-6049-DD114AB6F19C}"/>
          </ac:spMkLst>
        </pc:spChg>
      </pc:sldChg>
      <pc:sldChg chg="modSp new mod">
        <pc:chgData name="Kyriacos Kyriacou" userId="6a303e1966778a2b" providerId="LiveId" clId="{B4B89666-A1A6-4720-8063-C08652289BBA}" dt="2023-06-13T11:45:04.601" v="3760" actId="313"/>
        <pc:sldMkLst>
          <pc:docMk/>
          <pc:sldMk cId="3885496290" sldId="261"/>
        </pc:sldMkLst>
        <pc:spChg chg="mod">
          <ac:chgData name="Kyriacos Kyriacou" userId="6a303e1966778a2b" providerId="LiveId" clId="{B4B89666-A1A6-4720-8063-C08652289BBA}" dt="2023-06-13T10:32:46.387" v="2289"/>
          <ac:spMkLst>
            <pc:docMk/>
            <pc:sldMk cId="3885496290" sldId="261"/>
            <ac:spMk id="2" creationId="{30D523E5-864A-AA04-5D24-E803CB451704}"/>
          </ac:spMkLst>
        </pc:spChg>
        <pc:spChg chg="mod">
          <ac:chgData name="Kyriacos Kyriacou" userId="6a303e1966778a2b" providerId="LiveId" clId="{B4B89666-A1A6-4720-8063-C08652289BBA}" dt="2023-06-13T11:45:04.601" v="3760" actId="313"/>
          <ac:spMkLst>
            <pc:docMk/>
            <pc:sldMk cId="3885496290" sldId="261"/>
            <ac:spMk id="3" creationId="{4763AF51-971E-600D-837B-D524E187079E}"/>
          </ac:spMkLst>
        </pc:spChg>
      </pc:sldChg>
      <pc:sldChg chg="new del">
        <pc:chgData name="Kyriacos Kyriacou" userId="6a303e1966778a2b" providerId="LiveId" clId="{B4B89666-A1A6-4720-8063-C08652289BBA}" dt="2023-06-13T11:45:27.897" v="3765" actId="2696"/>
        <pc:sldMkLst>
          <pc:docMk/>
          <pc:sldMk cId="626534701" sldId="262"/>
        </pc:sldMkLst>
      </pc:sldChg>
      <pc:sldChg chg="modSp add mod ord">
        <pc:chgData name="Kyriacos Kyriacou" userId="6a303e1966778a2b" providerId="LiveId" clId="{B4B89666-A1A6-4720-8063-C08652289BBA}" dt="2023-06-13T12:53:00.307" v="5027" actId="20577"/>
        <pc:sldMkLst>
          <pc:docMk/>
          <pc:sldMk cId="1894518632" sldId="263"/>
        </pc:sldMkLst>
        <pc:spChg chg="mod">
          <ac:chgData name="Kyriacos Kyriacou" userId="6a303e1966778a2b" providerId="LiveId" clId="{B4B89666-A1A6-4720-8063-C08652289BBA}" dt="2023-06-13T12:53:00.307" v="5027" actId="20577"/>
          <ac:spMkLst>
            <pc:docMk/>
            <pc:sldMk cId="1894518632" sldId="263"/>
            <ac:spMk id="3" creationId="{6496AEEA-1E93-C7D8-6049-DD114AB6F19C}"/>
          </ac:spMkLst>
        </pc:spChg>
      </pc:sldChg>
      <pc:sldChg chg="modSp new mod">
        <pc:chgData name="Kyriacos Kyriacou" userId="6a303e1966778a2b" providerId="LiveId" clId="{B4B89666-A1A6-4720-8063-C08652289BBA}" dt="2023-06-13T12:50:06.778" v="4885" actId="20577"/>
        <pc:sldMkLst>
          <pc:docMk/>
          <pc:sldMk cId="3264051298" sldId="264"/>
        </pc:sldMkLst>
        <pc:spChg chg="mod">
          <ac:chgData name="Kyriacos Kyriacou" userId="6a303e1966778a2b" providerId="LiveId" clId="{B4B89666-A1A6-4720-8063-C08652289BBA}" dt="2023-06-13T11:52:37.085" v="4119" actId="20577"/>
          <ac:spMkLst>
            <pc:docMk/>
            <pc:sldMk cId="3264051298" sldId="264"/>
            <ac:spMk id="2" creationId="{DC782B4D-1FB8-E6C0-5690-FADD424DAAF8}"/>
          </ac:spMkLst>
        </pc:spChg>
        <pc:spChg chg="mod">
          <ac:chgData name="Kyriacos Kyriacou" userId="6a303e1966778a2b" providerId="LiveId" clId="{B4B89666-A1A6-4720-8063-C08652289BBA}" dt="2023-06-13T12:50:06.778" v="4885" actId="20577"/>
          <ac:spMkLst>
            <pc:docMk/>
            <pc:sldMk cId="3264051298" sldId="264"/>
            <ac:spMk id="3" creationId="{69C033BA-CF48-BB0E-F78E-DB1C9EE5A7F8}"/>
          </ac:spMkLst>
        </pc:spChg>
      </pc:sldChg>
    </pc:docChg>
  </pc:docChgLst>
  <pc:docChgLst>
    <pc:chgData name="Kyriacos Kyriacou" userId="6a303e1966778a2b" providerId="LiveId" clId="{C6450820-119A-4CC4-BA06-120AB6DCF608}"/>
    <pc:docChg chg="undo redo custSel addSld delSld modSld sldOrd">
      <pc:chgData name="Kyriacos Kyriacou" userId="6a303e1966778a2b" providerId="LiveId" clId="{C6450820-119A-4CC4-BA06-120AB6DCF608}" dt="2023-06-19T19:37:14.702" v="3264" actId="14100"/>
      <pc:docMkLst>
        <pc:docMk/>
      </pc:docMkLst>
      <pc:sldChg chg="modSp mod">
        <pc:chgData name="Kyriacos Kyriacou" userId="6a303e1966778a2b" providerId="LiveId" clId="{C6450820-119A-4CC4-BA06-120AB6DCF608}" dt="2023-06-19T16:08:54.897" v="7" actId="20577"/>
        <pc:sldMkLst>
          <pc:docMk/>
          <pc:sldMk cId="0" sldId="256"/>
        </pc:sldMkLst>
        <pc:spChg chg="mod">
          <ac:chgData name="Kyriacos Kyriacou" userId="6a303e1966778a2b" providerId="LiveId" clId="{C6450820-119A-4CC4-BA06-120AB6DCF608}" dt="2023-06-19T16:08:54.897" v="7" actId="20577"/>
          <ac:spMkLst>
            <pc:docMk/>
            <pc:sldMk cId="0" sldId="256"/>
            <ac:spMk id="3" creationId="{00000000-0000-0000-0000-000000000000}"/>
          </ac:spMkLst>
        </pc:spChg>
      </pc:sldChg>
      <pc:sldChg chg="addSp delSp modSp mod">
        <pc:chgData name="Kyriacos Kyriacou" userId="6a303e1966778a2b" providerId="LiveId" clId="{C6450820-119A-4CC4-BA06-120AB6DCF608}" dt="2023-06-19T16:54:20.420" v="411" actId="14100"/>
        <pc:sldMkLst>
          <pc:docMk/>
          <pc:sldMk cId="0" sldId="257"/>
        </pc:sldMkLst>
        <pc:spChg chg="add del">
          <ac:chgData name="Kyriacos Kyriacou" userId="6a303e1966778a2b" providerId="LiveId" clId="{C6450820-119A-4CC4-BA06-120AB6DCF608}" dt="2023-06-19T16:23:36.161" v="166"/>
          <ac:spMkLst>
            <pc:docMk/>
            <pc:sldMk cId="0" sldId="257"/>
            <ac:spMk id="11" creationId="{48B86A42-DAA4-D51D-DA3B-E407D0FEA360}"/>
          </ac:spMkLst>
        </pc:spChg>
        <pc:spChg chg="add del">
          <ac:chgData name="Kyriacos Kyriacou" userId="6a303e1966778a2b" providerId="LiveId" clId="{C6450820-119A-4CC4-BA06-120AB6DCF608}" dt="2023-06-19T16:23:40.341" v="170"/>
          <ac:spMkLst>
            <pc:docMk/>
            <pc:sldMk cId="0" sldId="257"/>
            <ac:spMk id="12" creationId="{9F0B5E30-1CAE-1E10-4AE9-83E0F502B12F}"/>
          </ac:spMkLst>
        </pc:spChg>
        <pc:spChg chg="mod">
          <ac:chgData name="Kyriacos Kyriacou" userId="6a303e1966778a2b" providerId="LiveId" clId="{C6450820-119A-4CC4-BA06-120AB6DCF608}" dt="2023-06-19T16:09:44.342" v="28" actId="20577"/>
          <ac:spMkLst>
            <pc:docMk/>
            <pc:sldMk cId="0" sldId="257"/>
            <ac:spMk id="3074" creationId="{00000000-0000-0000-0000-000000000000}"/>
          </ac:spMkLst>
        </pc:spChg>
        <pc:spChg chg="mod">
          <ac:chgData name="Kyriacos Kyriacou" userId="6a303e1966778a2b" providerId="LiveId" clId="{C6450820-119A-4CC4-BA06-120AB6DCF608}" dt="2023-06-19T16:33:10.667" v="365" actId="1076"/>
          <ac:spMkLst>
            <pc:docMk/>
            <pc:sldMk cId="0" sldId="257"/>
            <ac:spMk id="3075" creationId="{00000000-0000-0000-0000-000000000000}"/>
          </ac:spMkLst>
        </pc:spChg>
        <pc:picChg chg="del">
          <ac:chgData name="Kyriacos Kyriacou" userId="6a303e1966778a2b" providerId="LiveId" clId="{C6450820-119A-4CC4-BA06-120AB6DCF608}" dt="2023-06-19T16:09:00.714" v="8" actId="478"/>
          <ac:picMkLst>
            <pc:docMk/>
            <pc:sldMk cId="0" sldId="257"/>
            <ac:picMk id="3" creationId="{5D5483E5-2FE2-2240-9B6A-F9CFF5F7A3EF}"/>
          </ac:picMkLst>
        </pc:picChg>
        <pc:picChg chg="add mod">
          <ac:chgData name="Kyriacos Kyriacou" userId="6a303e1966778a2b" providerId="LiveId" clId="{C6450820-119A-4CC4-BA06-120AB6DCF608}" dt="2023-06-19T16:30:22.506" v="337" actId="1076"/>
          <ac:picMkLst>
            <pc:docMk/>
            <pc:sldMk cId="0" sldId="257"/>
            <ac:picMk id="4" creationId="{8601157A-13FC-8B78-736C-EEB7DC8B5FC1}"/>
          </ac:picMkLst>
        </pc:picChg>
        <pc:picChg chg="del">
          <ac:chgData name="Kyriacos Kyriacou" userId="6a303e1966778a2b" providerId="LiveId" clId="{C6450820-119A-4CC4-BA06-120AB6DCF608}" dt="2023-06-19T16:09:01.472" v="9" actId="478"/>
          <ac:picMkLst>
            <pc:docMk/>
            <pc:sldMk cId="0" sldId="257"/>
            <ac:picMk id="5" creationId="{4CB43439-9A05-0E4C-1362-0631B013D6D2}"/>
          </ac:picMkLst>
        </pc:picChg>
        <pc:picChg chg="del">
          <ac:chgData name="Kyriacos Kyriacou" userId="6a303e1966778a2b" providerId="LiveId" clId="{C6450820-119A-4CC4-BA06-120AB6DCF608}" dt="2023-06-19T16:09:05.862" v="10" actId="478"/>
          <ac:picMkLst>
            <pc:docMk/>
            <pc:sldMk cId="0" sldId="257"/>
            <ac:picMk id="7" creationId="{54EA56D7-27E9-F56B-EFFB-415346271856}"/>
          </ac:picMkLst>
        </pc:picChg>
        <pc:picChg chg="add del mod">
          <ac:chgData name="Kyriacos Kyriacou" userId="6a303e1966778a2b" providerId="LiveId" clId="{C6450820-119A-4CC4-BA06-120AB6DCF608}" dt="2023-06-19T16:27:30.477" v="282" actId="21"/>
          <ac:picMkLst>
            <pc:docMk/>
            <pc:sldMk cId="0" sldId="257"/>
            <ac:picMk id="8" creationId="{A43A6147-6C1E-210E-3F5E-E43B61561262}"/>
          </ac:picMkLst>
        </pc:picChg>
        <pc:picChg chg="add del mod">
          <ac:chgData name="Kyriacos Kyriacou" userId="6a303e1966778a2b" providerId="LiveId" clId="{C6450820-119A-4CC4-BA06-120AB6DCF608}" dt="2023-06-19T16:22:00.160" v="158" actId="21"/>
          <ac:picMkLst>
            <pc:docMk/>
            <pc:sldMk cId="0" sldId="257"/>
            <ac:picMk id="10" creationId="{6404D2C9-B9F5-7D21-436E-A98691D2261E}"/>
          </ac:picMkLst>
        </pc:picChg>
        <pc:picChg chg="add mod">
          <ac:chgData name="Kyriacos Kyriacou" userId="6a303e1966778a2b" providerId="LiveId" clId="{C6450820-119A-4CC4-BA06-120AB6DCF608}" dt="2023-06-19T16:33:31.004" v="370" actId="1076"/>
          <ac:picMkLst>
            <pc:docMk/>
            <pc:sldMk cId="0" sldId="257"/>
            <ac:picMk id="14" creationId="{F3F3D317-4F0B-33C3-CE6C-51B0433F0386}"/>
          </ac:picMkLst>
        </pc:picChg>
        <pc:picChg chg="add mod">
          <ac:chgData name="Kyriacos Kyriacou" userId="6a303e1966778a2b" providerId="LiveId" clId="{C6450820-119A-4CC4-BA06-120AB6DCF608}" dt="2023-06-19T16:33:28.987" v="369" actId="1076"/>
          <ac:picMkLst>
            <pc:docMk/>
            <pc:sldMk cId="0" sldId="257"/>
            <ac:picMk id="16" creationId="{B7877359-1F91-72DD-55F6-42A4777E7EEE}"/>
          </ac:picMkLst>
        </pc:picChg>
        <pc:picChg chg="add mod">
          <ac:chgData name="Kyriacos Kyriacou" userId="6a303e1966778a2b" providerId="LiveId" clId="{C6450820-119A-4CC4-BA06-120AB6DCF608}" dt="2023-06-19T16:31:40.787" v="354" actId="1076"/>
          <ac:picMkLst>
            <pc:docMk/>
            <pc:sldMk cId="0" sldId="257"/>
            <ac:picMk id="18" creationId="{480CDD73-D10C-F77F-1122-B36283416B69}"/>
          </ac:picMkLst>
        </pc:picChg>
        <pc:picChg chg="add del mod">
          <ac:chgData name="Kyriacos Kyriacou" userId="6a303e1966778a2b" providerId="LiveId" clId="{C6450820-119A-4CC4-BA06-120AB6DCF608}" dt="2023-06-19T16:45:25.633" v="374" actId="478"/>
          <ac:picMkLst>
            <pc:docMk/>
            <pc:sldMk cId="0" sldId="257"/>
            <ac:picMk id="20" creationId="{3C2AE876-D193-E45A-27B7-D8C3742A3890}"/>
          </ac:picMkLst>
        </pc:picChg>
        <pc:picChg chg="add mod">
          <ac:chgData name="Kyriacos Kyriacou" userId="6a303e1966778a2b" providerId="LiveId" clId="{C6450820-119A-4CC4-BA06-120AB6DCF608}" dt="2023-06-19T16:54:20.420" v="411" actId="14100"/>
          <ac:picMkLst>
            <pc:docMk/>
            <pc:sldMk cId="0" sldId="257"/>
            <ac:picMk id="22" creationId="{C29CA5E6-6FDC-F949-778A-3469B1CF8453}"/>
          </ac:picMkLst>
        </pc:picChg>
      </pc:sldChg>
      <pc:sldChg chg="addSp delSp modSp del mod">
        <pc:chgData name="Kyriacos Kyriacou" userId="6a303e1966778a2b" providerId="LiveId" clId="{C6450820-119A-4CC4-BA06-120AB6DCF608}" dt="2023-06-19T16:55:33.840" v="416" actId="47"/>
        <pc:sldMkLst>
          <pc:docMk/>
          <pc:sldMk cId="173552203" sldId="258"/>
        </pc:sldMkLst>
        <pc:spChg chg="del">
          <ac:chgData name="Kyriacos Kyriacou" userId="6a303e1966778a2b" providerId="LiveId" clId="{C6450820-119A-4CC4-BA06-120AB6DCF608}" dt="2023-06-19T16:55:20.429" v="412" actId="478"/>
          <ac:spMkLst>
            <pc:docMk/>
            <pc:sldMk cId="173552203" sldId="258"/>
            <ac:spMk id="3" creationId="{0204B19C-FA4D-EF7F-199B-3916FB68FA33}"/>
          </ac:spMkLst>
        </pc:spChg>
        <pc:spChg chg="add del mod">
          <ac:chgData name="Kyriacos Kyriacou" userId="6a303e1966778a2b" providerId="LiveId" clId="{C6450820-119A-4CC4-BA06-120AB6DCF608}" dt="2023-06-19T16:55:23.493" v="413" actId="478"/>
          <ac:spMkLst>
            <pc:docMk/>
            <pc:sldMk cId="173552203" sldId="258"/>
            <ac:spMk id="4" creationId="{3A7DA30E-3469-FE72-4850-E0704C3373CA}"/>
          </ac:spMkLst>
        </pc:spChg>
        <pc:spChg chg="add">
          <ac:chgData name="Kyriacos Kyriacou" userId="6a303e1966778a2b" providerId="LiveId" clId="{C6450820-119A-4CC4-BA06-120AB6DCF608}" dt="2023-06-19T16:55:23.945" v="414" actId="22"/>
          <ac:spMkLst>
            <pc:docMk/>
            <pc:sldMk cId="173552203" sldId="258"/>
            <ac:spMk id="6" creationId="{22F4C83F-6924-E6A3-7E43-A9E20A089EFC}"/>
          </ac:spMkLst>
        </pc:spChg>
      </pc:sldChg>
      <pc:sldChg chg="addSp delSp modSp mod">
        <pc:chgData name="Kyriacos Kyriacou" userId="6a303e1966778a2b" providerId="LiveId" clId="{C6450820-119A-4CC4-BA06-120AB6DCF608}" dt="2023-06-19T16:51:17.159" v="403" actId="478"/>
        <pc:sldMkLst>
          <pc:docMk/>
          <pc:sldMk cId="4160024208" sldId="259"/>
        </pc:sldMkLst>
        <pc:spChg chg="mod">
          <ac:chgData name="Kyriacos Kyriacou" userId="6a303e1966778a2b" providerId="LiveId" clId="{C6450820-119A-4CC4-BA06-120AB6DCF608}" dt="2023-06-19T16:09:36.480" v="26" actId="20577"/>
          <ac:spMkLst>
            <pc:docMk/>
            <pc:sldMk cId="4160024208" sldId="259"/>
            <ac:spMk id="2" creationId="{BED7F789-C7D1-A4B4-1B23-F78988CD10FD}"/>
          </ac:spMkLst>
        </pc:spChg>
        <pc:picChg chg="add mod">
          <ac:chgData name="Kyriacos Kyriacou" userId="6a303e1966778a2b" providerId="LiveId" clId="{C6450820-119A-4CC4-BA06-120AB6DCF608}" dt="2023-06-19T16:50:33.342" v="388" actId="1076"/>
          <ac:picMkLst>
            <pc:docMk/>
            <pc:sldMk cId="4160024208" sldId="259"/>
            <ac:picMk id="3" creationId="{410D2D13-E226-2682-2181-E51803726DFA}"/>
          </ac:picMkLst>
        </pc:picChg>
        <pc:picChg chg="add del mod">
          <ac:chgData name="Kyriacos Kyriacou" userId="6a303e1966778a2b" providerId="LiveId" clId="{C6450820-119A-4CC4-BA06-120AB6DCF608}" dt="2023-06-19T16:51:17.159" v="403" actId="478"/>
          <ac:picMkLst>
            <pc:docMk/>
            <pc:sldMk cId="4160024208" sldId="259"/>
            <ac:picMk id="4" creationId="{26E89058-6C8A-6ACE-55F8-8C1691D6F3D5}"/>
          </ac:picMkLst>
        </pc:picChg>
        <pc:picChg chg="del">
          <ac:chgData name="Kyriacos Kyriacou" userId="6a303e1966778a2b" providerId="LiveId" clId="{C6450820-119A-4CC4-BA06-120AB6DCF608}" dt="2023-06-19T16:09:29.206" v="11" actId="478"/>
          <ac:picMkLst>
            <pc:docMk/>
            <pc:sldMk cId="4160024208" sldId="259"/>
            <ac:picMk id="6" creationId="{18FEDC09-11E6-21FC-F993-C06772A332EB}"/>
          </ac:picMkLst>
        </pc:picChg>
        <pc:picChg chg="add mod">
          <ac:chgData name="Kyriacos Kyriacou" userId="6a303e1966778a2b" providerId="LiveId" clId="{C6450820-119A-4CC4-BA06-120AB6DCF608}" dt="2023-06-19T16:50:54.691" v="397" actId="14100"/>
          <ac:picMkLst>
            <pc:docMk/>
            <pc:sldMk cId="4160024208" sldId="259"/>
            <ac:picMk id="7" creationId="{AB72F07F-310E-3737-F7B4-E3B2C26B1DD5}"/>
          </ac:picMkLst>
        </pc:picChg>
        <pc:picChg chg="del">
          <ac:chgData name="Kyriacos Kyriacou" userId="6a303e1966778a2b" providerId="LiveId" clId="{C6450820-119A-4CC4-BA06-120AB6DCF608}" dt="2023-06-19T16:09:29.206" v="11" actId="478"/>
          <ac:picMkLst>
            <pc:docMk/>
            <pc:sldMk cId="4160024208" sldId="259"/>
            <ac:picMk id="8" creationId="{725434B3-1BAF-2FBB-C9F6-42B02C075F55}"/>
          </ac:picMkLst>
        </pc:picChg>
      </pc:sldChg>
      <pc:sldChg chg="addSp modSp mod">
        <pc:chgData name="Kyriacos Kyriacou" userId="6a303e1966778a2b" providerId="LiveId" clId="{C6450820-119A-4CC4-BA06-120AB6DCF608}" dt="2023-06-19T17:54:44.238" v="1160" actId="20577"/>
        <pc:sldMkLst>
          <pc:docMk/>
          <pc:sldMk cId="2833434922" sldId="260"/>
        </pc:sldMkLst>
        <pc:spChg chg="mod">
          <ac:chgData name="Kyriacos Kyriacou" userId="6a303e1966778a2b" providerId="LiveId" clId="{C6450820-119A-4CC4-BA06-120AB6DCF608}" dt="2023-06-19T17:15:31.120" v="574" actId="20577"/>
          <ac:spMkLst>
            <pc:docMk/>
            <pc:sldMk cId="2833434922" sldId="260"/>
            <ac:spMk id="2" creationId="{7F43F27D-1383-DBD0-6044-32AFBFAE9F9F}"/>
          </ac:spMkLst>
        </pc:spChg>
        <pc:spChg chg="mod">
          <ac:chgData name="Kyriacos Kyriacou" userId="6a303e1966778a2b" providerId="LiveId" clId="{C6450820-119A-4CC4-BA06-120AB6DCF608}" dt="2023-06-19T17:54:44.238" v="1160" actId="20577"/>
          <ac:spMkLst>
            <pc:docMk/>
            <pc:sldMk cId="2833434922" sldId="260"/>
            <ac:spMk id="3" creationId="{6496AEEA-1E93-C7D8-6049-DD114AB6F19C}"/>
          </ac:spMkLst>
        </pc:spChg>
        <pc:picChg chg="add mod">
          <ac:chgData name="Kyriacos Kyriacou" userId="6a303e1966778a2b" providerId="LiveId" clId="{C6450820-119A-4CC4-BA06-120AB6DCF608}" dt="2023-06-19T17:49:28.156" v="745" actId="14100"/>
          <ac:picMkLst>
            <pc:docMk/>
            <pc:sldMk cId="2833434922" sldId="260"/>
            <ac:picMk id="5" creationId="{2DAC313D-A790-1125-687C-BC7CA09DF588}"/>
          </ac:picMkLst>
        </pc:picChg>
      </pc:sldChg>
      <pc:sldChg chg="addSp delSp modSp mod">
        <pc:chgData name="Kyriacos Kyriacou" userId="6a303e1966778a2b" providerId="LiveId" clId="{C6450820-119A-4CC4-BA06-120AB6DCF608}" dt="2023-06-19T19:37:14.702" v="3264" actId="14100"/>
        <pc:sldMkLst>
          <pc:docMk/>
          <pc:sldMk cId="3885496290" sldId="261"/>
        </pc:sldMkLst>
        <pc:spChg chg="mod">
          <ac:chgData name="Kyriacos Kyriacou" userId="6a303e1966778a2b" providerId="LiveId" clId="{C6450820-119A-4CC4-BA06-120AB6DCF608}" dt="2023-06-19T18:35:27.550" v="2495" actId="20577"/>
          <ac:spMkLst>
            <pc:docMk/>
            <pc:sldMk cId="3885496290" sldId="261"/>
            <ac:spMk id="2" creationId="{30D523E5-864A-AA04-5D24-E803CB451704}"/>
          </ac:spMkLst>
        </pc:spChg>
        <pc:spChg chg="mod">
          <ac:chgData name="Kyriacos Kyriacou" userId="6a303e1966778a2b" providerId="LiveId" clId="{C6450820-119A-4CC4-BA06-120AB6DCF608}" dt="2023-06-19T19:37:14.702" v="3264" actId="14100"/>
          <ac:spMkLst>
            <pc:docMk/>
            <pc:sldMk cId="3885496290" sldId="261"/>
            <ac:spMk id="3" creationId="{4763AF51-971E-600D-837B-D524E187079E}"/>
          </ac:spMkLst>
        </pc:spChg>
        <pc:spChg chg="add del mod">
          <ac:chgData name="Kyriacos Kyriacou" userId="6a303e1966778a2b" providerId="LiveId" clId="{C6450820-119A-4CC4-BA06-120AB6DCF608}" dt="2023-06-19T19:03:28.424" v="2530" actId="22"/>
          <ac:spMkLst>
            <pc:docMk/>
            <pc:sldMk cId="3885496290" sldId="261"/>
            <ac:spMk id="5" creationId="{295ECF17-A70F-2292-1A9F-37F68B10B5E4}"/>
          </ac:spMkLst>
        </pc:spChg>
        <pc:graphicFrameChg chg="add mod modGraphic">
          <ac:chgData name="Kyriacos Kyriacou" userId="6a303e1966778a2b" providerId="LiveId" clId="{C6450820-119A-4CC4-BA06-120AB6DCF608}" dt="2023-06-19T19:36:23.633" v="3238"/>
          <ac:graphicFrameMkLst>
            <pc:docMk/>
            <pc:sldMk cId="3885496290" sldId="261"/>
            <ac:graphicFrameMk id="6" creationId="{401F2AED-7B78-7DA6-54C4-3C5ACA89B4A1}"/>
          </ac:graphicFrameMkLst>
        </pc:graphicFrameChg>
      </pc:sldChg>
      <pc:sldChg chg="del">
        <pc:chgData name="Kyriacos Kyriacou" userId="6a303e1966778a2b" providerId="LiveId" clId="{C6450820-119A-4CC4-BA06-120AB6DCF608}" dt="2023-06-19T19:03:32.726" v="2531" actId="47"/>
        <pc:sldMkLst>
          <pc:docMk/>
          <pc:sldMk cId="1894518632" sldId="263"/>
        </pc:sldMkLst>
      </pc:sldChg>
      <pc:sldChg chg="modSp mod">
        <pc:chgData name="Kyriacos Kyriacou" userId="6a303e1966778a2b" providerId="LiveId" clId="{C6450820-119A-4CC4-BA06-120AB6DCF608}" dt="2023-06-19T18:36:20.163" v="2526" actId="20577"/>
        <pc:sldMkLst>
          <pc:docMk/>
          <pc:sldMk cId="3264051298" sldId="264"/>
        </pc:sldMkLst>
        <pc:spChg chg="mod">
          <ac:chgData name="Kyriacos Kyriacou" userId="6a303e1966778a2b" providerId="LiveId" clId="{C6450820-119A-4CC4-BA06-120AB6DCF608}" dt="2023-06-19T18:36:20.163" v="2526" actId="20577"/>
          <ac:spMkLst>
            <pc:docMk/>
            <pc:sldMk cId="3264051298" sldId="264"/>
            <ac:spMk id="3" creationId="{69C033BA-CF48-BB0E-F78E-DB1C9EE5A7F8}"/>
          </ac:spMkLst>
        </pc:spChg>
      </pc:sldChg>
      <pc:sldChg chg="addSp delSp modSp add mod">
        <pc:chgData name="Kyriacos Kyriacou" userId="6a303e1966778a2b" providerId="LiveId" clId="{C6450820-119A-4CC4-BA06-120AB6DCF608}" dt="2023-06-19T17:14:43.659" v="552" actId="14100"/>
        <pc:sldMkLst>
          <pc:docMk/>
          <pc:sldMk cId="4006481089" sldId="265"/>
        </pc:sldMkLst>
        <pc:spChg chg="mod">
          <ac:chgData name="Kyriacos Kyriacou" userId="6a303e1966778a2b" providerId="LiveId" clId="{C6450820-119A-4CC4-BA06-120AB6DCF608}" dt="2023-06-19T16:55:40.898" v="429" actId="6549"/>
          <ac:spMkLst>
            <pc:docMk/>
            <pc:sldMk cId="4006481089" sldId="265"/>
            <ac:spMk id="3074" creationId="{00000000-0000-0000-0000-000000000000}"/>
          </ac:spMkLst>
        </pc:spChg>
        <pc:spChg chg="mod">
          <ac:chgData name="Kyriacos Kyriacou" userId="6a303e1966778a2b" providerId="LiveId" clId="{C6450820-119A-4CC4-BA06-120AB6DCF608}" dt="2023-06-19T17:14:24.533" v="546"/>
          <ac:spMkLst>
            <pc:docMk/>
            <pc:sldMk cId="4006481089" sldId="265"/>
            <ac:spMk id="3075" creationId="{00000000-0000-0000-0000-000000000000}"/>
          </ac:spMkLst>
        </pc:spChg>
        <pc:picChg chg="add mod ord">
          <ac:chgData name="Kyriacos Kyriacou" userId="6a303e1966778a2b" providerId="LiveId" clId="{C6450820-119A-4CC4-BA06-120AB6DCF608}" dt="2023-06-19T17:14:43.659" v="552" actId="14100"/>
          <ac:picMkLst>
            <pc:docMk/>
            <pc:sldMk cId="4006481089" sldId="265"/>
            <ac:picMk id="3" creationId="{ADE95B33-D481-97CA-78C4-E13BBE5DD4F9}"/>
          </ac:picMkLst>
        </pc:picChg>
        <pc:picChg chg="del">
          <ac:chgData name="Kyriacos Kyriacou" userId="6a303e1966778a2b" providerId="LiveId" clId="{C6450820-119A-4CC4-BA06-120AB6DCF608}" dt="2023-06-19T16:55:44.278" v="430" actId="478"/>
          <ac:picMkLst>
            <pc:docMk/>
            <pc:sldMk cId="4006481089" sldId="265"/>
            <ac:picMk id="4" creationId="{8601157A-13FC-8B78-736C-EEB7DC8B5FC1}"/>
          </ac:picMkLst>
        </pc:picChg>
        <pc:picChg chg="add mod">
          <ac:chgData name="Kyriacos Kyriacou" userId="6a303e1966778a2b" providerId="LiveId" clId="{C6450820-119A-4CC4-BA06-120AB6DCF608}" dt="2023-06-19T17:06:43.684" v="507" actId="1076"/>
          <ac:picMkLst>
            <pc:docMk/>
            <pc:sldMk cId="4006481089" sldId="265"/>
            <ac:picMk id="6" creationId="{3AF47642-EF80-34B9-C158-9F6E14CF36F4}"/>
          </ac:picMkLst>
        </pc:picChg>
        <pc:picChg chg="del">
          <ac:chgData name="Kyriacos Kyriacou" userId="6a303e1966778a2b" providerId="LiveId" clId="{C6450820-119A-4CC4-BA06-120AB6DCF608}" dt="2023-06-19T16:55:44.278" v="430" actId="478"/>
          <ac:picMkLst>
            <pc:docMk/>
            <pc:sldMk cId="4006481089" sldId="265"/>
            <ac:picMk id="14" creationId="{F3F3D317-4F0B-33C3-CE6C-51B0433F0386}"/>
          </ac:picMkLst>
        </pc:picChg>
        <pc:picChg chg="del">
          <ac:chgData name="Kyriacos Kyriacou" userId="6a303e1966778a2b" providerId="LiveId" clId="{C6450820-119A-4CC4-BA06-120AB6DCF608}" dt="2023-06-19T16:55:44.278" v="430" actId="478"/>
          <ac:picMkLst>
            <pc:docMk/>
            <pc:sldMk cId="4006481089" sldId="265"/>
            <ac:picMk id="16" creationId="{B7877359-1F91-72DD-55F6-42A4777E7EEE}"/>
          </ac:picMkLst>
        </pc:picChg>
        <pc:picChg chg="del">
          <ac:chgData name="Kyriacos Kyriacou" userId="6a303e1966778a2b" providerId="LiveId" clId="{C6450820-119A-4CC4-BA06-120AB6DCF608}" dt="2023-06-19T16:55:44.278" v="430" actId="478"/>
          <ac:picMkLst>
            <pc:docMk/>
            <pc:sldMk cId="4006481089" sldId="265"/>
            <ac:picMk id="18" creationId="{480CDD73-D10C-F77F-1122-B36283416B69}"/>
          </ac:picMkLst>
        </pc:picChg>
        <pc:picChg chg="del">
          <ac:chgData name="Kyriacos Kyriacou" userId="6a303e1966778a2b" providerId="LiveId" clId="{C6450820-119A-4CC4-BA06-120AB6DCF608}" dt="2023-06-19T16:55:44.278" v="430" actId="478"/>
          <ac:picMkLst>
            <pc:docMk/>
            <pc:sldMk cId="4006481089" sldId="265"/>
            <ac:picMk id="22" creationId="{C29CA5E6-6FDC-F949-778A-3469B1CF8453}"/>
          </ac:picMkLst>
        </pc:picChg>
      </pc:sldChg>
      <pc:sldChg chg="addSp delSp modSp add mod">
        <pc:chgData name="Kyriacos Kyriacou" userId="6a303e1966778a2b" providerId="LiveId" clId="{C6450820-119A-4CC4-BA06-120AB6DCF608}" dt="2023-06-19T18:27:44.180" v="2117"/>
        <pc:sldMkLst>
          <pc:docMk/>
          <pc:sldMk cId="4165286930" sldId="266"/>
        </pc:sldMkLst>
        <pc:spChg chg="mod">
          <ac:chgData name="Kyriacos Kyriacou" userId="6a303e1966778a2b" providerId="LiveId" clId="{C6450820-119A-4CC4-BA06-120AB6DCF608}" dt="2023-06-19T18:15:59.877" v="1893" actId="20577"/>
          <ac:spMkLst>
            <pc:docMk/>
            <pc:sldMk cId="4165286930" sldId="266"/>
            <ac:spMk id="3" creationId="{6496AEEA-1E93-C7D8-6049-DD114AB6F19C}"/>
          </ac:spMkLst>
        </pc:spChg>
        <pc:spChg chg="add del mod">
          <ac:chgData name="Kyriacos Kyriacou" userId="6a303e1966778a2b" providerId="LiveId" clId="{C6450820-119A-4CC4-BA06-120AB6DCF608}" dt="2023-06-19T18:11:01.057" v="1827"/>
          <ac:spMkLst>
            <pc:docMk/>
            <pc:sldMk cId="4165286930" sldId="266"/>
            <ac:spMk id="6" creationId="{34AD0D7A-341B-CBE9-A239-0FB32B6D7511}"/>
          </ac:spMkLst>
        </pc:spChg>
        <pc:spChg chg="add del mod">
          <ac:chgData name="Kyriacos Kyriacou" userId="6a303e1966778a2b" providerId="LiveId" clId="{C6450820-119A-4CC4-BA06-120AB6DCF608}" dt="2023-06-19T18:11:15.937" v="1835" actId="478"/>
          <ac:spMkLst>
            <pc:docMk/>
            <pc:sldMk cId="4165286930" sldId="266"/>
            <ac:spMk id="8" creationId="{57A01E30-4D69-3344-04BF-F04C91F7092E}"/>
          </ac:spMkLst>
        </pc:spChg>
        <pc:spChg chg="add del mod">
          <ac:chgData name="Kyriacos Kyriacou" userId="6a303e1966778a2b" providerId="LiveId" clId="{C6450820-119A-4CC4-BA06-120AB6DCF608}" dt="2023-06-19T18:15:25.061" v="1876" actId="478"/>
          <ac:spMkLst>
            <pc:docMk/>
            <pc:sldMk cId="4165286930" sldId="266"/>
            <ac:spMk id="10" creationId="{31B0F1D1-67BF-D5DB-A53E-BC1921435B5B}"/>
          </ac:spMkLst>
        </pc:spChg>
        <pc:spChg chg="add del mod">
          <ac:chgData name="Kyriacos Kyriacou" userId="6a303e1966778a2b" providerId="LiveId" clId="{C6450820-119A-4CC4-BA06-120AB6DCF608}" dt="2023-06-19T18:11:44.903" v="1841"/>
          <ac:spMkLst>
            <pc:docMk/>
            <pc:sldMk cId="4165286930" sldId="266"/>
            <ac:spMk id="12" creationId="{A1CA2B80-3757-CB99-410A-9E07FAA81F31}"/>
          </ac:spMkLst>
        </pc:spChg>
        <pc:graphicFrameChg chg="add del mod">
          <ac:chgData name="Kyriacos Kyriacou" userId="6a303e1966778a2b" providerId="LiveId" clId="{C6450820-119A-4CC4-BA06-120AB6DCF608}" dt="2023-06-19T18:11:01.057" v="1827"/>
          <ac:graphicFrameMkLst>
            <pc:docMk/>
            <pc:sldMk cId="4165286930" sldId="266"/>
            <ac:graphicFrameMk id="4" creationId="{4FC79E78-3092-F053-FA00-5F641A23BA88}"/>
          </ac:graphicFrameMkLst>
        </pc:graphicFrameChg>
        <pc:graphicFrameChg chg="add del mod">
          <ac:chgData name="Kyriacos Kyriacou" userId="6a303e1966778a2b" providerId="LiveId" clId="{C6450820-119A-4CC4-BA06-120AB6DCF608}" dt="2023-06-19T18:11:15.937" v="1835" actId="478"/>
          <ac:graphicFrameMkLst>
            <pc:docMk/>
            <pc:sldMk cId="4165286930" sldId="266"/>
            <ac:graphicFrameMk id="7" creationId="{32AE8298-E195-C1F8-843C-6DECB72AD13E}"/>
          </ac:graphicFrameMkLst>
        </pc:graphicFrameChg>
        <pc:graphicFrameChg chg="add del mod">
          <ac:chgData name="Kyriacos Kyriacou" userId="6a303e1966778a2b" providerId="LiveId" clId="{C6450820-119A-4CC4-BA06-120AB6DCF608}" dt="2023-06-19T18:11:44.903" v="1841"/>
          <ac:graphicFrameMkLst>
            <pc:docMk/>
            <pc:sldMk cId="4165286930" sldId="266"/>
            <ac:graphicFrameMk id="11" creationId="{96ADF7F3-64FC-B258-4C07-7F8204C5D7A9}"/>
          </ac:graphicFrameMkLst>
        </pc:graphicFrameChg>
        <pc:graphicFrameChg chg="add del mod modGraphic">
          <ac:chgData name="Kyriacos Kyriacou" userId="6a303e1966778a2b" providerId="LiveId" clId="{C6450820-119A-4CC4-BA06-120AB6DCF608}" dt="2023-06-19T18:27:44.180" v="2117"/>
          <ac:graphicFrameMkLst>
            <pc:docMk/>
            <pc:sldMk cId="4165286930" sldId="266"/>
            <ac:graphicFrameMk id="13" creationId="{5451E07A-047E-2D16-0935-8762A4C76496}"/>
          </ac:graphicFrameMkLst>
        </pc:graphicFrameChg>
        <pc:picChg chg="del">
          <ac:chgData name="Kyriacos Kyriacou" userId="6a303e1966778a2b" providerId="LiveId" clId="{C6450820-119A-4CC4-BA06-120AB6DCF608}" dt="2023-06-19T17:56:02.018" v="1188" actId="478"/>
          <ac:picMkLst>
            <pc:docMk/>
            <pc:sldMk cId="4165286930" sldId="266"/>
            <ac:picMk id="5" creationId="{2DAC313D-A790-1125-687C-BC7CA09DF588}"/>
          </ac:picMkLst>
        </pc:picChg>
      </pc:sldChg>
      <pc:sldChg chg="modSp add mod">
        <pc:chgData name="Kyriacos Kyriacou" userId="6a303e1966778a2b" providerId="LiveId" clId="{C6450820-119A-4CC4-BA06-120AB6DCF608}" dt="2023-06-19T18:34:57.409" v="2469" actId="20577"/>
        <pc:sldMkLst>
          <pc:docMk/>
          <pc:sldMk cId="1047112810" sldId="267"/>
        </pc:sldMkLst>
        <pc:spChg chg="mod">
          <ac:chgData name="Kyriacos Kyriacou" userId="6a303e1966778a2b" providerId="LiveId" clId="{C6450820-119A-4CC4-BA06-120AB6DCF608}" dt="2023-06-19T18:34:57.409" v="2469" actId="20577"/>
          <ac:spMkLst>
            <pc:docMk/>
            <pc:sldMk cId="1047112810" sldId="267"/>
            <ac:spMk id="3" creationId="{6496AEEA-1E93-C7D8-6049-DD114AB6F19C}"/>
          </ac:spMkLst>
        </pc:spChg>
        <pc:graphicFrameChg chg="mod modGraphic">
          <ac:chgData name="Kyriacos Kyriacou" userId="6a303e1966778a2b" providerId="LiveId" clId="{C6450820-119A-4CC4-BA06-120AB6DCF608}" dt="2023-06-19T18:33:52.681" v="2427" actId="14100"/>
          <ac:graphicFrameMkLst>
            <pc:docMk/>
            <pc:sldMk cId="1047112810" sldId="267"/>
            <ac:graphicFrameMk id="13" creationId="{5451E07A-047E-2D16-0935-8762A4C76496}"/>
          </ac:graphicFrameMkLst>
        </pc:graphicFrameChg>
      </pc:sldChg>
      <pc:sldChg chg="addSp modSp add mod ord">
        <pc:chgData name="Kyriacos Kyriacou" userId="6a303e1966778a2b" providerId="LiveId" clId="{C6450820-119A-4CC4-BA06-120AB6DCF608}" dt="2023-06-19T19:36:50.482" v="3259" actId="20577"/>
        <pc:sldMkLst>
          <pc:docMk/>
          <pc:sldMk cId="506003278" sldId="268"/>
        </pc:sldMkLst>
        <pc:spChg chg="mod">
          <ac:chgData name="Kyriacos Kyriacou" userId="6a303e1966778a2b" providerId="LiveId" clId="{C6450820-119A-4CC4-BA06-120AB6DCF608}" dt="2023-06-19T19:36:50.482" v="3259" actId="20577"/>
          <ac:spMkLst>
            <pc:docMk/>
            <pc:sldMk cId="506003278" sldId="268"/>
            <ac:spMk id="3" creationId="{4763AF51-971E-600D-837B-D524E187079E}"/>
          </ac:spMkLst>
        </pc:spChg>
        <pc:graphicFrameChg chg="add mod modGraphic">
          <ac:chgData name="Kyriacos Kyriacou" userId="6a303e1966778a2b" providerId="LiveId" clId="{C6450820-119A-4CC4-BA06-120AB6DCF608}" dt="2023-06-19T19:10:48.199" v="2699" actId="14100"/>
          <ac:graphicFrameMkLst>
            <pc:docMk/>
            <pc:sldMk cId="506003278" sldId="268"/>
            <ac:graphicFrameMk id="4" creationId="{D0354FA5-2321-184D-B99A-4D4D447F45A4}"/>
          </ac:graphicFrameMkLst>
        </pc:graphicFrameChg>
      </pc:sldChg>
      <pc:sldChg chg="addSp delSp modSp add del mod">
        <pc:chgData name="Kyriacos Kyriacou" userId="6a303e1966778a2b" providerId="LiveId" clId="{C6450820-119A-4CC4-BA06-120AB6DCF608}" dt="2023-06-19T19:20:11.222" v="2933" actId="47"/>
        <pc:sldMkLst>
          <pc:docMk/>
          <pc:sldMk cId="3511085105" sldId="269"/>
        </pc:sldMkLst>
        <pc:spChg chg="mod">
          <ac:chgData name="Kyriacos Kyriacou" userId="6a303e1966778a2b" providerId="LiveId" clId="{C6450820-119A-4CC4-BA06-120AB6DCF608}" dt="2023-06-19T19:17:29.760" v="2926" actId="368"/>
          <ac:spMkLst>
            <pc:docMk/>
            <pc:sldMk cId="3511085105" sldId="269"/>
            <ac:spMk id="3" creationId="{4763AF51-971E-600D-837B-D524E187079E}"/>
          </ac:spMkLst>
        </pc:spChg>
        <pc:graphicFrameChg chg="mod">
          <ac:chgData name="Kyriacos Kyriacou" userId="6a303e1966778a2b" providerId="LiveId" clId="{C6450820-119A-4CC4-BA06-120AB6DCF608}" dt="2023-06-19T19:13:18.247" v="2911" actId="1076"/>
          <ac:graphicFrameMkLst>
            <pc:docMk/>
            <pc:sldMk cId="3511085105" sldId="269"/>
            <ac:graphicFrameMk id="4" creationId="{D0354FA5-2321-184D-B99A-4D4D447F45A4}"/>
          </ac:graphicFrameMkLst>
        </pc:graphicFrameChg>
        <pc:cxnChg chg="add del mod">
          <ac:chgData name="Kyriacos Kyriacou" userId="6a303e1966778a2b" providerId="LiveId" clId="{C6450820-119A-4CC4-BA06-120AB6DCF608}" dt="2023-06-19T19:16:47.486" v="2916" actId="11529"/>
          <ac:cxnSpMkLst>
            <pc:docMk/>
            <pc:sldMk cId="3511085105" sldId="269"/>
            <ac:cxnSpMk id="6" creationId="{F0125DE7-F441-36D4-2A90-D6A299C49BF9}"/>
          </ac:cxnSpMkLst>
        </pc:cxnChg>
      </pc:sldChg>
      <pc:sldChg chg="modSp add mod">
        <pc:chgData name="Kyriacos Kyriacou" userId="6a303e1966778a2b" providerId="LiveId" clId="{C6450820-119A-4CC4-BA06-120AB6DCF608}" dt="2023-06-19T19:36:53.634" v="3260"/>
        <pc:sldMkLst>
          <pc:docMk/>
          <pc:sldMk cId="768316536" sldId="270"/>
        </pc:sldMkLst>
        <pc:spChg chg="mod">
          <ac:chgData name="Kyriacos Kyriacou" userId="6a303e1966778a2b" providerId="LiveId" clId="{C6450820-119A-4CC4-BA06-120AB6DCF608}" dt="2023-06-19T19:36:53.634" v="3260"/>
          <ac:spMkLst>
            <pc:docMk/>
            <pc:sldMk cId="768316536" sldId="270"/>
            <ac:spMk id="3" creationId="{4763AF51-971E-600D-837B-D524E187079E}"/>
          </ac:spMkLst>
        </pc:spChg>
        <pc:graphicFrameChg chg="mod modGraphic">
          <ac:chgData name="Kyriacos Kyriacou" userId="6a303e1966778a2b" providerId="LiveId" clId="{C6450820-119A-4CC4-BA06-120AB6DCF608}" dt="2023-06-19T19:25:32.933" v="3144"/>
          <ac:graphicFrameMkLst>
            <pc:docMk/>
            <pc:sldMk cId="768316536" sldId="270"/>
            <ac:graphicFrameMk id="4" creationId="{D0354FA5-2321-184D-B99A-4D4D447F45A4}"/>
          </ac:graphicFrameMkLst>
        </pc:graphicFrameChg>
      </pc:sldChg>
      <pc:sldChg chg="modSp add mod ord">
        <pc:chgData name="Kyriacos Kyriacou" userId="6a303e1966778a2b" providerId="LiveId" clId="{C6450820-119A-4CC4-BA06-120AB6DCF608}" dt="2023-06-19T19:36:57.294" v="3261"/>
        <pc:sldMkLst>
          <pc:docMk/>
          <pc:sldMk cId="2209519986" sldId="271"/>
        </pc:sldMkLst>
        <pc:spChg chg="mod">
          <ac:chgData name="Kyriacos Kyriacou" userId="6a303e1966778a2b" providerId="LiveId" clId="{C6450820-119A-4CC4-BA06-120AB6DCF608}" dt="2023-06-19T19:36:57.294" v="3261"/>
          <ac:spMkLst>
            <pc:docMk/>
            <pc:sldMk cId="2209519986" sldId="271"/>
            <ac:spMk id="3" creationId="{4763AF51-971E-600D-837B-D524E187079E}"/>
          </ac:spMkLst>
        </pc:spChg>
      </pc:sldChg>
    </pc:docChg>
  </pc:docChgLst>
  <pc:docChgLst>
    <pc:chgData name="Kyriacos Kyriacou" userId="6a303e1966778a2b" providerId="LiveId" clId="{F7E42C5A-0DD8-4ABF-A584-0915E0F2992F}"/>
    <pc:docChg chg="undo redo custSel delSld modSld">
      <pc:chgData name="Kyriacos Kyriacou" userId="6a303e1966778a2b" providerId="LiveId" clId="{F7E42C5A-0DD8-4ABF-A584-0915E0F2992F}" dt="2023-06-06T10:43:41.464" v="1346" actId="20577"/>
      <pc:docMkLst>
        <pc:docMk/>
      </pc:docMkLst>
      <pc:sldChg chg="modSp mod">
        <pc:chgData name="Kyriacos Kyriacou" userId="6a303e1966778a2b" providerId="LiveId" clId="{F7E42C5A-0DD8-4ABF-A584-0915E0F2992F}" dt="2023-06-05T17:33:45.817" v="5" actId="20577"/>
        <pc:sldMkLst>
          <pc:docMk/>
          <pc:sldMk cId="0" sldId="256"/>
        </pc:sldMkLst>
        <pc:spChg chg="mod">
          <ac:chgData name="Kyriacos Kyriacou" userId="6a303e1966778a2b" providerId="LiveId" clId="{F7E42C5A-0DD8-4ABF-A584-0915E0F2992F}" dt="2023-06-05T17:33:45.817" v="5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Kyriacos Kyriacou" userId="6a303e1966778a2b" providerId="LiveId" clId="{F7E42C5A-0DD8-4ABF-A584-0915E0F2992F}" dt="2023-06-06T10:43:41.464" v="1346" actId="20577"/>
        <pc:sldMkLst>
          <pc:docMk/>
          <pc:sldMk cId="0" sldId="257"/>
        </pc:sldMkLst>
        <pc:spChg chg="mod">
          <ac:chgData name="Kyriacos Kyriacou" userId="6a303e1966778a2b" providerId="LiveId" clId="{F7E42C5A-0DD8-4ABF-A584-0915E0F2992F}" dt="2023-06-05T17:45:30.370" v="21" actId="20577"/>
          <ac:spMkLst>
            <pc:docMk/>
            <pc:sldMk cId="0" sldId="257"/>
            <ac:spMk id="3074" creationId="{00000000-0000-0000-0000-000000000000}"/>
          </ac:spMkLst>
        </pc:spChg>
        <pc:spChg chg="mod">
          <ac:chgData name="Kyriacos Kyriacou" userId="6a303e1966778a2b" providerId="LiveId" clId="{F7E42C5A-0DD8-4ABF-A584-0915E0F2992F}" dt="2023-06-06T10:43:41.464" v="1346" actId="20577"/>
          <ac:spMkLst>
            <pc:docMk/>
            <pc:sldMk cId="0" sldId="257"/>
            <ac:spMk id="3075" creationId="{00000000-0000-0000-0000-000000000000}"/>
          </ac:spMkLst>
        </pc:spChg>
      </pc:sldChg>
      <pc:sldChg chg="del">
        <pc:chgData name="Kyriacos Kyriacou" userId="6a303e1966778a2b" providerId="LiveId" clId="{F7E42C5A-0DD8-4ABF-A584-0915E0F2992F}" dt="2023-06-05T17:45:14.265" v="6" actId="47"/>
        <pc:sldMkLst>
          <pc:docMk/>
          <pc:sldMk cId="573580040" sldId="258"/>
        </pc:sldMkLst>
      </pc:sldChg>
    </pc:docChg>
  </pc:docChgLst>
  <pc:docChgLst>
    <pc:chgData name="Kyriacos Kyriacou" userId="6a303e1966778a2b" providerId="LiveId" clId="{68183AA3-A8E6-4810-8DA3-CAA048B0A328}"/>
    <pc:docChg chg="undo redo custSel delSld modSld">
      <pc:chgData name="Kyriacos Kyriacou" userId="6a303e1966778a2b" providerId="LiveId" clId="{68183AA3-A8E6-4810-8DA3-CAA048B0A328}" dt="2023-03-28T09:09:16.152" v="2377" actId="6549"/>
      <pc:docMkLst>
        <pc:docMk/>
      </pc:docMkLst>
      <pc:sldChg chg="modSp mod">
        <pc:chgData name="Kyriacos Kyriacou" userId="6a303e1966778a2b" providerId="LiveId" clId="{68183AA3-A8E6-4810-8DA3-CAA048B0A328}" dt="2023-03-28T09:09:16.152" v="2377" actId="6549"/>
        <pc:sldMkLst>
          <pc:docMk/>
          <pc:sldMk cId="0" sldId="256"/>
        </pc:sldMkLst>
        <pc:spChg chg="mod">
          <ac:chgData name="Kyriacos Kyriacou" userId="6a303e1966778a2b" providerId="LiveId" clId="{68183AA3-A8E6-4810-8DA3-CAA048B0A328}" dt="2023-03-28T09:09:16.152" v="2377" actId="6549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Kyriacos Kyriacou" userId="6a303e1966778a2b" providerId="LiveId" clId="{68183AA3-A8E6-4810-8DA3-CAA048B0A328}" dt="2023-03-28T08:45:15.283" v="2360" actId="20577"/>
        <pc:sldMkLst>
          <pc:docMk/>
          <pc:sldMk cId="0" sldId="257"/>
        </pc:sldMkLst>
        <pc:spChg chg="mod">
          <ac:chgData name="Kyriacos Kyriacou" userId="6a303e1966778a2b" providerId="LiveId" clId="{68183AA3-A8E6-4810-8DA3-CAA048B0A328}" dt="2023-03-22T17:23:22.233" v="20" actId="6549"/>
          <ac:spMkLst>
            <pc:docMk/>
            <pc:sldMk cId="0" sldId="257"/>
            <ac:spMk id="3074" creationId="{00000000-0000-0000-0000-000000000000}"/>
          </ac:spMkLst>
        </pc:spChg>
        <pc:spChg chg="mod">
          <ac:chgData name="Kyriacos Kyriacou" userId="6a303e1966778a2b" providerId="LiveId" clId="{68183AA3-A8E6-4810-8DA3-CAA048B0A328}" dt="2023-03-28T08:45:15.283" v="2360" actId="20577"/>
          <ac:spMkLst>
            <pc:docMk/>
            <pc:sldMk cId="0" sldId="257"/>
            <ac:spMk id="3075" creationId="{00000000-0000-0000-0000-000000000000}"/>
          </ac:spMkLst>
        </pc:spChg>
      </pc:sldChg>
      <pc:sldChg chg="modSp mod">
        <pc:chgData name="Kyriacos Kyriacou" userId="6a303e1966778a2b" providerId="LiveId" clId="{68183AA3-A8E6-4810-8DA3-CAA048B0A328}" dt="2023-03-28T08:16:20.692" v="1222" actId="20577"/>
        <pc:sldMkLst>
          <pc:docMk/>
          <pc:sldMk cId="573580040" sldId="258"/>
        </pc:sldMkLst>
        <pc:spChg chg="mod">
          <ac:chgData name="Kyriacos Kyriacou" userId="6a303e1966778a2b" providerId="LiveId" clId="{68183AA3-A8E6-4810-8DA3-CAA048B0A328}" dt="2023-03-28T08:11:04.854" v="865" actId="20577"/>
          <ac:spMkLst>
            <pc:docMk/>
            <pc:sldMk cId="573580040" sldId="258"/>
            <ac:spMk id="2" creationId="{59C22CEA-C979-0E19-2A03-A2D00D1BB8B8}"/>
          </ac:spMkLst>
        </pc:spChg>
        <pc:spChg chg="mod">
          <ac:chgData name="Kyriacos Kyriacou" userId="6a303e1966778a2b" providerId="LiveId" clId="{68183AA3-A8E6-4810-8DA3-CAA048B0A328}" dt="2023-03-28T08:16:20.692" v="1222" actId="20577"/>
          <ac:spMkLst>
            <pc:docMk/>
            <pc:sldMk cId="573580040" sldId="258"/>
            <ac:spMk id="3" creationId="{76174F07-044D-09B2-B974-24509B1428EE}"/>
          </ac:spMkLst>
        </pc:spChg>
      </pc:sldChg>
      <pc:sldChg chg="del">
        <pc:chgData name="Kyriacos Kyriacou" userId="6a303e1966778a2b" providerId="LiveId" clId="{68183AA3-A8E6-4810-8DA3-CAA048B0A328}" dt="2023-03-28T07:40:25.856" v="23" actId="47"/>
        <pc:sldMkLst>
          <pc:docMk/>
          <pc:sldMk cId="4044931821" sldId="259"/>
        </pc:sldMkLst>
      </pc:sldChg>
      <pc:sldChg chg="del">
        <pc:chgData name="Kyriacos Kyriacou" userId="6a303e1966778a2b" providerId="LiveId" clId="{68183AA3-A8E6-4810-8DA3-CAA048B0A328}" dt="2023-03-28T07:40:22.750" v="22" actId="47"/>
        <pc:sldMkLst>
          <pc:docMk/>
          <pc:sldMk cId="1488397932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2184" y="2130425"/>
            <a:ext cx="7013448" cy="1470025"/>
          </a:xfrm>
        </p:spPr>
        <p:txBody>
          <a:bodyPr/>
          <a:lstStyle>
            <a:lvl1pPr algn="ctr">
              <a:defRPr sz="44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8508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C51481-8185-447B-8C1B-ED1A18FB55AC}" type="datetimeFigureOut">
              <a:rPr lang="en-US" altLang="en-US"/>
              <a:pPr>
                <a:defRPr/>
              </a:pPr>
              <a:t>6/27/2023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AFAD13-A57D-47E7-97AE-DBC973670E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901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BB2AAA-DF30-4294-811F-A6F9AFF64A68}" type="datetimeFigureOut">
              <a:rPr lang="en-US" altLang="en-US"/>
              <a:pPr>
                <a:defRPr/>
              </a:pPr>
              <a:t>6/27/2023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F0F64E-6139-4B60-A045-7E1D05FDE7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6745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9848"/>
            <a:ext cx="2057400" cy="505631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35024" y="1069848"/>
            <a:ext cx="5141976" cy="505631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72351-540B-4CB3-9023-14CA766FDCAC}" type="datetimeFigureOut">
              <a:rPr lang="en-US" altLang="en-US"/>
              <a:pPr>
                <a:defRPr/>
              </a:pPr>
              <a:t>6/27/2023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018C68-6F75-4300-8D88-922C96DC10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3382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E57BEF-9344-420A-9E42-20E880D4942D}" type="datetimeFigureOut">
              <a:rPr lang="en-US" altLang="en-US"/>
              <a:pPr>
                <a:defRPr/>
              </a:pPr>
              <a:t>6/27/2023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04AAB3-728E-4752-81BF-783292A54D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3554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4406900"/>
            <a:ext cx="7123114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599" y="2906713"/>
            <a:ext cx="71231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F7966-8E53-4B25-A76A-D8A02320009E}" type="datetimeFigureOut">
              <a:rPr lang="en-US" altLang="en-US"/>
              <a:pPr>
                <a:defRPr/>
              </a:pPr>
              <a:t>6/27/2023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89C938-8F0B-4CD2-89C4-060DE6DD2C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2974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17320" y="2221992"/>
            <a:ext cx="3528000" cy="39041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6360" y="2221992"/>
            <a:ext cx="3528000" cy="39041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A8B736-DBD3-45CA-88DC-DF009745DC4B}" type="datetimeFigureOut">
              <a:rPr lang="en-US" altLang="en-US"/>
              <a:pPr>
                <a:defRPr/>
              </a:pPr>
              <a:t>6/27/2023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38F4C1-865A-4EDD-9568-8C453BFC77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2762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7320" y="2193481"/>
            <a:ext cx="3528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17320" y="2871216"/>
            <a:ext cx="3528000" cy="324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7089" y="2193798"/>
            <a:ext cx="3528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7089" y="2871215"/>
            <a:ext cx="3528000" cy="324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CDD31D-153D-4154-9A96-7E71F7DB69B3}" type="datetimeFigureOut">
              <a:rPr lang="en-US" altLang="en-US"/>
              <a:pPr>
                <a:defRPr/>
              </a:pPr>
              <a:t>6/27/2023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AD5F12-0F8B-491B-B5AF-2CFF909EDE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3381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94B8CC-F93F-4C5F-9125-9A5E54DF5904}" type="datetimeFigureOut">
              <a:rPr lang="en-US" altLang="en-US"/>
              <a:pPr>
                <a:defRPr/>
              </a:pPr>
              <a:t>6/27/2023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1BBF23-468C-4168-8EBC-61CAF4FDB9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8623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5F44AC-0C89-4E09-8708-68860C1D06A1}" type="datetimeFigureOut">
              <a:rPr lang="en-US" altLang="en-US"/>
              <a:pPr>
                <a:defRPr/>
              </a:pPr>
              <a:t>6/27/2023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0D57B0-12CC-4034-8A70-4D9A3003C1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7418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069848"/>
            <a:ext cx="3008313" cy="11051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008" y="1069848"/>
            <a:ext cx="4050792" cy="505631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8760" y="2203704"/>
            <a:ext cx="3008313" cy="392245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45B32-EB6B-4CF9-BAB4-A7CF1AF8464A}" type="datetimeFigureOut">
              <a:rPr lang="en-US" altLang="en-US"/>
              <a:pPr>
                <a:defRPr/>
              </a:pPr>
              <a:t>6/27/2023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8BC11E-D07C-452F-9CA6-91A2ADFF9A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0354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944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68944" y="1179575"/>
            <a:ext cx="5486400" cy="354799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68944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E61E22-8B20-43AF-AF9F-8500B5CE2B81}" type="datetimeFigureOut">
              <a:rPr lang="en-US" altLang="en-US"/>
              <a:pPr>
                <a:defRPr/>
              </a:pPr>
              <a:t>6/27/2023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1F5986-6426-4BF6-BAFD-7984AC3A4C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5663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417638" y="977900"/>
            <a:ext cx="72691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  <a:endParaRPr lang="en-US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17638" y="2166938"/>
            <a:ext cx="7269162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8D06F08-5067-4932-AEF6-491BF2C42C75}" type="datetimeFigureOut">
              <a:rPr lang="en-US" altLang="en-US"/>
              <a:pPr>
                <a:defRPr/>
              </a:pPr>
              <a:t>6/27/2023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031B7553-E170-4E6C-B1ED-BE7BEE0596F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MS PGothic" pitchFamily="34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MS PGothic" pitchFamily="34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MS PGothic" pitchFamily="34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MS PGothic" pitchFamily="3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1471613" y="2130425"/>
            <a:ext cx="7013575" cy="1470025"/>
          </a:xfrm>
        </p:spPr>
        <p:txBody>
          <a:bodyPr/>
          <a:lstStyle/>
          <a:p>
            <a:r>
              <a:rPr lang="en-US" altLang="en-US" sz="4000" dirty="0"/>
              <a:t>MSc Project </a:t>
            </a:r>
            <a:br>
              <a:rPr lang="en-US" altLang="en-US" sz="4000" dirty="0"/>
            </a:br>
            <a:r>
              <a:rPr lang="en-US" altLang="en-US" sz="3200" dirty="0"/>
              <a:t>Recommender Systems:</a:t>
            </a:r>
            <a:br>
              <a:rPr lang="en-US" altLang="en-US" sz="3200" dirty="0"/>
            </a:br>
            <a:r>
              <a:rPr lang="en-US" altLang="en-US" sz="2400" dirty="0"/>
              <a:t>looking further into the future</a:t>
            </a:r>
            <a:endParaRPr lang="en-US" alt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8000" y="3886200"/>
            <a:ext cx="6400800" cy="1752600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sz="2400" dirty="0"/>
              <a:t>Meeting: 27/06/2023</a:t>
            </a:r>
          </a:p>
          <a:p>
            <a:pPr>
              <a:buFont typeface="Arial" charset="0"/>
              <a:buNone/>
              <a:defRPr/>
            </a:pPr>
            <a:endParaRPr lang="en-US" dirty="0"/>
          </a:p>
          <a:p>
            <a:pPr>
              <a:buFont typeface="Arial" charset="0"/>
              <a:buNone/>
              <a:defRPr/>
            </a:pPr>
            <a:endParaRPr lang="en-US" dirty="0"/>
          </a:p>
          <a:p>
            <a:pPr>
              <a:buFont typeface="Arial" charset="0"/>
              <a:buNone/>
              <a:defRPr/>
            </a:pPr>
            <a:r>
              <a:rPr lang="en-US" sz="2400" dirty="0"/>
              <a:t>							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3F27D-1383-DBD0-6044-32AFBFAE9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Evaluation: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6AEEA-1E93-C7D8-6049-DD114AB6F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7638" y="2166938"/>
            <a:ext cx="7029676" cy="3959225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800" b="1" i="0" dirty="0">
                <a:effectLst/>
                <a:latin typeface="Söhne"/>
              </a:rPr>
              <a:t>Wind</a:t>
            </a:r>
            <a:r>
              <a:rPr lang="en-GB" sz="1800" b="1" dirty="0">
                <a:latin typeface="Söhne"/>
              </a:rPr>
              <a:t>ow-based evaluation</a:t>
            </a:r>
            <a:r>
              <a:rPr lang="en-GB" sz="1800" b="0" i="0" dirty="0">
                <a:effectLst/>
                <a:latin typeface="Söhne"/>
              </a:rPr>
              <a:t>:</a:t>
            </a:r>
            <a:endParaRPr lang="en-GB" sz="1400" b="0" i="0" dirty="0">
              <a:effectLst/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Evaluate items based over the window instead of independently.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For window 7  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 </a:t>
            </a:r>
            <a:r>
              <a:rPr lang="en-GB" sz="1600">
                <a:latin typeface="Söhne"/>
                <a:sym typeface="Wingdings" panose="05000000000000000000" pitchFamily="2" charset="2"/>
              </a:rPr>
              <a:t>Use 700 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negative samples</a:t>
            </a:r>
            <a:r>
              <a:rPr lang="en-GB" sz="1600" dirty="0">
                <a:latin typeface="Söhne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b="0" i="0" dirty="0">
                <a:effectLst/>
                <a:latin typeface="Söhne"/>
              </a:rPr>
              <a:t>Calculating NDCG@10, Hit Rate@10 and normalizing </a:t>
            </a:r>
            <a:r>
              <a:rPr lang="en-GB" sz="1600" dirty="0">
                <a:latin typeface="Söhne"/>
              </a:rPr>
              <a:t>over the window size before averaging over the users.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Calculate Kendall’s same as before: Get window of test items, and the window of the predicted ranks 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 compare.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  <a:sym typeface="Wingdings" panose="05000000000000000000" pitchFamily="2" charset="2"/>
              </a:rPr>
              <a:t>Results a worse than evaluating for each position into the future. </a:t>
            </a:r>
            <a:endParaRPr lang="en-GB" sz="1600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4165286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23E5-864A-AA04-5D24-E803CB451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Experiments: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3AF51-971E-600D-837B-D524E1870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6361" y="2120900"/>
            <a:ext cx="4097639" cy="4185736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000" b="1" dirty="0">
                <a:latin typeface="Söhne"/>
              </a:rPr>
              <a:t>Next-item training – Independent Split Feeding</a:t>
            </a:r>
            <a:r>
              <a:rPr lang="en-GB" sz="2000" b="0" i="0" dirty="0">
                <a:effectLst/>
                <a:latin typeface="Söhne"/>
              </a:rPr>
              <a:t>:</a:t>
            </a:r>
          </a:p>
          <a:p>
            <a:pPr marL="457200" lvl="1" indent="0">
              <a:buNone/>
            </a:pPr>
            <a:r>
              <a:rPr lang="en-GB" sz="1600" dirty="0">
                <a:latin typeface="Söhne"/>
              </a:rPr>
              <a:t>Over all the k-steps into the future: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NDCG@10 Test Average: 0.3482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HR@10 Test Average: 0.6884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Kendall's Tau Average: 0.1156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1600" dirty="0"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For each k-step into the future: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NDCG@10 Test Average: 0.5226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HR@10 Test Average: 0.7929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Kendall's Tau Average: 0.1061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Sequence_Score@10 Test Average: 0.5087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HT_Ordered@10 Test Average: 0.6508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2D1219-051F-8D40-73D6-04F13B3415B9}"/>
              </a:ext>
            </a:extLst>
          </p:cNvPr>
          <p:cNvSpPr txBox="1">
            <a:spLocks/>
          </p:cNvSpPr>
          <p:nvPr/>
        </p:nvSpPr>
        <p:spPr bwMode="auto">
          <a:xfrm>
            <a:off x="1183181" y="2120900"/>
            <a:ext cx="4097638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1" dirty="0">
                <a:latin typeface="Söhne"/>
              </a:rPr>
              <a:t>Baseline – </a:t>
            </a:r>
            <a:r>
              <a:rPr lang="en-GB" sz="2000" b="1" dirty="0" err="1">
                <a:latin typeface="Söhne"/>
              </a:rPr>
              <a:t>SASRec</a:t>
            </a:r>
            <a:r>
              <a:rPr lang="en-GB" sz="2000" b="1" dirty="0">
                <a:latin typeface="Söhne"/>
              </a:rPr>
              <a:t> next-item training</a:t>
            </a:r>
            <a:r>
              <a:rPr lang="en-GB" sz="2000" dirty="0">
                <a:latin typeface="Söhne"/>
              </a:rPr>
              <a:t>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GB" sz="1600" dirty="0">
                <a:latin typeface="Söhne"/>
              </a:rPr>
              <a:t>Over all the k-steps into the future: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NDCG@10 Test Average: 0.3638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HR@10 Test Average: 0.7205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Kendall's Tau Average: 0.1604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1600" dirty="0"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For each k-step into the future: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NDCG@10 Test Average: 0.5556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HR@10 Test Average: 0.8164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Kendall's Tau Test Average: 0.1450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Sequence_Score@10 Test Average: 0.5278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HT_Ordered@10 Test Average: 0.6721</a:t>
            </a:r>
          </a:p>
        </p:txBody>
      </p:sp>
    </p:spTree>
    <p:extLst>
      <p:ext uri="{BB962C8B-B14F-4D97-AF65-F5344CB8AC3E}">
        <p14:creationId xmlns:p14="http://schemas.microsoft.com/office/powerpoint/2010/main" val="506003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23E5-864A-AA04-5D24-E803CB451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Experiments: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3AF51-971E-600D-837B-D524E1870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879" y="2120902"/>
            <a:ext cx="4091781" cy="4005262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000" b="1" i="0" dirty="0">
                <a:effectLst/>
                <a:latin typeface="Söhne"/>
              </a:rPr>
              <a:t>All Action Prediction</a:t>
            </a:r>
            <a:r>
              <a:rPr lang="en-GB" sz="2000" b="0" i="0" dirty="0">
                <a:effectLst/>
                <a:latin typeface="Söhne"/>
              </a:rPr>
              <a:t>:</a:t>
            </a:r>
          </a:p>
          <a:p>
            <a:pPr marL="457200" lvl="1" indent="0">
              <a:buNone/>
            </a:pPr>
            <a:r>
              <a:rPr lang="en-GB" sz="1600" dirty="0">
                <a:latin typeface="Söhne"/>
              </a:rPr>
              <a:t>Over all the k-steps into the future: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NDCG@10 Test Average: 0.2891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HR@10 Test Average: 0.5654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Kendall's Tau Average: 0.0914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1600" dirty="0">
              <a:latin typeface="Söhne"/>
            </a:endParaRPr>
          </a:p>
          <a:p>
            <a:pPr marL="457200" lvl="1" indent="0">
              <a:buNone/>
            </a:pPr>
            <a:r>
              <a:rPr lang="en-GB" sz="1600" dirty="0">
                <a:latin typeface="Söhne"/>
              </a:rPr>
              <a:t>For each k-step into the future: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NDCG@10 Test Average: 0.4101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HR@10 Test Average: 0.6576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Kendall's Tau Average: 0.0917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Sequence_Score@10 Test Average: 0.4160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HT_Ordered@10 Test Average: 0.5368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D9BA1EE-45FB-7807-C412-2E2811B8D7AD}"/>
              </a:ext>
            </a:extLst>
          </p:cNvPr>
          <p:cNvSpPr txBox="1">
            <a:spLocks/>
          </p:cNvSpPr>
          <p:nvPr/>
        </p:nvSpPr>
        <p:spPr bwMode="auto">
          <a:xfrm>
            <a:off x="5052219" y="2120902"/>
            <a:ext cx="4091781" cy="400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1" dirty="0">
                <a:latin typeface="Söhne"/>
              </a:rPr>
              <a:t>Dense All Action Prediction</a:t>
            </a:r>
            <a:r>
              <a:rPr lang="en-GB" sz="2000" dirty="0">
                <a:latin typeface="Söhne"/>
              </a:rPr>
              <a:t>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GB" sz="1600" dirty="0">
                <a:latin typeface="Söhne"/>
              </a:rPr>
              <a:t>Over all the k-steps into the future: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NDCG@10 Test Average: 0.2110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HR@10 Test Average: 0.4328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Kendall's Tau Average: 0.0528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1600" dirty="0">
              <a:latin typeface="Söhne"/>
            </a:endParaRPr>
          </a:p>
          <a:p>
            <a:pPr marL="457200" lvl="1" indent="0">
              <a:buNone/>
            </a:pPr>
            <a:r>
              <a:rPr lang="en-GB" sz="1600" dirty="0">
                <a:latin typeface="Söhne"/>
              </a:rPr>
              <a:t>For each k-step into the future: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NDCG@10 Test Average: 0.2853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HR@10 Test Average: 0.5184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Kendall's Tau Test Average: 0.0492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Sequence_Score@10 Test Average: 0.3166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HT_Ordered@10 Test Average: 0.4175</a:t>
            </a:r>
          </a:p>
        </p:txBody>
      </p:sp>
    </p:spTree>
    <p:extLst>
      <p:ext uri="{BB962C8B-B14F-4D97-AF65-F5344CB8AC3E}">
        <p14:creationId xmlns:p14="http://schemas.microsoft.com/office/powerpoint/2010/main" val="173200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23E5-864A-AA04-5D24-E803CB451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Sharpness Aware </a:t>
            </a:r>
            <a:r>
              <a:rPr lang="en-GB" altLang="en-US" dirty="0" err="1"/>
              <a:t>Minimazation</a:t>
            </a:r>
            <a:r>
              <a:rPr lang="en-GB" altLang="en-US" dirty="0"/>
              <a:t>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3AF51-971E-600D-837B-D524E1870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879" y="2120902"/>
            <a:ext cx="7372864" cy="4005262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000" b="1" dirty="0">
                <a:latin typeface="Söhne"/>
              </a:rPr>
              <a:t>SAM Optimizer for better learning</a:t>
            </a:r>
            <a:r>
              <a:rPr lang="en-GB" sz="2000" b="0" i="0" dirty="0">
                <a:effectLst/>
                <a:latin typeface="Söhne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Optimization technique that focuses on the sharpness of the loss landscape.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Traditional optimization methods (ADAM, SGD) find "sharp" minima, leading to poor generalization.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SAM aims to find "flat“/”wide” minima, leading to better generalization.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SAM first takes a step in the direction of the gradient, then adjusts the step to find a flat minimum.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Does a two-step update process where gradients are backpropagated twice, which helps in navigating towards flatter regions of the loss landscape.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Novel in recommender systems? Cannot find any previous study.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So far having an error 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 </a:t>
            </a:r>
            <a:r>
              <a:rPr lang="en-GB" sz="1600" i="1" dirty="0">
                <a:latin typeface="Söhne"/>
              </a:rPr>
              <a:t>gradient computation has been modified by an </a:t>
            </a:r>
            <a:r>
              <a:rPr lang="en-GB" sz="1600" i="1" dirty="0" err="1">
                <a:latin typeface="Söhne"/>
              </a:rPr>
              <a:t>inplace</a:t>
            </a:r>
            <a:r>
              <a:rPr lang="en-GB" sz="1600" i="1" dirty="0">
                <a:latin typeface="Söhne"/>
              </a:rPr>
              <a:t> operation.</a:t>
            </a:r>
          </a:p>
        </p:txBody>
      </p:sp>
      <p:pic>
        <p:nvPicPr>
          <p:cNvPr id="1026" name="Picture 2" descr="Sharpness-Aware Minimization for Efficiently Improving Generalization |  Papers With Code">
            <a:extLst>
              <a:ext uri="{FF2B5EF4-FFF2-40B4-BE49-F238E27FC236}">
                <a16:creationId xmlns:a16="http://schemas.microsoft.com/office/drawing/2014/main" id="{4921EB5E-C77F-3190-3AE4-0A7506518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658" y="5221513"/>
            <a:ext cx="3540085" cy="154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01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82B4D-1FB8-E6C0-5690-FADD424DA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Future: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033BA-CF48-BB0E-F78E-DB1C9EE5A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000" dirty="0">
                <a:latin typeface="Söhne"/>
              </a:rPr>
              <a:t>Fix SAM (for later).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dirty="0">
                <a:latin typeface="Söhne"/>
              </a:rPr>
              <a:t>Sampling ways in all action and dense all action.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dirty="0">
                <a:latin typeface="Söhne"/>
              </a:rPr>
              <a:t>Teacher-forcing approach?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GB" sz="1600" dirty="0">
                <a:latin typeface="Söhne"/>
                <a:sym typeface="Wingdings" panose="05000000000000000000" pitchFamily="2" charset="2"/>
              </a:rPr>
              <a:t>[1,2,3,4,</a:t>
            </a:r>
            <a:r>
              <a:rPr lang="en-GB" sz="1600" dirty="0">
                <a:solidFill>
                  <a:srgbClr val="FF0000"/>
                </a:solidFill>
                <a:latin typeface="Söhne"/>
                <a:sym typeface="Wingdings" panose="05000000000000000000" pitchFamily="2" charset="2"/>
              </a:rPr>
              <a:t>5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]  target is 5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GB" sz="1600" dirty="0">
                <a:latin typeface="Söhne"/>
                <a:sym typeface="Wingdings" panose="05000000000000000000" pitchFamily="2" charset="2"/>
              </a:rPr>
              <a:t>Then [1,2,3,4,5(ground truth),</a:t>
            </a:r>
            <a:r>
              <a:rPr lang="en-GB" sz="1600" dirty="0">
                <a:solidFill>
                  <a:srgbClr val="FF0000"/>
                </a:solidFill>
                <a:latin typeface="Söhne"/>
                <a:sym typeface="Wingdings" panose="05000000000000000000" pitchFamily="2" charset="2"/>
              </a:rPr>
              <a:t>6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] target is 6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dirty="0">
                <a:latin typeface="Söhne"/>
              </a:rPr>
              <a:t>Autoregressive approach?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GB" sz="1600" dirty="0">
                <a:latin typeface="Söhne"/>
                <a:sym typeface="Wingdings" panose="05000000000000000000" pitchFamily="2" charset="2"/>
              </a:rPr>
              <a:t>[1,2,3,4,</a:t>
            </a:r>
            <a:r>
              <a:rPr lang="en-GB" sz="1600" dirty="0">
                <a:solidFill>
                  <a:srgbClr val="FF0000"/>
                </a:solidFill>
                <a:latin typeface="Söhne"/>
                <a:sym typeface="Wingdings" panose="05000000000000000000" pitchFamily="2" charset="2"/>
              </a:rPr>
              <a:t>5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]  target is 5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GB" sz="1600" dirty="0">
                <a:latin typeface="Söhne"/>
                <a:sym typeface="Wingdings" panose="05000000000000000000" pitchFamily="2" charset="2"/>
              </a:rPr>
              <a:t>[1,2,3,4,5(predicted), </a:t>
            </a:r>
            <a:r>
              <a:rPr lang="en-GB" sz="1600" dirty="0">
                <a:solidFill>
                  <a:srgbClr val="FF0000"/>
                </a:solidFill>
                <a:latin typeface="Söhne"/>
                <a:sym typeface="Wingdings" panose="05000000000000000000" pitchFamily="2" charset="2"/>
              </a:rPr>
              <a:t>6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] target is 6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dirty="0">
                <a:latin typeface="Söhne"/>
              </a:rPr>
              <a:t>Think about loss change to make multiple target predictions.</a:t>
            </a:r>
          </a:p>
        </p:txBody>
      </p:sp>
    </p:spTree>
    <p:extLst>
      <p:ext uri="{BB962C8B-B14F-4D97-AF65-F5344CB8AC3E}">
        <p14:creationId xmlns:p14="http://schemas.microsoft.com/office/powerpoint/2010/main" val="3264051298"/>
      </p:ext>
    </p:extLst>
  </p:cSld>
  <p:clrMapOvr>
    <a:masterClrMapping/>
  </p:clrMapOvr>
</p:sld>
</file>

<file path=ppt/theme/theme1.xml><?xml version="1.0" encoding="utf-8"?>
<a:theme xmlns:a="http://schemas.openxmlformats.org/drawingml/2006/main" name="pres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pres6.potx</Template>
  <TotalTime>1099</TotalTime>
  <Words>610</Words>
  <Application>Microsoft Office PowerPoint</Application>
  <PresentationFormat>On-screen Show (4:3)</PresentationFormat>
  <Paragraphs>81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Söhne</vt:lpstr>
      <vt:lpstr>Wingdings</vt:lpstr>
      <vt:lpstr>pres6</vt:lpstr>
      <vt:lpstr>MSc Project  Recommender Systems: looking further into the future</vt:lpstr>
      <vt:lpstr>Evaluation:</vt:lpstr>
      <vt:lpstr>Experiments:</vt:lpstr>
      <vt:lpstr>Experiments:</vt:lpstr>
      <vt:lpstr>Sharpness Aware Minimazation:</vt:lpstr>
      <vt:lpstr>Future:</vt:lpstr>
    </vt:vector>
  </TitlesOfParts>
  <Company>The 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should go here</dc:title>
  <dc:creator>Aileen Robertson</dc:creator>
  <cp:lastModifiedBy>Kyriacos Kyriacou</cp:lastModifiedBy>
  <cp:revision>5</cp:revision>
  <dcterms:created xsi:type="dcterms:W3CDTF">2012-04-25T15:10:26Z</dcterms:created>
  <dcterms:modified xsi:type="dcterms:W3CDTF">2023-06-27T10:48:53Z</dcterms:modified>
</cp:coreProperties>
</file>