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42C5A-0DD8-4ABF-A584-0915E0F2992F}" v="1" dt="2023-06-05T18:11:0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05/06/2023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Progress: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417638" y="2022559"/>
            <a:ext cx="7269162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Baselines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 err="1">
                <a:latin typeface="Söhne"/>
              </a:rPr>
              <a:t>SASRec</a:t>
            </a:r>
            <a:r>
              <a:rPr lang="en-GB" altLang="en-US" sz="1600" dirty="0">
                <a:latin typeface="Söhne"/>
              </a:rPr>
              <a:t>: ML-1M dataset, Beauty   (TF </a:t>
            </a:r>
            <a:r>
              <a:rPr lang="en-GB" altLang="en-US" sz="1600" dirty="0">
                <a:latin typeface="Söhne"/>
                <a:sym typeface="Wingdings" panose="05000000000000000000" pitchFamily="2" charset="2"/>
              </a:rPr>
              <a:t> version problems</a:t>
            </a:r>
            <a:r>
              <a:rPr lang="en-GB" altLang="en-US" sz="1600" dirty="0">
                <a:latin typeface="Söhne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 err="1">
                <a:latin typeface="Söhne"/>
              </a:rPr>
              <a:t>SASRec</a:t>
            </a:r>
            <a:r>
              <a:rPr lang="en-GB" altLang="en-US" sz="1600" dirty="0">
                <a:latin typeface="Söhne"/>
              </a:rPr>
              <a:t> (</a:t>
            </a:r>
            <a:r>
              <a:rPr lang="en-GB" altLang="en-US" sz="1600" dirty="0" err="1">
                <a:latin typeface="Söhne"/>
              </a:rPr>
              <a:t>PyTorch</a:t>
            </a:r>
            <a:r>
              <a:rPr lang="en-GB" altLang="en-US" sz="1600" dirty="0">
                <a:latin typeface="Söhne"/>
              </a:rPr>
              <a:t> – Legit?): Successfully trained on ML-1M dataset using CPU and GPUs via university cluster.                                                                               Results: epoch:200, time: 1081.933759(s) 18 min., valid (NDCG@10: 0.6218, HR@10: 0.8447), test (NDCG@10: 0.5909, HR@10: 0.8220)  - As in paper.              This model uses BCE With Logits Loss (Sigmoid + BCE for numerical stability?)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General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Trying to understand baseline repositories and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Future</a:t>
            </a:r>
            <a:r>
              <a:rPr lang="en-GB" sz="2000" b="0" i="0" dirty="0">
                <a:effectLst/>
                <a:latin typeface="Söhne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Will implement </a:t>
            </a:r>
            <a:r>
              <a:rPr lang="en-GB" altLang="en-US" sz="1600" dirty="0" err="1">
                <a:latin typeface="Söhne"/>
              </a:rPr>
              <a:t>TiSASRec</a:t>
            </a:r>
            <a:r>
              <a:rPr lang="en-GB" altLang="en-US" sz="1600" dirty="0">
                <a:latin typeface="Söhne"/>
              </a:rPr>
              <a:t> to incorporate time interval embeddings.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More detailed EDA on datasets to check suitability for window-based predictor (each dataset different – not same window suitable).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Söhne"/>
              </a:rPr>
              <a:t>Look into split strategies.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502</TotalTime>
  <Words>167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pres6</vt:lpstr>
      <vt:lpstr>MSc Project  Recommender Systems: looking further into the future</vt:lpstr>
      <vt:lpstr>Progress: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2023-06-06T10:43:49Z</dcterms:modified>
</cp:coreProperties>
</file>