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3" r:id="rId4"/>
    <p:sldId id="272" r:id="rId5"/>
    <p:sldId id="264" r:id="rId6"/>
    <p:sldId id="274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2AB931-2634-4E6A-93D6-250A3A6DF052}" v="338" dt="2023-07-04T09:38:44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B4B89666-A1A6-4720-8063-C08652289BBA}"/>
    <pc:docChg chg="undo redo custSel addSld delSld modSld sldOrd">
      <pc:chgData name="Kyriacos Kyriacou" userId="6a303e1966778a2b" providerId="LiveId" clId="{B4B89666-A1A6-4720-8063-C08652289BBA}" dt="2023-06-13T14:06:56.099" v="5096" actId="20577"/>
      <pc:docMkLst>
        <pc:docMk/>
      </pc:docMkLst>
      <pc:sldChg chg="modSp mod">
        <pc:chgData name="Kyriacos Kyriacou" userId="6a303e1966778a2b" providerId="LiveId" clId="{B4B89666-A1A6-4720-8063-C08652289BBA}" dt="2023-06-13T09:20:29.068" v="3" actId="20577"/>
        <pc:sldMkLst>
          <pc:docMk/>
          <pc:sldMk cId="0" sldId="256"/>
        </pc:sldMkLst>
        <pc:spChg chg="mod">
          <ac:chgData name="Kyriacos Kyriacou" userId="6a303e1966778a2b" providerId="LiveId" clId="{B4B89666-A1A6-4720-8063-C08652289BBA}" dt="2023-06-13T09:20:29.068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mod modClrScheme chgLayout">
        <pc:chgData name="Kyriacos Kyriacou" userId="6a303e1966778a2b" providerId="LiveId" clId="{B4B89666-A1A6-4720-8063-C08652289BBA}" dt="2023-06-13T10:01:54.460" v="590" actId="14100"/>
        <pc:sldMkLst>
          <pc:docMk/>
          <pc:sldMk cId="0" sldId="257"/>
        </pc:sldMkLst>
        <pc:spChg chg="mod">
          <ac:chgData name="Kyriacos Kyriacou" userId="6a303e1966778a2b" providerId="LiveId" clId="{B4B89666-A1A6-4720-8063-C08652289BBA}" dt="2023-06-13T10:01:54.460" v="590" actId="1410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4B89666-A1A6-4720-8063-C08652289BBA}" dt="2023-06-13T09:59:29.298" v="563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Kyriacos Kyriacou" userId="6a303e1966778a2b" providerId="LiveId" clId="{B4B89666-A1A6-4720-8063-C08652289BBA}" dt="2023-06-13T10:00:59.467" v="582" actId="1076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B4B89666-A1A6-4720-8063-C08652289BBA}" dt="2023-06-13T10:01:07.033" v="583" actId="1076"/>
          <ac:picMkLst>
            <pc:docMk/>
            <pc:sldMk cId="0" sldId="257"/>
            <ac:picMk id="5" creationId="{4CB43439-9A05-0E4C-1362-0631B013D6D2}"/>
          </ac:picMkLst>
        </pc:picChg>
        <pc:picChg chg="add mod">
          <ac:chgData name="Kyriacos Kyriacou" userId="6a303e1966778a2b" providerId="LiveId" clId="{B4B89666-A1A6-4720-8063-C08652289BBA}" dt="2023-06-13T10:01:19.676" v="588" actId="1076"/>
          <ac:picMkLst>
            <pc:docMk/>
            <pc:sldMk cId="0" sldId="257"/>
            <ac:picMk id="7" creationId="{54EA56D7-27E9-F56B-EFFB-415346271856}"/>
          </ac:picMkLst>
        </pc:picChg>
      </pc:sldChg>
      <pc:sldChg chg="modSp new mod">
        <pc:chgData name="Kyriacos Kyriacou" userId="6a303e1966778a2b" providerId="LiveId" clId="{B4B89666-A1A6-4720-8063-C08652289BBA}" dt="2023-06-13T14:02:16.506" v="5037" actId="20577"/>
        <pc:sldMkLst>
          <pc:docMk/>
          <pc:sldMk cId="173552203" sldId="258"/>
        </pc:sldMkLst>
        <pc:spChg chg="mod">
          <ac:chgData name="Kyriacos Kyriacou" userId="6a303e1966778a2b" providerId="LiveId" clId="{B4B89666-A1A6-4720-8063-C08652289BBA}" dt="2023-06-13T10:07:38.646" v="721" actId="313"/>
          <ac:spMkLst>
            <pc:docMk/>
            <pc:sldMk cId="173552203" sldId="258"/>
            <ac:spMk id="2" creationId="{627B4246-1825-B46D-F37D-2CC264A6AFC8}"/>
          </ac:spMkLst>
        </pc:spChg>
        <pc:spChg chg="mod">
          <ac:chgData name="Kyriacos Kyriacou" userId="6a303e1966778a2b" providerId="LiveId" clId="{B4B89666-A1A6-4720-8063-C08652289BBA}" dt="2023-06-13T14:02:16.506" v="5037" actId="20577"/>
          <ac:spMkLst>
            <pc:docMk/>
            <pc:sldMk cId="173552203" sldId="258"/>
            <ac:spMk id="3" creationId="{0204B19C-FA4D-EF7F-199B-3916FB68FA33}"/>
          </ac:spMkLst>
        </pc:spChg>
      </pc:sldChg>
      <pc:sldChg chg="addSp delSp modSp new mod">
        <pc:chgData name="Kyriacos Kyriacou" userId="6a303e1966778a2b" providerId="LiveId" clId="{B4B89666-A1A6-4720-8063-C08652289BBA}" dt="2023-06-13T10:02:53.160" v="614" actId="1076"/>
        <pc:sldMkLst>
          <pc:docMk/>
          <pc:sldMk cId="4160024208" sldId="259"/>
        </pc:sldMkLst>
        <pc:spChg chg="mod">
          <ac:chgData name="Kyriacos Kyriacou" userId="6a303e1966778a2b" providerId="LiveId" clId="{B4B89666-A1A6-4720-8063-C08652289BBA}" dt="2023-06-13T10:02:02.319" v="592"/>
          <ac:spMkLst>
            <pc:docMk/>
            <pc:sldMk cId="4160024208" sldId="259"/>
            <ac:spMk id="2" creationId="{BED7F789-C7D1-A4B4-1B23-F78988CD10FD}"/>
          </ac:spMkLst>
        </pc:spChg>
        <pc:spChg chg="del">
          <ac:chgData name="Kyriacos Kyriacou" userId="6a303e1966778a2b" providerId="LiveId" clId="{B4B89666-A1A6-4720-8063-C08652289BBA}" dt="2023-06-13T10:02:06.720" v="594" actId="478"/>
          <ac:spMkLst>
            <pc:docMk/>
            <pc:sldMk cId="4160024208" sldId="259"/>
            <ac:spMk id="3" creationId="{92BD7B08-3C53-3C44-934D-195E7E6C96DE}"/>
          </ac:spMkLst>
        </pc:spChg>
        <pc:spChg chg="del">
          <ac:chgData name="Kyriacos Kyriacou" userId="6a303e1966778a2b" providerId="LiveId" clId="{B4B89666-A1A6-4720-8063-C08652289BBA}" dt="2023-06-13T10:02:05.203" v="593" actId="478"/>
          <ac:spMkLst>
            <pc:docMk/>
            <pc:sldMk cId="4160024208" sldId="259"/>
            <ac:spMk id="4" creationId="{593FA245-CE5E-2277-128A-80B934EF919F}"/>
          </ac:spMkLst>
        </pc:spChg>
        <pc:picChg chg="add mod">
          <ac:chgData name="Kyriacos Kyriacou" userId="6a303e1966778a2b" providerId="LiveId" clId="{B4B89666-A1A6-4720-8063-C08652289BBA}" dt="2023-06-13T10:02:39.693" v="611" actId="1076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B4B89666-A1A6-4720-8063-C08652289BBA}" dt="2023-06-13T10:02:53.160" v="614" actId="1076"/>
          <ac:picMkLst>
            <pc:docMk/>
            <pc:sldMk cId="4160024208" sldId="259"/>
            <ac:picMk id="8" creationId="{725434B3-1BAF-2FBB-C9F6-42B02C075F55}"/>
          </ac:picMkLst>
        </pc:picChg>
      </pc:sldChg>
      <pc:sldChg chg="modSp new mod">
        <pc:chgData name="Kyriacos Kyriacou" userId="6a303e1966778a2b" providerId="LiveId" clId="{B4B89666-A1A6-4720-8063-C08652289BBA}" dt="2023-06-13T14:06:56.099" v="5096" actId="20577"/>
        <pc:sldMkLst>
          <pc:docMk/>
          <pc:sldMk cId="2833434922" sldId="260"/>
        </pc:sldMkLst>
        <pc:spChg chg="mod">
          <ac:chgData name="Kyriacos Kyriacou" userId="6a303e1966778a2b" providerId="LiveId" clId="{B4B89666-A1A6-4720-8063-C08652289BBA}" dt="2023-06-13T10:26:52.714" v="1912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B4B89666-A1A6-4720-8063-C08652289BBA}" dt="2023-06-13T14:06:56.099" v="5096" actId="20577"/>
          <ac:spMkLst>
            <pc:docMk/>
            <pc:sldMk cId="2833434922" sldId="260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1:45:04.601" v="3760" actId="313"/>
        <pc:sldMkLst>
          <pc:docMk/>
          <pc:sldMk cId="3885496290" sldId="261"/>
        </pc:sldMkLst>
        <pc:spChg chg="mod">
          <ac:chgData name="Kyriacos Kyriacou" userId="6a303e1966778a2b" providerId="LiveId" clId="{B4B89666-A1A6-4720-8063-C08652289BBA}" dt="2023-06-13T10:32:46.387" v="2289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B4B89666-A1A6-4720-8063-C08652289BBA}" dt="2023-06-13T11:45:04.601" v="3760" actId="313"/>
          <ac:spMkLst>
            <pc:docMk/>
            <pc:sldMk cId="3885496290" sldId="261"/>
            <ac:spMk id="3" creationId="{4763AF51-971E-600D-837B-D524E187079E}"/>
          </ac:spMkLst>
        </pc:spChg>
      </pc:sldChg>
      <pc:sldChg chg="new del">
        <pc:chgData name="Kyriacos Kyriacou" userId="6a303e1966778a2b" providerId="LiveId" clId="{B4B89666-A1A6-4720-8063-C08652289BBA}" dt="2023-06-13T11:45:27.897" v="3765" actId="2696"/>
        <pc:sldMkLst>
          <pc:docMk/>
          <pc:sldMk cId="626534701" sldId="262"/>
        </pc:sldMkLst>
      </pc:sldChg>
      <pc:sldChg chg="modSp add mod ord">
        <pc:chgData name="Kyriacos Kyriacou" userId="6a303e1966778a2b" providerId="LiveId" clId="{B4B89666-A1A6-4720-8063-C08652289BBA}" dt="2023-06-13T12:53:00.307" v="5027" actId="20577"/>
        <pc:sldMkLst>
          <pc:docMk/>
          <pc:sldMk cId="1894518632" sldId="263"/>
        </pc:sldMkLst>
        <pc:spChg chg="mod">
          <ac:chgData name="Kyriacos Kyriacou" userId="6a303e1966778a2b" providerId="LiveId" clId="{B4B89666-A1A6-4720-8063-C08652289BBA}" dt="2023-06-13T12:53:00.307" v="5027" actId="20577"/>
          <ac:spMkLst>
            <pc:docMk/>
            <pc:sldMk cId="1894518632" sldId="263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2:50:06.778" v="4885" actId="20577"/>
        <pc:sldMkLst>
          <pc:docMk/>
          <pc:sldMk cId="3264051298" sldId="264"/>
        </pc:sldMkLst>
        <pc:spChg chg="mod">
          <ac:chgData name="Kyriacos Kyriacou" userId="6a303e1966778a2b" providerId="LiveId" clId="{B4B89666-A1A6-4720-8063-C08652289BBA}" dt="2023-06-13T11:52:37.085" v="4119" actId="20577"/>
          <ac:spMkLst>
            <pc:docMk/>
            <pc:sldMk cId="3264051298" sldId="264"/>
            <ac:spMk id="2" creationId="{DC782B4D-1FB8-E6C0-5690-FADD424DAAF8}"/>
          </ac:spMkLst>
        </pc:spChg>
        <pc:spChg chg="mod">
          <ac:chgData name="Kyriacos Kyriacou" userId="6a303e1966778a2b" providerId="LiveId" clId="{B4B89666-A1A6-4720-8063-C08652289BBA}" dt="2023-06-13T12:50:06.778" v="4885" actId="20577"/>
          <ac:spMkLst>
            <pc:docMk/>
            <pc:sldMk cId="3264051298" sldId="264"/>
            <ac:spMk id="3" creationId="{69C033BA-CF48-BB0E-F78E-DB1C9EE5A7F8}"/>
          </ac:spMkLst>
        </pc:spChg>
      </pc:sldChg>
    </pc:docChg>
  </pc:docChgLst>
  <pc:docChgLst>
    <pc:chgData name="Kyriacos Kyriacou" userId="6a303e1966778a2b" providerId="LiveId" clId="{C6450820-119A-4CC4-BA06-120AB6DCF608}"/>
    <pc:docChg chg="undo redo custSel addSld delSld modSld sldOrd">
      <pc:chgData name="Kyriacos Kyriacou" userId="6a303e1966778a2b" providerId="LiveId" clId="{C6450820-119A-4CC4-BA06-120AB6DCF608}" dt="2023-06-19T19:37:14.702" v="3264" actId="14100"/>
      <pc:docMkLst>
        <pc:docMk/>
      </pc:docMkLst>
      <pc:sldChg chg="modSp mod">
        <pc:chgData name="Kyriacos Kyriacou" userId="6a303e1966778a2b" providerId="LiveId" clId="{C6450820-119A-4CC4-BA06-120AB6DCF608}" dt="2023-06-19T16:08:54.897" v="7" actId="20577"/>
        <pc:sldMkLst>
          <pc:docMk/>
          <pc:sldMk cId="0" sldId="256"/>
        </pc:sldMkLst>
        <pc:spChg chg="mod">
          <ac:chgData name="Kyriacos Kyriacou" userId="6a303e1966778a2b" providerId="LiveId" clId="{C6450820-119A-4CC4-BA06-120AB6DCF608}" dt="2023-06-19T16:08:54.897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Kyriacos Kyriacou" userId="6a303e1966778a2b" providerId="LiveId" clId="{C6450820-119A-4CC4-BA06-120AB6DCF608}" dt="2023-06-19T16:54:20.420" v="411" actId="14100"/>
        <pc:sldMkLst>
          <pc:docMk/>
          <pc:sldMk cId="0" sldId="257"/>
        </pc:sldMkLst>
        <pc:spChg chg="add del">
          <ac:chgData name="Kyriacos Kyriacou" userId="6a303e1966778a2b" providerId="LiveId" clId="{C6450820-119A-4CC4-BA06-120AB6DCF608}" dt="2023-06-19T16:23:36.161" v="166"/>
          <ac:spMkLst>
            <pc:docMk/>
            <pc:sldMk cId="0" sldId="257"/>
            <ac:spMk id="11" creationId="{48B86A42-DAA4-D51D-DA3B-E407D0FEA360}"/>
          </ac:spMkLst>
        </pc:spChg>
        <pc:spChg chg="add del">
          <ac:chgData name="Kyriacos Kyriacou" userId="6a303e1966778a2b" providerId="LiveId" clId="{C6450820-119A-4CC4-BA06-120AB6DCF608}" dt="2023-06-19T16:23:40.341" v="170"/>
          <ac:spMkLst>
            <pc:docMk/>
            <pc:sldMk cId="0" sldId="257"/>
            <ac:spMk id="12" creationId="{9F0B5E30-1CAE-1E10-4AE9-83E0F502B12F}"/>
          </ac:spMkLst>
        </pc:spChg>
        <pc:spChg chg="mod">
          <ac:chgData name="Kyriacos Kyriacou" userId="6a303e1966778a2b" providerId="LiveId" clId="{C6450820-119A-4CC4-BA06-120AB6DCF608}" dt="2023-06-19T16:09:44.342" v="28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6:33:10.667" v="365" actId="1076"/>
          <ac:spMkLst>
            <pc:docMk/>
            <pc:sldMk cId="0" sldId="257"/>
            <ac:spMk id="3075" creationId="{00000000-0000-0000-0000-000000000000}"/>
          </ac:spMkLst>
        </pc:spChg>
        <pc:picChg chg="del">
          <ac:chgData name="Kyriacos Kyriacou" userId="6a303e1966778a2b" providerId="LiveId" clId="{C6450820-119A-4CC4-BA06-120AB6DCF608}" dt="2023-06-19T16:09:00.714" v="8" actId="478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C6450820-119A-4CC4-BA06-120AB6DCF608}" dt="2023-06-19T16:30:22.506" v="337" actId="1076"/>
          <ac:picMkLst>
            <pc:docMk/>
            <pc:sldMk cId="0" sldId="257"/>
            <ac:picMk id="4" creationId="{8601157A-13FC-8B78-736C-EEB7DC8B5FC1}"/>
          </ac:picMkLst>
        </pc:picChg>
        <pc:picChg chg="del">
          <ac:chgData name="Kyriacos Kyriacou" userId="6a303e1966778a2b" providerId="LiveId" clId="{C6450820-119A-4CC4-BA06-120AB6DCF608}" dt="2023-06-19T16:09:01.472" v="9" actId="478"/>
          <ac:picMkLst>
            <pc:docMk/>
            <pc:sldMk cId="0" sldId="257"/>
            <ac:picMk id="5" creationId="{4CB43439-9A05-0E4C-1362-0631B013D6D2}"/>
          </ac:picMkLst>
        </pc:picChg>
        <pc:picChg chg="del">
          <ac:chgData name="Kyriacos Kyriacou" userId="6a303e1966778a2b" providerId="LiveId" clId="{C6450820-119A-4CC4-BA06-120AB6DCF608}" dt="2023-06-19T16:09:05.862" v="10" actId="478"/>
          <ac:picMkLst>
            <pc:docMk/>
            <pc:sldMk cId="0" sldId="257"/>
            <ac:picMk id="7" creationId="{54EA56D7-27E9-F56B-EFFB-415346271856}"/>
          </ac:picMkLst>
        </pc:picChg>
        <pc:picChg chg="add del mod">
          <ac:chgData name="Kyriacos Kyriacou" userId="6a303e1966778a2b" providerId="LiveId" clId="{C6450820-119A-4CC4-BA06-120AB6DCF608}" dt="2023-06-19T16:27:30.477" v="282" actId="21"/>
          <ac:picMkLst>
            <pc:docMk/>
            <pc:sldMk cId="0" sldId="257"/>
            <ac:picMk id="8" creationId="{A43A6147-6C1E-210E-3F5E-E43B61561262}"/>
          </ac:picMkLst>
        </pc:picChg>
        <pc:picChg chg="add del mod">
          <ac:chgData name="Kyriacos Kyriacou" userId="6a303e1966778a2b" providerId="LiveId" clId="{C6450820-119A-4CC4-BA06-120AB6DCF608}" dt="2023-06-19T16:22:00.160" v="158" actId="21"/>
          <ac:picMkLst>
            <pc:docMk/>
            <pc:sldMk cId="0" sldId="257"/>
            <ac:picMk id="10" creationId="{6404D2C9-B9F5-7D21-436E-A98691D2261E}"/>
          </ac:picMkLst>
        </pc:picChg>
        <pc:picChg chg="add mod">
          <ac:chgData name="Kyriacos Kyriacou" userId="6a303e1966778a2b" providerId="LiveId" clId="{C6450820-119A-4CC4-BA06-120AB6DCF608}" dt="2023-06-19T16:33:31.004" v="370" actId="1076"/>
          <ac:picMkLst>
            <pc:docMk/>
            <pc:sldMk cId="0" sldId="257"/>
            <ac:picMk id="14" creationId="{F3F3D317-4F0B-33C3-CE6C-51B0433F0386}"/>
          </ac:picMkLst>
        </pc:picChg>
        <pc:picChg chg="add mod">
          <ac:chgData name="Kyriacos Kyriacou" userId="6a303e1966778a2b" providerId="LiveId" clId="{C6450820-119A-4CC4-BA06-120AB6DCF608}" dt="2023-06-19T16:33:28.987" v="369" actId="1076"/>
          <ac:picMkLst>
            <pc:docMk/>
            <pc:sldMk cId="0" sldId="257"/>
            <ac:picMk id="16" creationId="{B7877359-1F91-72DD-55F6-42A4777E7EEE}"/>
          </ac:picMkLst>
        </pc:picChg>
        <pc:picChg chg="add mod">
          <ac:chgData name="Kyriacos Kyriacou" userId="6a303e1966778a2b" providerId="LiveId" clId="{C6450820-119A-4CC4-BA06-120AB6DCF608}" dt="2023-06-19T16:31:40.787" v="354" actId="1076"/>
          <ac:picMkLst>
            <pc:docMk/>
            <pc:sldMk cId="0" sldId="257"/>
            <ac:picMk id="18" creationId="{480CDD73-D10C-F77F-1122-B36283416B69}"/>
          </ac:picMkLst>
        </pc:picChg>
        <pc:picChg chg="add del mod">
          <ac:chgData name="Kyriacos Kyriacou" userId="6a303e1966778a2b" providerId="LiveId" clId="{C6450820-119A-4CC4-BA06-120AB6DCF608}" dt="2023-06-19T16:45:25.633" v="374" actId="478"/>
          <ac:picMkLst>
            <pc:docMk/>
            <pc:sldMk cId="0" sldId="257"/>
            <ac:picMk id="20" creationId="{3C2AE876-D193-E45A-27B7-D8C3742A3890}"/>
          </ac:picMkLst>
        </pc:picChg>
        <pc:picChg chg="add mod">
          <ac:chgData name="Kyriacos Kyriacou" userId="6a303e1966778a2b" providerId="LiveId" clId="{C6450820-119A-4CC4-BA06-120AB6DCF608}" dt="2023-06-19T16:54:20.420" v="411" actId="14100"/>
          <ac:picMkLst>
            <pc:docMk/>
            <pc:sldMk cId="0" sldId="257"/>
            <ac:picMk id="22" creationId="{C29CA5E6-6FDC-F949-778A-3469B1CF8453}"/>
          </ac:picMkLst>
        </pc:picChg>
      </pc:sldChg>
      <pc:sldChg chg="addSp delSp modSp del mod">
        <pc:chgData name="Kyriacos Kyriacou" userId="6a303e1966778a2b" providerId="LiveId" clId="{C6450820-119A-4CC4-BA06-120AB6DCF608}" dt="2023-06-19T16:55:33.840" v="416" actId="47"/>
        <pc:sldMkLst>
          <pc:docMk/>
          <pc:sldMk cId="173552203" sldId="258"/>
        </pc:sldMkLst>
        <pc:spChg chg="del">
          <ac:chgData name="Kyriacos Kyriacou" userId="6a303e1966778a2b" providerId="LiveId" clId="{C6450820-119A-4CC4-BA06-120AB6DCF608}" dt="2023-06-19T16:55:20.429" v="412" actId="478"/>
          <ac:spMkLst>
            <pc:docMk/>
            <pc:sldMk cId="173552203" sldId="258"/>
            <ac:spMk id="3" creationId="{0204B19C-FA4D-EF7F-199B-3916FB68FA33}"/>
          </ac:spMkLst>
        </pc:spChg>
        <pc:spChg chg="add del mod">
          <ac:chgData name="Kyriacos Kyriacou" userId="6a303e1966778a2b" providerId="LiveId" clId="{C6450820-119A-4CC4-BA06-120AB6DCF608}" dt="2023-06-19T16:55:23.493" v="413" actId="478"/>
          <ac:spMkLst>
            <pc:docMk/>
            <pc:sldMk cId="173552203" sldId="258"/>
            <ac:spMk id="4" creationId="{3A7DA30E-3469-FE72-4850-E0704C3373CA}"/>
          </ac:spMkLst>
        </pc:spChg>
        <pc:spChg chg="add">
          <ac:chgData name="Kyriacos Kyriacou" userId="6a303e1966778a2b" providerId="LiveId" clId="{C6450820-119A-4CC4-BA06-120AB6DCF608}" dt="2023-06-19T16:55:23.945" v="414" actId="22"/>
          <ac:spMkLst>
            <pc:docMk/>
            <pc:sldMk cId="173552203" sldId="258"/>
            <ac:spMk id="6" creationId="{22F4C83F-6924-E6A3-7E43-A9E20A089EFC}"/>
          </ac:spMkLst>
        </pc:spChg>
      </pc:sldChg>
      <pc:sldChg chg="addSp delSp modSp mod">
        <pc:chgData name="Kyriacos Kyriacou" userId="6a303e1966778a2b" providerId="LiveId" clId="{C6450820-119A-4CC4-BA06-120AB6DCF608}" dt="2023-06-19T16:51:17.159" v="403" actId="478"/>
        <pc:sldMkLst>
          <pc:docMk/>
          <pc:sldMk cId="4160024208" sldId="259"/>
        </pc:sldMkLst>
        <pc:spChg chg="mod">
          <ac:chgData name="Kyriacos Kyriacou" userId="6a303e1966778a2b" providerId="LiveId" clId="{C6450820-119A-4CC4-BA06-120AB6DCF608}" dt="2023-06-19T16:09:36.480" v="26" actId="20577"/>
          <ac:spMkLst>
            <pc:docMk/>
            <pc:sldMk cId="4160024208" sldId="259"/>
            <ac:spMk id="2" creationId="{BED7F789-C7D1-A4B4-1B23-F78988CD10FD}"/>
          </ac:spMkLst>
        </pc:spChg>
        <pc:picChg chg="add mod">
          <ac:chgData name="Kyriacos Kyriacou" userId="6a303e1966778a2b" providerId="LiveId" clId="{C6450820-119A-4CC4-BA06-120AB6DCF608}" dt="2023-06-19T16:50:33.342" v="388" actId="1076"/>
          <ac:picMkLst>
            <pc:docMk/>
            <pc:sldMk cId="4160024208" sldId="259"/>
            <ac:picMk id="3" creationId="{410D2D13-E226-2682-2181-E51803726DFA}"/>
          </ac:picMkLst>
        </pc:picChg>
        <pc:picChg chg="add del mod">
          <ac:chgData name="Kyriacos Kyriacou" userId="6a303e1966778a2b" providerId="LiveId" clId="{C6450820-119A-4CC4-BA06-120AB6DCF608}" dt="2023-06-19T16:51:17.159" v="403" actId="478"/>
          <ac:picMkLst>
            <pc:docMk/>
            <pc:sldMk cId="4160024208" sldId="259"/>
            <ac:picMk id="4" creationId="{26E89058-6C8A-6ACE-55F8-8C1691D6F3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C6450820-119A-4CC4-BA06-120AB6DCF608}" dt="2023-06-19T16:50:54.691" v="397" actId="14100"/>
          <ac:picMkLst>
            <pc:docMk/>
            <pc:sldMk cId="4160024208" sldId="259"/>
            <ac:picMk id="7" creationId="{AB72F07F-310E-3737-F7B4-E3B2C26B1D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8" creationId="{725434B3-1BAF-2FBB-C9F6-42B02C075F55}"/>
          </ac:picMkLst>
        </pc:picChg>
      </pc:sldChg>
      <pc:sldChg chg="addSp modSp mod">
        <pc:chgData name="Kyriacos Kyriacou" userId="6a303e1966778a2b" providerId="LiveId" clId="{C6450820-119A-4CC4-BA06-120AB6DCF608}" dt="2023-06-19T17:54:44.238" v="1160" actId="20577"/>
        <pc:sldMkLst>
          <pc:docMk/>
          <pc:sldMk cId="2833434922" sldId="260"/>
        </pc:sldMkLst>
        <pc:spChg chg="mod">
          <ac:chgData name="Kyriacos Kyriacou" userId="6a303e1966778a2b" providerId="LiveId" clId="{C6450820-119A-4CC4-BA06-120AB6DCF608}" dt="2023-06-19T17:15:31.120" v="574" actId="20577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C6450820-119A-4CC4-BA06-120AB6DCF608}" dt="2023-06-19T17:54:44.238" v="1160" actId="20577"/>
          <ac:spMkLst>
            <pc:docMk/>
            <pc:sldMk cId="2833434922" sldId="260"/>
            <ac:spMk id="3" creationId="{6496AEEA-1E93-C7D8-6049-DD114AB6F19C}"/>
          </ac:spMkLst>
        </pc:spChg>
        <pc:picChg chg="add mod">
          <ac:chgData name="Kyriacos Kyriacou" userId="6a303e1966778a2b" providerId="LiveId" clId="{C6450820-119A-4CC4-BA06-120AB6DCF608}" dt="2023-06-19T17:49:28.156" v="745" actId="14100"/>
          <ac:picMkLst>
            <pc:docMk/>
            <pc:sldMk cId="2833434922" sldId="260"/>
            <ac:picMk id="5" creationId="{2DAC313D-A790-1125-687C-BC7CA09DF588}"/>
          </ac:picMkLst>
        </pc:picChg>
      </pc:sldChg>
      <pc:sldChg chg="addSp delSp modSp mod">
        <pc:chgData name="Kyriacos Kyriacou" userId="6a303e1966778a2b" providerId="LiveId" clId="{C6450820-119A-4CC4-BA06-120AB6DCF608}" dt="2023-06-19T19:37:14.702" v="3264" actId="14100"/>
        <pc:sldMkLst>
          <pc:docMk/>
          <pc:sldMk cId="3885496290" sldId="261"/>
        </pc:sldMkLst>
        <pc:spChg chg="mod">
          <ac:chgData name="Kyriacos Kyriacou" userId="6a303e1966778a2b" providerId="LiveId" clId="{C6450820-119A-4CC4-BA06-120AB6DCF608}" dt="2023-06-19T18:35:27.550" v="2495" actId="20577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C6450820-119A-4CC4-BA06-120AB6DCF608}" dt="2023-06-19T19:37:14.702" v="3264" actId="14100"/>
          <ac:spMkLst>
            <pc:docMk/>
            <pc:sldMk cId="3885496290" sldId="261"/>
            <ac:spMk id="3" creationId="{4763AF51-971E-600D-837B-D524E187079E}"/>
          </ac:spMkLst>
        </pc:spChg>
        <pc:spChg chg="add del mod">
          <ac:chgData name="Kyriacos Kyriacou" userId="6a303e1966778a2b" providerId="LiveId" clId="{C6450820-119A-4CC4-BA06-120AB6DCF608}" dt="2023-06-19T19:03:28.424" v="2530" actId="22"/>
          <ac:spMkLst>
            <pc:docMk/>
            <pc:sldMk cId="3885496290" sldId="261"/>
            <ac:spMk id="5" creationId="{295ECF17-A70F-2292-1A9F-37F68B10B5E4}"/>
          </ac:spMkLst>
        </pc:spChg>
        <pc:graphicFrameChg chg="add mod modGraphic">
          <ac:chgData name="Kyriacos Kyriacou" userId="6a303e1966778a2b" providerId="LiveId" clId="{C6450820-119A-4CC4-BA06-120AB6DCF608}" dt="2023-06-19T19:36:23.633" v="3238"/>
          <ac:graphicFrameMkLst>
            <pc:docMk/>
            <pc:sldMk cId="3885496290" sldId="261"/>
            <ac:graphicFrameMk id="6" creationId="{401F2AED-7B78-7DA6-54C4-3C5ACA89B4A1}"/>
          </ac:graphicFrameMkLst>
        </pc:graphicFrameChg>
      </pc:sldChg>
      <pc:sldChg chg="del">
        <pc:chgData name="Kyriacos Kyriacou" userId="6a303e1966778a2b" providerId="LiveId" clId="{C6450820-119A-4CC4-BA06-120AB6DCF608}" dt="2023-06-19T19:03:32.726" v="2531" actId="47"/>
        <pc:sldMkLst>
          <pc:docMk/>
          <pc:sldMk cId="1894518632" sldId="263"/>
        </pc:sldMkLst>
      </pc:sldChg>
      <pc:sldChg chg="modSp mod">
        <pc:chgData name="Kyriacos Kyriacou" userId="6a303e1966778a2b" providerId="LiveId" clId="{C6450820-119A-4CC4-BA06-120AB6DCF608}" dt="2023-06-19T18:36:20.163" v="2526" actId="20577"/>
        <pc:sldMkLst>
          <pc:docMk/>
          <pc:sldMk cId="3264051298" sldId="264"/>
        </pc:sldMkLst>
        <pc:spChg chg="mod">
          <ac:chgData name="Kyriacos Kyriacou" userId="6a303e1966778a2b" providerId="LiveId" clId="{C6450820-119A-4CC4-BA06-120AB6DCF608}" dt="2023-06-19T18:36:20.163" v="2526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addSp delSp modSp add mod">
        <pc:chgData name="Kyriacos Kyriacou" userId="6a303e1966778a2b" providerId="LiveId" clId="{C6450820-119A-4CC4-BA06-120AB6DCF608}" dt="2023-06-19T17:14:43.659" v="552" actId="14100"/>
        <pc:sldMkLst>
          <pc:docMk/>
          <pc:sldMk cId="4006481089" sldId="265"/>
        </pc:sldMkLst>
        <pc:spChg chg="mod">
          <ac:chgData name="Kyriacos Kyriacou" userId="6a303e1966778a2b" providerId="LiveId" clId="{C6450820-119A-4CC4-BA06-120AB6DCF608}" dt="2023-06-19T16:55:40.898" v="429" actId="6549"/>
          <ac:spMkLst>
            <pc:docMk/>
            <pc:sldMk cId="4006481089" sldId="265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7:14:24.533" v="546"/>
          <ac:spMkLst>
            <pc:docMk/>
            <pc:sldMk cId="4006481089" sldId="265"/>
            <ac:spMk id="3075" creationId="{00000000-0000-0000-0000-000000000000}"/>
          </ac:spMkLst>
        </pc:spChg>
        <pc:picChg chg="add mod ord">
          <ac:chgData name="Kyriacos Kyriacou" userId="6a303e1966778a2b" providerId="LiveId" clId="{C6450820-119A-4CC4-BA06-120AB6DCF608}" dt="2023-06-19T17:14:43.659" v="552" actId="14100"/>
          <ac:picMkLst>
            <pc:docMk/>
            <pc:sldMk cId="4006481089" sldId="265"/>
            <ac:picMk id="3" creationId="{ADE95B33-D481-97CA-78C4-E13BBE5DD4F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4" creationId="{8601157A-13FC-8B78-736C-EEB7DC8B5FC1}"/>
          </ac:picMkLst>
        </pc:picChg>
        <pc:picChg chg="add mod">
          <ac:chgData name="Kyriacos Kyriacou" userId="6a303e1966778a2b" providerId="LiveId" clId="{C6450820-119A-4CC4-BA06-120AB6DCF608}" dt="2023-06-19T17:06:43.684" v="507" actId="1076"/>
          <ac:picMkLst>
            <pc:docMk/>
            <pc:sldMk cId="4006481089" sldId="265"/>
            <ac:picMk id="6" creationId="{3AF47642-EF80-34B9-C158-9F6E14CF36F4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4" creationId="{F3F3D317-4F0B-33C3-CE6C-51B0433F0386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6" creationId="{B7877359-1F91-72DD-55F6-42A4777E7EEE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8" creationId="{480CDD73-D10C-F77F-1122-B36283416B6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22" creationId="{C29CA5E6-6FDC-F949-778A-3469B1CF8453}"/>
          </ac:picMkLst>
        </pc:picChg>
      </pc:sldChg>
      <pc:sldChg chg="addSp delSp modSp add mod">
        <pc:chgData name="Kyriacos Kyriacou" userId="6a303e1966778a2b" providerId="LiveId" clId="{C6450820-119A-4CC4-BA06-120AB6DCF608}" dt="2023-06-19T18:27:44.180" v="2117"/>
        <pc:sldMkLst>
          <pc:docMk/>
          <pc:sldMk cId="4165286930" sldId="266"/>
        </pc:sldMkLst>
        <pc:spChg chg="mod">
          <ac:chgData name="Kyriacos Kyriacou" userId="6a303e1966778a2b" providerId="LiveId" clId="{C6450820-119A-4CC4-BA06-120AB6DCF608}" dt="2023-06-19T18:15:59.877" v="1893" actId="20577"/>
          <ac:spMkLst>
            <pc:docMk/>
            <pc:sldMk cId="4165286930" sldId="266"/>
            <ac:spMk id="3" creationId="{6496AEEA-1E93-C7D8-6049-DD114AB6F19C}"/>
          </ac:spMkLst>
        </pc:spChg>
        <pc:spChg chg="add del mod">
          <ac:chgData name="Kyriacos Kyriacou" userId="6a303e1966778a2b" providerId="LiveId" clId="{C6450820-119A-4CC4-BA06-120AB6DCF608}" dt="2023-06-19T18:11:01.057" v="1827"/>
          <ac:spMkLst>
            <pc:docMk/>
            <pc:sldMk cId="4165286930" sldId="266"/>
            <ac:spMk id="6" creationId="{34AD0D7A-341B-CBE9-A239-0FB32B6D7511}"/>
          </ac:spMkLst>
        </pc:spChg>
        <pc:spChg chg="add del mod">
          <ac:chgData name="Kyriacos Kyriacou" userId="6a303e1966778a2b" providerId="LiveId" clId="{C6450820-119A-4CC4-BA06-120AB6DCF608}" dt="2023-06-19T18:11:15.937" v="1835" actId="478"/>
          <ac:spMkLst>
            <pc:docMk/>
            <pc:sldMk cId="4165286930" sldId="266"/>
            <ac:spMk id="8" creationId="{57A01E30-4D69-3344-04BF-F04C91F7092E}"/>
          </ac:spMkLst>
        </pc:spChg>
        <pc:spChg chg="add del mod">
          <ac:chgData name="Kyriacos Kyriacou" userId="6a303e1966778a2b" providerId="LiveId" clId="{C6450820-119A-4CC4-BA06-120AB6DCF608}" dt="2023-06-19T18:15:25.061" v="1876" actId="478"/>
          <ac:spMkLst>
            <pc:docMk/>
            <pc:sldMk cId="4165286930" sldId="266"/>
            <ac:spMk id="10" creationId="{31B0F1D1-67BF-D5DB-A53E-BC1921435B5B}"/>
          </ac:spMkLst>
        </pc:spChg>
        <pc:spChg chg="add del mod">
          <ac:chgData name="Kyriacos Kyriacou" userId="6a303e1966778a2b" providerId="LiveId" clId="{C6450820-119A-4CC4-BA06-120AB6DCF608}" dt="2023-06-19T18:11:44.903" v="1841"/>
          <ac:spMkLst>
            <pc:docMk/>
            <pc:sldMk cId="4165286930" sldId="266"/>
            <ac:spMk id="12" creationId="{A1CA2B80-3757-CB99-410A-9E07FAA81F31}"/>
          </ac:spMkLst>
        </pc:spChg>
        <pc:graphicFrameChg chg="add del mod">
          <ac:chgData name="Kyriacos Kyriacou" userId="6a303e1966778a2b" providerId="LiveId" clId="{C6450820-119A-4CC4-BA06-120AB6DCF608}" dt="2023-06-19T18:11:01.057" v="1827"/>
          <ac:graphicFrameMkLst>
            <pc:docMk/>
            <pc:sldMk cId="4165286930" sldId="266"/>
            <ac:graphicFrameMk id="4" creationId="{4FC79E78-3092-F053-FA00-5F641A23BA88}"/>
          </ac:graphicFrameMkLst>
        </pc:graphicFrameChg>
        <pc:graphicFrameChg chg="add del mod">
          <ac:chgData name="Kyriacos Kyriacou" userId="6a303e1966778a2b" providerId="LiveId" clId="{C6450820-119A-4CC4-BA06-120AB6DCF608}" dt="2023-06-19T18:11:15.937" v="1835" actId="478"/>
          <ac:graphicFrameMkLst>
            <pc:docMk/>
            <pc:sldMk cId="4165286930" sldId="266"/>
            <ac:graphicFrameMk id="7" creationId="{32AE8298-E195-C1F8-843C-6DECB72AD13E}"/>
          </ac:graphicFrameMkLst>
        </pc:graphicFrameChg>
        <pc:graphicFrameChg chg="add del mod">
          <ac:chgData name="Kyriacos Kyriacou" userId="6a303e1966778a2b" providerId="LiveId" clId="{C6450820-119A-4CC4-BA06-120AB6DCF608}" dt="2023-06-19T18:11:44.903" v="1841"/>
          <ac:graphicFrameMkLst>
            <pc:docMk/>
            <pc:sldMk cId="4165286930" sldId="266"/>
            <ac:graphicFrameMk id="11" creationId="{96ADF7F3-64FC-B258-4C07-7F8204C5D7A9}"/>
          </ac:graphicFrameMkLst>
        </pc:graphicFrameChg>
        <pc:graphicFrameChg chg="add del mod modGraphic">
          <ac:chgData name="Kyriacos Kyriacou" userId="6a303e1966778a2b" providerId="LiveId" clId="{C6450820-119A-4CC4-BA06-120AB6DCF608}" dt="2023-06-19T18:27:44.180" v="2117"/>
          <ac:graphicFrameMkLst>
            <pc:docMk/>
            <pc:sldMk cId="4165286930" sldId="266"/>
            <ac:graphicFrameMk id="13" creationId="{5451E07A-047E-2D16-0935-8762A4C76496}"/>
          </ac:graphicFrameMkLst>
        </pc:graphicFrameChg>
        <pc:picChg chg="del">
          <ac:chgData name="Kyriacos Kyriacou" userId="6a303e1966778a2b" providerId="LiveId" clId="{C6450820-119A-4CC4-BA06-120AB6DCF608}" dt="2023-06-19T17:56:02.018" v="1188" actId="478"/>
          <ac:picMkLst>
            <pc:docMk/>
            <pc:sldMk cId="4165286930" sldId="266"/>
            <ac:picMk id="5" creationId="{2DAC313D-A790-1125-687C-BC7CA09DF588}"/>
          </ac:picMkLst>
        </pc:picChg>
      </pc:sldChg>
      <pc:sldChg chg="modSp add mod">
        <pc:chgData name="Kyriacos Kyriacou" userId="6a303e1966778a2b" providerId="LiveId" clId="{C6450820-119A-4CC4-BA06-120AB6DCF608}" dt="2023-06-19T18:34:57.409" v="2469" actId="20577"/>
        <pc:sldMkLst>
          <pc:docMk/>
          <pc:sldMk cId="1047112810" sldId="267"/>
        </pc:sldMkLst>
        <pc:spChg chg="mod">
          <ac:chgData name="Kyriacos Kyriacou" userId="6a303e1966778a2b" providerId="LiveId" clId="{C6450820-119A-4CC4-BA06-120AB6DCF608}" dt="2023-06-19T18:34:57.409" v="2469" actId="20577"/>
          <ac:spMkLst>
            <pc:docMk/>
            <pc:sldMk cId="1047112810" sldId="267"/>
            <ac:spMk id="3" creationId="{6496AEEA-1E93-C7D8-6049-DD114AB6F19C}"/>
          </ac:spMkLst>
        </pc:spChg>
        <pc:graphicFrameChg chg="mod modGraphic">
          <ac:chgData name="Kyriacos Kyriacou" userId="6a303e1966778a2b" providerId="LiveId" clId="{C6450820-119A-4CC4-BA06-120AB6DCF608}" dt="2023-06-19T18:33:52.681" v="2427" actId="14100"/>
          <ac:graphicFrameMkLst>
            <pc:docMk/>
            <pc:sldMk cId="1047112810" sldId="267"/>
            <ac:graphicFrameMk id="13" creationId="{5451E07A-047E-2D16-0935-8762A4C76496}"/>
          </ac:graphicFrameMkLst>
        </pc:graphicFrameChg>
      </pc:sldChg>
      <pc:sldChg chg="addSp modSp add mod ord">
        <pc:chgData name="Kyriacos Kyriacou" userId="6a303e1966778a2b" providerId="LiveId" clId="{C6450820-119A-4CC4-BA06-120AB6DCF608}" dt="2023-06-19T19:36:50.482" v="3259" actId="20577"/>
        <pc:sldMkLst>
          <pc:docMk/>
          <pc:sldMk cId="506003278" sldId="268"/>
        </pc:sldMkLst>
        <pc:spChg chg="mod">
          <ac:chgData name="Kyriacos Kyriacou" userId="6a303e1966778a2b" providerId="LiveId" clId="{C6450820-119A-4CC4-BA06-120AB6DCF608}" dt="2023-06-19T19:36:50.482" v="3259" actId="20577"/>
          <ac:spMkLst>
            <pc:docMk/>
            <pc:sldMk cId="506003278" sldId="268"/>
            <ac:spMk id="3" creationId="{4763AF51-971E-600D-837B-D524E187079E}"/>
          </ac:spMkLst>
        </pc:spChg>
        <pc:graphicFrameChg chg="add mod modGraphic">
          <ac:chgData name="Kyriacos Kyriacou" userId="6a303e1966778a2b" providerId="LiveId" clId="{C6450820-119A-4CC4-BA06-120AB6DCF608}" dt="2023-06-19T19:10:48.199" v="2699" actId="14100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addSp delSp modSp add del mod">
        <pc:chgData name="Kyriacos Kyriacou" userId="6a303e1966778a2b" providerId="LiveId" clId="{C6450820-119A-4CC4-BA06-120AB6DCF608}" dt="2023-06-19T19:20:11.222" v="2933" actId="47"/>
        <pc:sldMkLst>
          <pc:docMk/>
          <pc:sldMk cId="3511085105" sldId="269"/>
        </pc:sldMkLst>
        <pc:spChg chg="mod">
          <ac:chgData name="Kyriacos Kyriacou" userId="6a303e1966778a2b" providerId="LiveId" clId="{C6450820-119A-4CC4-BA06-120AB6DCF608}" dt="2023-06-19T19:17:29.760" v="2926" actId="368"/>
          <ac:spMkLst>
            <pc:docMk/>
            <pc:sldMk cId="3511085105" sldId="269"/>
            <ac:spMk id="3" creationId="{4763AF51-971E-600D-837B-D524E187079E}"/>
          </ac:spMkLst>
        </pc:spChg>
        <pc:graphicFrameChg chg="mod">
          <ac:chgData name="Kyriacos Kyriacou" userId="6a303e1966778a2b" providerId="LiveId" clId="{C6450820-119A-4CC4-BA06-120AB6DCF608}" dt="2023-06-19T19:13:18.247" v="2911" actId="1076"/>
          <ac:graphicFrameMkLst>
            <pc:docMk/>
            <pc:sldMk cId="3511085105" sldId="269"/>
            <ac:graphicFrameMk id="4" creationId="{D0354FA5-2321-184D-B99A-4D4D447F45A4}"/>
          </ac:graphicFrameMkLst>
        </pc:graphicFrameChg>
        <pc:cxnChg chg="add del mod">
          <ac:chgData name="Kyriacos Kyriacou" userId="6a303e1966778a2b" providerId="LiveId" clId="{C6450820-119A-4CC4-BA06-120AB6DCF608}" dt="2023-06-19T19:16:47.486" v="2916" actId="11529"/>
          <ac:cxnSpMkLst>
            <pc:docMk/>
            <pc:sldMk cId="3511085105" sldId="269"/>
            <ac:cxnSpMk id="6" creationId="{F0125DE7-F441-36D4-2A90-D6A299C49BF9}"/>
          </ac:cxnSpMkLst>
        </pc:cxnChg>
      </pc:sldChg>
      <pc:sldChg chg="modSp add mod">
        <pc:chgData name="Kyriacos Kyriacou" userId="6a303e1966778a2b" providerId="LiveId" clId="{C6450820-119A-4CC4-BA06-120AB6DCF608}" dt="2023-06-19T19:36:53.634" v="3260"/>
        <pc:sldMkLst>
          <pc:docMk/>
          <pc:sldMk cId="768316536" sldId="270"/>
        </pc:sldMkLst>
        <pc:spChg chg="mod">
          <ac:chgData name="Kyriacos Kyriacou" userId="6a303e1966778a2b" providerId="LiveId" clId="{C6450820-119A-4CC4-BA06-120AB6DCF608}" dt="2023-06-19T19:36:53.634" v="3260"/>
          <ac:spMkLst>
            <pc:docMk/>
            <pc:sldMk cId="768316536" sldId="270"/>
            <ac:spMk id="3" creationId="{4763AF51-971E-600D-837B-D524E187079E}"/>
          </ac:spMkLst>
        </pc:spChg>
        <pc:graphicFrameChg chg="mod modGraphic">
          <ac:chgData name="Kyriacos Kyriacou" userId="6a303e1966778a2b" providerId="LiveId" clId="{C6450820-119A-4CC4-BA06-120AB6DCF608}" dt="2023-06-19T19:25:32.933" v="3144"/>
          <ac:graphicFrameMkLst>
            <pc:docMk/>
            <pc:sldMk cId="768316536" sldId="270"/>
            <ac:graphicFrameMk id="4" creationId="{D0354FA5-2321-184D-B99A-4D4D447F45A4}"/>
          </ac:graphicFrameMkLst>
        </pc:graphicFrameChg>
      </pc:sldChg>
      <pc:sldChg chg="modSp add mod ord">
        <pc:chgData name="Kyriacos Kyriacou" userId="6a303e1966778a2b" providerId="LiveId" clId="{C6450820-119A-4CC4-BA06-120AB6DCF608}" dt="2023-06-19T19:36:57.294" v="3261"/>
        <pc:sldMkLst>
          <pc:docMk/>
          <pc:sldMk cId="2209519986" sldId="271"/>
        </pc:sldMkLst>
        <pc:spChg chg="mod">
          <ac:chgData name="Kyriacos Kyriacou" userId="6a303e1966778a2b" providerId="LiveId" clId="{C6450820-119A-4CC4-BA06-120AB6DCF608}" dt="2023-06-19T19:36:57.294" v="3261"/>
          <ac:spMkLst>
            <pc:docMk/>
            <pc:sldMk cId="2209519986" sldId="271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6T10:43:41.464" v="1346" actId="20577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6T10:43:41.464" v="1346" actId="20577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6T10:43:41.464" v="1346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F52AB931-2634-4E6A-93D6-250A3A6DF052}"/>
    <pc:docChg chg="undo redo custSel addSld delSld modSld">
      <pc:chgData name="Kyriacos Kyriacou" userId="6a303e1966778a2b" providerId="LiveId" clId="{F52AB931-2634-4E6A-93D6-250A3A6DF052}" dt="2023-07-04T09:44:20.188" v="1898" actId="20577"/>
      <pc:docMkLst>
        <pc:docMk/>
      </pc:docMkLst>
      <pc:sldChg chg="modSp mod">
        <pc:chgData name="Kyriacos Kyriacou" userId="6a303e1966778a2b" providerId="LiveId" clId="{F52AB931-2634-4E6A-93D6-250A3A6DF052}" dt="2023-07-04T09:44:20.188" v="1898" actId="20577"/>
        <pc:sldMkLst>
          <pc:docMk/>
          <pc:sldMk cId="0" sldId="256"/>
        </pc:sldMkLst>
        <pc:spChg chg="mod">
          <ac:chgData name="Kyriacos Kyriacou" userId="6a303e1966778a2b" providerId="LiveId" clId="{F52AB931-2634-4E6A-93D6-250A3A6DF052}" dt="2023-07-04T09:44:20.188" v="1898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Kyriacos Kyriacou" userId="6a303e1966778a2b" providerId="LiveId" clId="{F52AB931-2634-4E6A-93D6-250A3A6DF052}" dt="2023-07-04T07:37:02.318" v="0" actId="47"/>
        <pc:sldMkLst>
          <pc:docMk/>
          <pc:sldMk cId="0" sldId="257"/>
        </pc:sldMkLst>
      </pc:sldChg>
      <pc:sldChg chg="del">
        <pc:chgData name="Kyriacos Kyriacou" userId="6a303e1966778a2b" providerId="LiveId" clId="{F52AB931-2634-4E6A-93D6-250A3A6DF052}" dt="2023-07-04T07:37:03.424" v="1" actId="47"/>
        <pc:sldMkLst>
          <pc:docMk/>
          <pc:sldMk cId="4160024208" sldId="259"/>
        </pc:sldMkLst>
      </pc:sldChg>
      <pc:sldChg chg="del">
        <pc:chgData name="Kyriacos Kyriacou" userId="6a303e1966778a2b" providerId="LiveId" clId="{F52AB931-2634-4E6A-93D6-250A3A6DF052}" dt="2023-07-04T07:37:05.099" v="3" actId="47"/>
        <pc:sldMkLst>
          <pc:docMk/>
          <pc:sldMk cId="2833434922" sldId="260"/>
        </pc:sldMkLst>
      </pc:sldChg>
      <pc:sldChg chg="del">
        <pc:chgData name="Kyriacos Kyriacou" userId="6a303e1966778a2b" providerId="LiveId" clId="{F52AB931-2634-4E6A-93D6-250A3A6DF052}" dt="2023-07-04T09:07:18.255" v="1178" actId="47"/>
        <pc:sldMkLst>
          <pc:docMk/>
          <pc:sldMk cId="3885496290" sldId="261"/>
        </pc:sldMkLst>
      </pc:sldChg>
      <pc:sldChg chg="addSp delSp modSp mod">
        <pc:chgData name="Kyriacos Kyriacou" userId="6a303e1966778a2b" providerId="LiveId" clId="{F52AB931-2634-4E6A-93D6-250A3A6DF052}" dt="2023-07-04T09:39:22.536" v="1888" actId="20577"/>
        <pc:sldMkLst>
          <pc:docMk/>
          <pc:sldMk cId="3264051298" sldId="264"/>
        </pc:sldMkLst>
        <pc:spChg chg="mod">
          <ac:chgData name="Kyriacos Kyriacou" userId="6a303e1966778a2b" providerId="LiveId" clId="{F52AB931-2634-4E6A-93D6-250A3A6DF052}" dt="2023-07-04T09:39:22.536" v="1888" actId="20577"/>
          <ac:spMkLst>
            <pc:docMk/>
            <pc:sldMk cId="3264051298" sldId="264"/>
            <ac:spMk id="3" creationId="{69C033BA-CF48-BB0E-F78E-DB1C9EE5A7F8}"/>
          </ac:spMkLst>
        </pc:spChg>
        <pc:spChg chg="add del">
          <ac:chgData name="Kyriacos Kyriacou" userId="6a303e1966778a2b" providerId="LiveId" clId="{F52AB931-2634-4E6A-93D6-250A3A6DF052}" dt="2023-07-04T09:10:52.026" v="1404"/>
          <ac:spMkLst>
            <pc:docMk/>
            <pc:sldMk cId="3264051298" sldId="264"/>
            <ac:spMk id="4" creationId="{E5F3546D-69D3-A4D8-F918-C3A3F5BFFC61}"/>
          </ac:spMkLst>
        </pc:spChg>
        <pc:spChg chg="add del">
          <ac:chgData name="Kyriacos Kyriacou" userId="6a303e1966778a2b" providerId="LiveId" clId="{F52AB931-2634-4E6A-93D6-250A3A6DF052}" dt="2023-07-04T09:11:09.484" v="1408"/>
          <ac:spMkLst>
            <pc:docMk/>
            <pc:sldMk cId="3264051298" sldId="264"/>
            <ac:spMk id="5" creationId="{1CDA6465-2ACF-167C-146C-AF1CFA16C738}"/>
          </ac:spMkLst>
        </pc:spChg>
        <pc:spChg chg="add del">
          <ac:chgData name="Kyriacos Kyriacou" userId="6a303e1966778a2b" providerId="LiveId" clId="{F52AB931-2634-4E6A-93D6-250A3A6DF052}" dt="2023-07-04T09:13:33.085" v="1548"/>
          <ac:spMkLst>
            <pc:docMk/>
            <pc:sldMk cId="3264051298" sldId="264"/>
            <ac:spMk id="6" creationId="{8350EDEC-24C4-63F0-0803-63285BB7AA77}"/>
          </ac:spMkLst>
        </pc:spChg>
        <pc:spChg chg="add del">
          <ac:chgData name="Kyriacos Kyriacou" userId="6a303e1966778a2b" providerId="LiveId" clId="{F52AB931-2634-4E6A-93D6-250A3A6DF052}" dt="2023-07-04T09:13:38.916" v="1550"/>
          <ac:spMkLst>
            <pc:docMk/>
            <pc:sldMk cId="3264051298" sldId="264"/>
            <ac:spMk id="7" creationId="{5B45FC48-3265-22EC-D3BA-9ABD6A4B0540}"/>
          </ac:spMkLst>
        </pc:spChg>
        <pc:spChg chg="add del">
          <ac:chgData name="Kyriacos Kyriacou" userId="6a303e1966778a2b" providerId="LiveId" clId="{F52AB931-2634-4E6A-93D6-250A3A6DF052}" dt="2023-07-04T09:13:41.629" v="1552"/>
          <ac:spMkLst>
            <pc:docMk/>
            <pc:sldMk cId="3264051298" sldId="264"/>
            <ac:spMk id="8" creationId="{ABD81D58-0C12-1407-8550-BB9CDAA0FF16}"/>
          </ac:spMkLst>
        </pc:spChg>
        <pc:spChg chg="add del">
          <ac:chgData name="Kyriacos Kyriacou" userId="6a303e1966778a2b" providerId="LiveId" clId="{F52AB931-2634-4E6A-93D6-250A3A6DF052}" dt="2023-07-04T09:13:43.340" v="1554"/>
          <ac:spMkLst>
            <pc:docMk/>
            <pc:sldMk cId="3264051298" sldId="264"/>
            <ac:spMk id="9" creationId="{705A50CA-97B6-8541-C31D-80CE9186CBCE}"/>
          </ac:spMkLst>
        </pc:spChg>
        <pc:spChg chg="add del">
          <ac:chgData name="Kyriacos Kyriacou" userId="6a303e1966778a2b" providerId="LiveId" clId="{F52AB931-2634-4E6A-93D6-250A3A6DF052}" dt="2023-07-04T09:13:52.756" v="1556"/>
          <ac:spMkLst>
            <pc:docMk/>
            <pc:sldMk cId="3264051298" sldId="264"/>
            <ac:spMk id="10" creationId="{95902235-64BE-63CD-6D43-214A1BB4E072}"/>
          </ac:spMkLst>
        </pc:spChg>
        <pc:spChg chg="add del">
          <ac:chgData name="Kyriacos Kyriacou" userId="6a303e1966778a2b" providerId="LiveId" clId="{F52AB931-2634-4E6A-93D6-250A3A6DF052}" dt="2023-07-04T09:13:58.185" v="1558"/>
          <ac:spMkLst>
            <pc:docMk/>
            <pc:sldMk cId="3264051298" sldId="264"/>
            <ac:spMk id="11" creationId="{3CDD3791-5885-E23F-0E56-0755123E5735}"/>
          </ac:spMkLst>
        </pc:spChg>
      </pc:sldChg>
      <pc:sldChg chg="del">
        <pc:chgData name="Kyriacos Kyriacou" userId="6a303e1966778a2b" providerId="LiveId" clId="{F52AB931-2634-4E6A-93D6-250A3A6DF052}" dt="2023-07-04T07:37:04.264" v="2" actId="47"/>
        <pc:sldMkLst>
          <pc:docMk/>
          <pc:sldMk cId="4006481089" sldId="265"/>
        </pc:sldMkLst>
      </pc:sldChg>
      <pc:sldChg chg="del">
        <pc:chgData name="Kyriacos Kyriacou" userId="6a303e1966778a2b" providerId="LiveId" clId="{F52AB931-2634-4E6A-93D6-250A3A6DF052}" dt="2023-07-04T07:37:10.370" v="4" actId="47"/>
        <pc:sldMkLst>
          <pc:docMk/>
          <pc:sldMk cId="4165286930" sldId="266"/>
        </pc:sldMkLst>
      </pc:sldChg>
      <pc:sldChg chg="del">
        <pc:chgData name="Kyriacos Kyriacou" userId="6a303e1966778a2b" providerId="LiveId" clId="{F52AB931-2634-4E6A-93D6-250A3A6DF052}" dt="2023-07-04T07:37:33.167" v="5" actId="47"/>
        <pc:sldMkLst>
          <pc:docMk/>
          <pc:sldMk cId="1047112810" sldId="267"/>
        </pc:sldMkLst>
      </pc:sldChg>
      <pc:sldChg chg="delSp modSp mod">
        <pc:chgData name="Kyriacos Kyriacou" userId="6a303e1966778a2b" providerId="LiveId" clId="{F52AB931-2634-4E6A-93D6-250A3A6DF052}" dt="2023-07-04T07:46:20.251" v="343" actId="20577"/>
        <pc:sldMkLst>
          <pc:docMk/>
          <pc:sldMk cId="506003278" sldId="268"/>
        </pc:sldMkLst>
        <pc:spChg chg="mod">
          <ac:chgData name="Kyriacos Kyriacou" userId="6a303e1966778a2b" providerId="LiveId" clId="{F52AB931-2634-4E6A-93D6-250A3A6DF052}" dt="2023-07-04T07:46:20.251" v="343" actId="20577"/>
          <ac:spMkLst>
            <pc:docMk/>
            <pc:sldMk cId="506003278" sldId="268"/>
            <ac:spMk id="2" creationId="{30D523E5-864A-AA04-5D24-E803CB451704}"/>
          </ac:spMkLst>
        </pc:spChg>
        <pc:spChg chg="mod">
          <ac:chgData name="Kyriacos Kyriacou" userId="6a303e1966778a2b" providerId="LiveId" clId="{F52AB931-2634-4E6A-93D6-250A3A6DF052}" dt="2023-07-04T07:45:44.127" v="335" actId="20577"/>
          <ac:spMkLst>
            <pc:docMk/>
            <pc:sldMk cId="506003278" sldId="268"/>
            <ac:spMk id="3" creationId="{4763AF51-971E-600D-837B-D524E187079E}"/>
          </ac:spMkLst>
        </pc:spChg>
        <pc:graphicFrameChg chg="del">
          <ac:chgData name="Kyriacos Kyriacou" userId="6a303e1966778a2b" providerId="LiveId" clId="{F52AB931-2634-4E6A-93D6-250A3A6DF052}" dt="2023-07-04T07:41:08.589" v="167" actId="478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del">
        <pc:chgData name="Kyriacos Kyriacou" userId="6a303e1966778a2b" providerId="LiveId" clId="{F52AB931-2634-4E6A-93D6-250A3A6DF052}" dt="2023-07-04T09:07:14.168" v="1176" actId="47"/>
        <pc:sldMkLst>
          <pc:docMk/>
          <pc:sldMk cId="768316536" sldId="270"/>
        </pc:sldMkLst>
      </pc:sldChg>
      <pc:sldChg chg="del">
        <pc:chgData name="Kyriacos Kyriacou" userId="6a303e1966778a2b" providerId="LiveId" clId="{F52AB931-2634-4E6A-93D6-250A3A6DF052}" dt="2023-07-04T09:07:16.127" v="1177" actId="47"/>
        <pc:sldMkLst>
          <pc:docMk/>
          <pc:sldMk cId="2209519986" sldId="271"/>
        </pc:sldMkLst>
      </pc:sldChg>
      <pc:sldChg chg="addSp delSp modSp add mod">
        <pc:chgData name="Kyriacos Kyriacou" userId="6a303e1966778a2b" providerId="LiveId" clId="{F52AB931-2634-4E6A-93D6-250A3A6DF052}" dt="2023-07-04T09:38:44.591" v="1870"/>
        <pc:sldMkLst>
          <pc:docMk/>
          <pc:sldMk cId="2460501861" sldId="272"/>
        </pc:sldMkLst>
        <pc:spChg chg="mod">
          <ac:chgData name="Kyriacos Kyriacou" userId="6a303e1966778a2b" providerId="LiveId" clId="{F52AB931-2634-4E6A-93D6-250A3A6DF052}" dt="2023-07-04T09:04:21.711" v="1111" actId="404"/>
          <ac:spMkLst>
            <pc:docMk/>
            <pc:sldMk cId="2460501861" sldId="272"/>
            <ac:spMk id="2" creationId="{30D523E5-864A-AA04-5D24-E803CB451704}"/>
          </ac:spMkLst>
        </pc:spChg>
        <pc:spChg chg="del mod">
          <ac:chgData name="Kyriacos Kyriacou" userId="6a303e1966778a2b" providerId="LiveId" clId="{F52AB931-2634-4E6A-93D6-250A3A6DF052}" dt="2023-07-04T08:23:57.920" v="978" actId="478"/>
          <ac:spMkLst>
            <pc:docMk/>
            <pc:sldMk cId="2460501861" sldId="272"/>
            <ac:spMk id="3" creationId="{4763AF51-971E-600D-837B-D524E187079E}"/>
          </ac:spMkLst>
        </pc:spChg>
        <pc:graphicFrameChg chg="del mod">
          <ac:chgData name="Kyriacos Kyriacou" userId="6a303e1966778a2b" providerId="LiveId" clId="{F52AB931-2634-4E6A-93D6-250A3A6DF052}" dt="2023-07-04T08:57:07.729" v="989" actId="478"/>
          <ac:graphicFrameMkLst>
            <pc:docMk/>
            <pc:sldMk cId="2460501861" sldId="272"/>
            <ac:graphicFrameMk id="4" creationId="{D0354FA5-2321-184D-B99A-4D4D447F45A4}"/>
          </ac:graphicFrameMkLst>
        </pc:graphicFrameChg>
        <pc:graphicFrameChg chg="add mod modGraphic">
          <ac:chgData name="Kyriacos Kyriacou" userId="6a303e1966778a2b" providerId="LiveId" clId="{F52AB931-2634-4E6A-93D6-250A3A6DF052}" dt="2023-07-04T09:38:44.591" v="1870"/>
          <ac:graphicFrameMkLst>
            <pc:docMk/>
            <pc:sldMk cId="2460501861" sldId="272"/>
            <ac:graphicFrameMk id="5" creationId="{AE2A42FA-E36B-F35E-0601-1976D4D7DBFF}"/>
          </ac:graphicFrameMkLst>
        </pc:graphicFrameChg>
      </pc:sldChg>
      <pc:sldChg chg="addSp delSp modSp add mod">
        <pc:chgData name="Kyriacos Kyriacou" userId="6a303e1966778a2b" providerId="LiveId" clId="{F52AB931-2634-4E6A-93D6-250A3A6DF052}" dt="2023-07-04T09:05:39.538" v="1171" actId="1076"/>
        <pc:sldMkLst>
          <pc:docMk/>
          <pc:sldMk cId="3157224442" sldId="273"/>
        </pc:sldMkLst>
        <pc:spChg chg="mod">
          <ac:chgData name="Kyriacos Kyriacou" userId="6a303e1966778a2b" providerId="LiveId" clId="{F52AB931-2634-4E6A-93D6-250A3A6DF052}" dt="2023-07-04T08:01:03.624" v="886" actId="20577"/>
          <ac:spMkLst>
            <pc:docMk/>
            <pc:sldMk cId="3157224442" sldId="273"/>
            <ac:spMk id="3" creationId="{4763AF51-971E-600D-837B-D524E187079E}"/>
          </ac:spMkLst>
        </pc:spChg>
        <pc:spChg chg="add mod">
          <ac:chgData name="Kyriacos Kyriacou" userId="6a303e1966778a2b" providerId="LiveId" clId="{F52AB931-2634-4E6A-93D6-250A3A6DF052}" dt="2023-07-04T09:05:39.538" v="1171" actId="1076"/>
          <ac:spMkLst>
            <pc:docMk/>
            <pc:sldMk cId="3157224442" sldId="273"/>
            <ac:spMk id="8" creationId="{BA7A26EC-A6FC-A05E-EE34-B90B1FA38C11}"/>
          </ac:spMkLst>
        </pc:spChg>
        <pc:picChg chg="add del mod">
          <ac:chgData name="Kyriacos Kyriacou" userId="6a303e1966778a2b" providerId="LiveId" clId="{F52AB931-2634-4E6A-93D6-250A3A6DF052}" dt="2023-07-04T07:53:58.542" v="757" actId="478"/>
          <ac:picMkLst>
            <pc:docMk/>
            <pc:sldMk cId="3157224442" sldId="273"/>
            <ac:picMk id="5" creationId="{F4CE9E59-B7A7-0BE5-348A-3D4895F583E5}"/>
          </ac:picMkLst>
        </pc:picChg>
        <pc:picChg chg="add mod">
          <ac:chgData name="Kyriacos Kyriacou" userId="6a303e1966778a2b" providerId="LiveId" clId="{F52AB931-2634-4E6A-93D6-250A3A6DF052}" dt="2023-07-04T08:00:48.538" v="871" actId="1076"/>
          <ac:picMkLst>
            <pc:docMk/>
            <pc:sldMk cId="3157224442" sldId="273"/>
            <ac:picMk id="7" creationId="{4BE4FCC9-79A6-5DBB-6237-8D65796BC55A}"/>
          </ac:picMkLst>
        </pc:picChg>
        <pc:picChg chg="add del mod">
          <ac:chgData name="Kyriacos Kyriacou" userId="6a303e1966778a2b" providerId="LiveId" clId="{F52AB931-2634-4E6A-93D6-250A3A6DF052}" dt="2023-07-04T07:50:25.234" v="703" actId="1076"/>
          <ac:picMkLst>
            <pc:docMk/>
            <pc:sldMk cId="3157224442" sldId="273"/>
            <ac:picMk id="1026" creationId="{75BD84F6-4B40-1B37-084A-81E0F4A24D88}"/>
          </ac:picMkLst>
        </pc:picChg>
      </pc:sldChg>
      <pc:sldChg chg="delSp modSp add del mod">
        <pc:chgData name="Kyriacos Kyriacou" userId="6a303e1966778a2b" providerId="LiveId" clId="{F52AB931-2634-4E6A-93D6-250A3A6DF052}" dt="2023-07-04T08:23:48.428" v="976" actId="47"/>
        <pc:sldMkLst>
          <pc:docMk/>
          <pc:sldMk cId="1580085877" sldId="274"/>
        </pc:sldMkLst>
        <pc:spChg chg="mod">
          <ac:chgData name="Kyriacos Kyriacou" userId="6a303e1966778a2b" providerId="LiveId" clId="{F52AB931-2634-4E6A-93D6-250A3A6DF052}" dt="2023-07-04T08:22:16.401" v="974" actId="20577"/>
          <ac:spMkLst>
            <pc:docMk/>
            <pc:sldMk cId="1580085877" sldId="274"/>
            <ac:spMk id="3" creationId="{4763AF51-971E-600D-837B-D524E187079E}"/>
          </ac:spMkLst>
        </pc:spChg>
        <pc:picChg chg="del">
          <ac:chgData name="Kyriacos Kyriacou" userId="6a303e1966778a2b" providerId="LiveId" clId="{F52AB931-2634-4E6A-93D6-250A3A6DF052}" dt="2023-07-04T08:22:18.491" v="975" actId="478"/>
          <ac:picMkLst>
            <pc:docMk/>
            <pc:sldMk cId="1580085877" sldId="274"/>
            <ac:picMk id="1026" creationId="{75BD84F6-4B40-1B37-084A-81E0F4A24D88}"/>
          </ac:picMkLst>
        </pc:picChg>
      </pc:sldChg>
      <pc:sldChg chg="addSp delSp modSp add mod">
        <pc:chgData name="Kyriacos Kyriacou" userId="6a303e1966778a2b" providerId="LiveId" clId="{F52AB931-2634-4E6A-93D6-250A3A6DF052}" dt="2023-07-04T09:24:37.245" v="1840" actId="403"/>
        <pc:sldMkLst>
          <pc:docMk/>
          <pc:sldMk cId="1616992607" sldId="274"/>
        </pc:sldMkLst>
        <pc:spChg chg="mod">
          <ac:chgData name="Kyriacos Kyriacou" userId="6a303e1966778a2b" providerId="LiveId" clId="{F52AB931-2634-4E6A-93D6-250A3A6DF052}" dt="2023-07-04T09:24:37.245" v="1840" actId="403"/>
          <ac:spMkLst>
            <pc:docMk/>
            <pc:sldMk cId="1616992607" sldId="274"/>
            <ac:spMk id="3" creationId="{69C033BA-CF48-BB0E-F78E-DB1C9EE5A7F8}"/>
          </ac:spMkLst>
        </pc:spChg>
        <pc:spChg chg="add del">
          <ac:chgData name="Kyriacos Kyriacou" userId="6a303e1966778a2b" providerId="LiveId" clId="{F52AB931-2634-4E6A-93D6-250A3A6DF052}" dt="2023-07-04T09:16:37.453" v="1588"/>
          <ac:spMkLst>
            <pc:docMk/>
            <pc:sldMk cId="1616992607" sldId="274"/>
            <ac:spMk id="4" creationId="{61F64850-DE6D-ADB1-9BA3-E5DAE6C52C21}"/>
          </ac:spMkLst>
        </pc:spChg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7/4/2023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04/07/2023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66938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Teacher-Forcing sequence creation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Create training seq. based on target window. E.g. target [5,6,7] and input is [1,2,3,4]: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,6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Söhne"/>
                <a:sym typeface="Wingdings" panose="05000000000000000000" pitchFamily="2" charset="2"/>
              </a:rPr>
              <a:t>5,6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In contrast independent sequence creation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Create training seq. based on target window. E.g. target [5,6,7] and input is [1,2,3,4]: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None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0600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66938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Super (Umer) dense all action plus (Yunlong) prediction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Sampled </a:t>
            </a:r>
            <a:r>
              <a:rPr lang="en-GB" sz="2000" b="1" dirty="0" err="1">
                <a:latin typeface="Söhne"/>
              </a:rPr>
              <a:t>S</a:t>
            </a:r>
            <a:r>
              <a:rPr lang="en-GB" sz="2000" b="1" i="0" dirty="0" err="1">
                <a:effectLst/>
                <a:latin typeface="Söhne"/>
              </a:rPr>
              <a:t>oftmax</a:t>
            </a:r>
            <a:r>
              <a:rPr lang="en-GB" sz="2000" b="1" i="0" dirty="0">
                <a:effectLst/>
                <a:latin typeface="Söhne"/>
              </a:rPr>
              <a:t> Loss: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With negative samples uniformly distributed (for now) and tried sampling with 16 positives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None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BD84F6-4B40-1B37-084A-81E0F4A24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40097" r="2753" b="48112"/>
          <a:stretch/>
        </p:blipFill>
        <p:spPr bwMode="auto">
          <a:xfrm>
            <a:off x="1710905" y="2708142"/>
            <a:ext cx="6475798" cy="89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BE4FCC9-79A6-5DBB-6237-8D65796B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12" y="4972560"/>
            <a:ext cx="5240092" cy="115360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7A26EC-A6FC-A05E-EE34-B90B1FA38C11}"/>
              </a:ext>
            </a:extLst>
          </p:cNvPr>
          <p:cNvSpPr txBox="1">
            <a:spLocks/>
          </p:cNvSpPr>
          <p:nvPr/>
        </p:nvSpPr>
        <p:spPr bwMode="auto">
          <a:xfrm>
            <a:off x="6380200" y="3586825"/>
            <a:ext cx="2692325" cy="33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00" dirty="0">
                <a:latin typeface="Söhne"/>
              </a:rPr>
              <a:t>Thanks for the sketch Umer </a:t>
            </a:r>
            <a:r>
              <a:rPr lang="en-GB" sz="1100" dirty="0">
                <a:latin typeface="Söhne"/>
                <a:sym typeface="Wingdings" panose="05000000000000000000" pitchFamily="2" charset="2"/>
              </a:rPr>
              <a:t> </a:t>
            </a:r>
            <a:endParaRPr lang="en-GB" sz="11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5722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  </a:t>
            </a:r>
            <a:r>
              <a:rPr lang="en-GB" altLang="en-US" sz="2000" dirty="0"/>
              <a:t>Model architecture </a:t>
            </a:r>
            <a:r>
              <a:rPr lang="en-GB" altLang="en-US" sz="2000" dirty="0" err="1"/>
              <a:t>SASRec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A42FA-E36B-F35E-0601-1976D4D7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75651"/>
              </p:ext>
            </p:extLst>
          </p:nvPr>
        </p:nvGraphicFramePr>
        <p:xfrm>
          <a:off x="1270001" y="1909352"/>
          <a:ext cx="7772400" cy="4098701"/>
        </p:xfrm>
        <a:graphic>
          <a:graphicData uri="http://schemas.openxmlformats.org/drawingml/2006/table">
            <a:tbl>
              <a:tblPr/>
              <a:tblGrid>
                <a:gridCol w="824922">
                  <a:extLst>
                    <a:ext uri="{9D8B030D-6E8A-4147-A177-3AD203B41FA5}">
                      <a16:colId xmlns:a16="http://schemas.microsoft.com/office/drawing/2014/main" val="1874245618"/>
                    </a:ext>
                  </a:extLst>
                </a:gridCol>
                <a:gridCol w="1249410">
                  <a:extLst>
                    <a:ext uri="{9D8B030D-6E8A-4147-A177-3AD203B41FA5}">
                      <a16:colId xmlns:a16="http://schemas.microsoft.com/office/drawing/2014/main" val="3290498468"/>
                    </a:ext>
                  </a:extLst>
                </a:gridCol>
                <a:gridCol w="574067">
                  <a:extLst>
                    <a:ext uri="{9D8B030D-6E8A-4147-A177-3AD203B41FA5}">
                      <a16:colId xmlns:a16="http://schemas.microsoft.com/office/drawing/2014/main" val="1768340231"/>
                    </a:ext>
                  </a:extLst>
                </a:gridCol>
                <a:gridCol w="1322323">
                  <a:extLst>
                    <a:ext uri="{9D8B030D-6E8A-4147-A177-3AD203B41FA5}">
                      <a16:colId xmlns:a16="http://schemas.microsoft.com/office/drawing/2014/main" val="1445382539"/>
                    </a:ext>
                  </a:extLst>
                </a:gridCol>
                <a:gridCol w="1024610">
                  <a:extLst>
                    <a:ext uri="{9D8B030D-6E8A-4147-A177-3AD203B41FA5}">
                      <a16:colId xmlns:a16="http://schemas.microsoft.com/office/drawing/2014/main" val="2044508581"/>
                    </a:ext>
                  </a:extLst>
                </a:gridCol>
                <a:gridCol w="644035">
                  <a:extLst>
                    <a:ext uri="{9D8B030D-6E8A-4147-A177-3AD203B41FA5}">
                      <a16:colId xmlns:a16="http://schemas.microsoft.com/office/drawing/2014/main" val="3328911012"/>
                    </a:ext>
                  </a:extLst>
                </a:gridCol>
                <a:gridCol w="1062581">
                  <a:extLst>
                    <a:ext uri="{9D8B030D-6E8A-4147-A177-3AD203B41FA5}">
                      <a16:colId xmlns:a16="http://schemas.microsoft.com/office/drawing/2014/main" val="12389483"/>
                    </a:ext>
                  </a:extLst>
                </a:gridCol>
                <a:gridCol w="1070452">
                  <a:extLst>
                    <a:ext uri="{9D8B030D-6E8A-4147-A177-3AD203B41FA5}">
                      <a16:colId xmlns:a16="http://schemas.microsoft.com/office/drawing/2014/main" val="3079034203"/>
                    </a:ext>
                  </a:extLst>
                </a:gridCol>
              </a:tblGrid>
              <a:tr h="8677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Loss Function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Metric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Baseline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Independent Feeding Split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Teacher Forcing Feeding Split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Dense 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Super Dense 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99630"/>
                  </a:ext>
                </a:extLst>
              </a:tr>
              <a:tr h="361442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BCE Loss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0.5556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0.5226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0.5582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0.4267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0.2853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0.2961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87174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0.8164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0.7929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0.8193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0.6576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0.5184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0.5397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25799"/>
                  </a:ext>
                </a:extLst>
              </a:tr>
              <a:tr h="516347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0.5087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0.5313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0.4303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0.3166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0.3254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76247"/>
                  </a:ext>
                </a:extLst>
              </a:tr>
              <a:tr h="361442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0.1450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0.1061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0.1467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0.0857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0.0492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75143"/>
                  </a:ext>
                </a:extLst>
              </a:tr>
              <a:tr h="671250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Sampled </a:t>
                      </a:r>
                      <a:r>
                        <a:rPr lang="en-GB" sz="1000" baseline="0" dirty="0" err="1">
                          <a:effectLst/>
                        </a:rPr>
                        <a:t>Softmax</a:t>
                      </a:r>
                      <a:r>
                        <a:rPr lang="en-GB" sz="1000" baseline="0" dirty="0">
                          <a:effectLst/>
                        </a:rPr>
                        <a:t> Loss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0.5557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0.5609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0.5660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0.3077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33936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0.8115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 0.6908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0.5478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0.5468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230719"/>
                  </a:ext>
                </a:extLst>
              </a:tr>
              <a:tr h="516347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0.5272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0.4349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0.3337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0.3332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05001"/>
                  </a:ext>
                </a:extLst>
              </a:tr>
              <a:tr h="361442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0.1501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0.1356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0.1509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0.0895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0.0466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0.0486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2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0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4D-1FB8-E6C0-5690-FADD424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3BA-CF48-BB0E-F78E-DB1C9EE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Rolling window future training (like Mari suggested):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E.g. for </a:t>
            </a:r>
            <a:r>
              <a:rPr lang="en-GB" sz="1600" dirty="0" err="1">
                <a:latin typeface="Söhne"/>
              </a:rPr>
              <a:t>seq</a:t>
            </a:r>
            <a:r>
              <a:rPr lang="en-GB" sz="1600" dirty="0">
                <a:latin typeface="Söhne"/>
              </a:rPr>
              <a:t> [1, 2, 3, 4, 5, 6], predict the </a:t>
            </a:r>
            <a:r>
              <a:rPr lang="en-GB" sz="1600" dirty="0" err="1">
                <a:latin typeface="Söhne"/>
              </a:rPr>
              <a:t>window_size</a:t>
            </a:r>
            <a:r>
              <a:rPr lang="en-GB" sz="1600" dirty="0">
                <a:latin typeface="Söhne"/>
              </a:rPr>
              <a:t> items for each item in the sequence.</a:t>
            </a:r>
          </a:p>
          <a:p>
            <a:pPr lvl="2"/>
            <a:r>
              <a:rPr lang="en-GB" sz="1200" dirty="0">
                <a:latin typeface="Söhne"/>
              </a:rPr>
              <a:t>For item 1, the model will try to predict [2, 3, 4].</a:t>
            </a:r>
          </a:p>
          <a:p>
            <a:pPr lvl="2"/>
            <a:r>
              <a:rPr lang="en-GB" sz="1200" dirty="0">
                <a:latin typeface="Söhne"/>
              </a:rPr>
              <a:t>For item 2, the model will try to predict [3, 4, 5]. And so on..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Autoregressive models: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E.g. for input [1, 2, 3, 4, 5, 6], and target [7,8]</a:t>
            </a:r>
          </a:p>
          <a:p>
            <a:pPr lvl="2"/>
            <a:r>
              <a:rPr lang="en-GB" sz="1200" dirty="0">
                <a:latin typeface="Söhne"/>
              </a:rPr>
              <a:t>First Prediction:</a:t>
            </a:r>
          </a:p>
          <a:p>
            <a:pPr lvl="3"/>
            <a:r>
              <a:rPr lang="en-GB" sz="1000" dirty="0">
                <a:latin typeface="Söhne"/>
              </a:rPr>
              <a:t>Input: [1,2,3,4,5,6]</a:t>
            </a:r>
          </a:p>
          <a:p>
            <a:pPr lvl="3"/>
            <a:r>
              <a:rPr lang="en-GB" sz="1000" dirty="0">
                <a:latin typeface="Söhne"/>
              </a:rPr>
              <a:t>Model generates embedding for all (could be next item or all action or dense) and tries to predict the next item 7.</a:t>
            </a:r>
          </a:p>
          <a:p>
            <a:pPr lvl="3"/>
            <a:r>
              <a:rPr lang="en-GB" sz="1000" dirty="0">
                <a:latin typeface="Söhne"/>
              </a:rPr>
              <a:t>Predicted item is 7 (let's assume it's correct for simplicity).</a:t>
            </a:r>
          </a:p>
          <a:p>
            <a:pPr lvl="2"/>
            <a:r>
              <a:rPr lang="en-GB" sz="1200" dirty="0">
                <a:latin typeface="Söhne"/>
              </a:rPr>
              <a:t>Second Prediction:</a:t>
            </a:r>
          </a:p>
          <a:p>
            <a:pPr lvl="3"/>
            <a:r>
              <a:rPr lang="en-GB" sz="1000" dirty="0">
                <a:latin typeface="Söhne"/>
              </a:rPr>
              <a:t>Input: [1, 2,3,4,5,6,7] (Note that we included the predicted item 7 from the previous step)</a:t>
            </a:r>
          </a:p>
          <a:p>
            <a:pPr lvl="3"/>
            <a:r>
              <a:rPr lang="en-GB" sz="1000" dirty="0">
                <a:latin typeface="Söhne"/>
              </a:rPr>
              <a:t>Model generates embeddings for [1, 2, 3,4,5,6,7] and tries to predict the next item 8 based on this updated input.</a:t>
            </a:r>
          </a:p>
        </p:txBody>
      </p:sp>
    </p:spTree>
    <p:extLst>
      <p:ext uri="{BB962C8B-B14F-4D97-AF65-F5344CB8AC3E}">
        <p14:creationId xmlns:p14="http://schemas.microsoft.com/office/powerpoint/2010/main" val="326405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4D-1FB8-E6C0-5690-FADD424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3BA-CF48-BB0E-F78E-DB1C9EE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Rolling window future training but autoregressive: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E.g. for input [1, 2, 3, 4, 5, 6],</a:t>
            </a:r>
          </a:p>
          <a:p>
            <a:pPr lvl="2"/>
            <a:r>
              <a:rPr lang="en-GB" sz="1200" dirty="0">
                <a:latin typeface="Söhne"/>
              </a:rPr>
              <a:t>First Prediction:</a:t>
            </a:r>
          </a:p>
          <a:p>
            <a:pPr lvl="3"/>
            <a:r>
              <a:rPr lang="en-GB" sz="1000" dirty="0">
                <a:latin typeface="Söhne"/>
              </a:rPr>
              <a:t>Input: [1]</a:t>
            </a:r>
          </a:p>
          <a:p>
            <a:pPr lvl="3"/>
            <a:r>
              <a:rPr lang="en-GB" sz="1000" dirty="0">
                <a:latin typeface="Söhne"/>
              </a:rPr>
              <a:t>Model generates embedding for item 1 and tries to predict the next item 2.</a:t>
            </a:r>
          </a:p>
          <a:p>
            <a:pPr lvl="3"/>
            <a:r>
              <a:rPr lang="en-GB" sz="1000" dirty="0">
                <a:latin typeface="Söhne"/>
              </a:rPr>
              <a:t>Predicted item is 2 (let's assume it's correct for simplicity).</a:t>
            </a:r>
          </a:p>
          <a:p>
            <a:pPr lvl="2"/>
            <a:r>
              <a:rPr lang="en-GB" sz="1200" dirty="0">
                <a:latin typeface="Söhne"/>
              </a:rPr>
              <a:t>Second Prediction:</a:t>
            </a:r>
          </a:p>
          <a:p>
            <a:pPr lvl="3"/>
            <a:r>
              <a:rPr lang="en-GB" sz="900" dirty="0">
                <a:latin typeface="Söhne"/>
              </a:rPr>
              <a:t>Input: [1, 2] (Note that we included the predicted item 2 from the previous step)</a:t>
            </a:r>
          </a:p>
          <a:p>
            <a:pPr lvl="3"/>
            <a:r>
              <a:rPr lang="en-GB" sz="900" dirty="0">
                <a:latin typeface="Söhne"/>
              </a:rPr>
              <a:t>Model generates embeddings for [1, 2] and tries to predict the next item 3 based on this updated input.</a:t>
            </a:r>
          </a:p>
          <a:p>
            <a:pPr lvl="3"/>
            <a:r>
              <a:rPr lang="en-GB" sz="900" dirty="0">
                <a:latin typeface="Söhne"/>
              </a:rPr>
              <a:t>Predicted item is 3 (again, assume it's correct).</a:t>
            </a:r>
          </a:p>
          <a:p>
            <a:pPr lvl="2"/>
            <a:r>
              <a:rPr lang="en-GB" sz="1200" dirty="0">
                <a:latin typeface="Söhne"/>
              </a:rPr>
              <a:t>Third Prediction:</a:t>
            </a:r>
          </a:p>
          <a:p>
            <a:pPr lvl="3"/>
            <a:r>
              <a:rPr lang="en-GB" sz="1000" dirty="0">
                <a:latin typeface="Söhne"/>
              </a:rPr>
              <a:t>Input: [1, 2, 3] (Include the predicted item 3 from the previous step)</a:t>
            </a:r>
          </a:p>
          <a:p>
            <a:pPr lvl="3"/>
            <a:r>
              <a:rPr lang="en-GB" sz="1000" dirty="0">
                <a:latin typeface="Söhne"/>
              </a:rPr>
              <a:t>Model generates embeddings for [1, 2, 3] and tries to predict the next item 4 based on this updated input.</a:t>
            </a:r>
          </a:p>
          <a:p>
            <a:pPr lvl="3"/>
            <a:r>
              <a:rPr lang="en-GB" sz="1000" dirty="0">
                <a:latin typeface="Söhne"/>
              </a:rPr>
              <a:t>Predicted item is 4 (assume it's correct) </a:t>
            </a:r>
          </a:p>
          <a:p>
            <a:pPr marL="914400" lvl="2" indent="0">
              <a:buNone/>
            </a:pPr>
            <a:r>
              <a:rPr lang="en-GB" sz="1200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200" dirty="0">
                <a:latin typeface="Söhne"/>
              </a:rPr>
              <a:t>For the second item in the sequence, the process would be similar:</a:t>
            </a:r>
          </a:p>
          <a:p>
            <a:pPr lvl="2"/>
            <a:r>
              <a:rPr lang="en-GB" sz="1200" dirty="0">
                <a:latin typeface="Söhne"/>
              </a:rPr>
              <a:t>First Prediction:</a:t>
            </a:r>
          </a:p>
          <a:p>
            <a:pPr lvl="3"/>
            <a:r>
              <a:rPr lang="en-GB" sz="1000" dirty="0">
                <a:latin typeface="Söhne"/>
              </a:rPr>
              <a:t>Input: [2]</a:t>
            </a:r>
          </a:p>
          <a:p>
            <a:pPr lvl="3"/>
            <a:r>
              <a:rPr lang="en-GB" sz="1000" dirty="0">
                <a:latin typeface="Söhne"/>
              </a:rPr>
              <a:t>Model generates embedding for item 2 and tries to predict the next item 3.</a:t>
            </a:r>
          </a:p>
          <a:p>
            <a:pPr lvl="3"/>
            <a:r>
              <a:rPr lang="en-GB" sz="1000" dirty="0">
                <a:latin typeface="Söhne"/>
              </a:rPr>
              <a:t>Predicted item is 3 (assume it's correct).</a:t>
            </a:r>
          </a:p>
          <a:p>
            <a:pPr marL="1371600" lvl="3" indent="0">
              <a:buNone/>
            </a:pPr>
            <a:r>
              <a:rPr lang="en-GB" sz="1000" dirty="0">
                <a:latin typeface="Söhne"/>
              </a:rPr>
              <a:t>And so on.. .</a:t>
            </a:r>
          </a:p>
        </p:txBody>
      </p:sp>
    </p:spTree>
    <p:extLst>
      <p:ext uri="{BB962C8B-B14F-4D97-AF65-F5344CB8AC3E}">
        <p14:creationId xmlns:p14="http://schemas.microsoft.com/office/powerpoint/2010/main" val="16169926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1114</TotalTime>
  <Words>678</Words>
  <Application>Microsoft Office PowerPoint</Application>
  <PresentationFormat>On-screen Show (4:3)</PresentationFormat>
  <Paragraphs>136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Söhne</vt:lpstr>
      <vt:lpstr>pres6</vt:lpstr>
      <vt:lpstr>MSc Project  Recommender Systems: looking further into the future</vt:lpstr>
      <vt:lpstr>Progress:</vt:lpstr>
      <vt:lpstr>Progress:</vt:lpstr>
      <vt:lpstr>Experiments:  Model architecture SASRec</vt:lpstr>
      <vt:lpstr>Future:</vt:lpstr>
      <vt:lpstr>Future: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2023-07-04T09:44:21Z</dcterms:modified>
</cp:coreProperties>
</file>