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68" r:id="rId5"/>
    <p:sldId id="272" r:id="rId6"/>
    <p:sldId id="276" r:id="rId7"/>
    <p:sldId id="26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406A-61C4-4F7C-8CFF-A3D0BFC45DEC}" v="148" dt="2023-07-12T17:51:5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44:20.188" v="1898" actId="20577"/>
      <pc:docMkLst>
        <pc:docMk/>
      </pc:docMkLst>
      <pc:sldChg chg="modSp mod">
        <pc:chgData name="Kyriacos Kyriacou" userId="6a303e1966778a2b" providerId="LiveId" clId="{F52AB931-2634-4E6A-93D6-250A3A6DF052}" dt="2023-07-04T09:44:20.188" v="1898" actId="20577"/>
        <pc:sldMkLst>
          <pc:docMk/>
          <pc:sldMk cId="0" sldId="256"/>
        </pc:sldMkLst>
        <pc:spChg chg="mod">
          <ac:chgData name="Kyriacos Kyriacou" userId="6a303e1966778a2b" providerId="LiveId" clId="{F52AB931-2634-4E6A-93D6-250A3A6DF052}" dt="2023-07-04T09:44:20.188" v="189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39:22.536" v="1888" actId="20577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39:22.536" v="1888" actId="20577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38:44.591" v="1870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38:44.591" v="1870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1DA5406A-61C4-4F7C-8CFF-A3D0BFC45DEC}"/>
    <pc:docChg chg="undo redo custSel addSld delSld modSld sldOrd">
      <pc:chgData name="Kyriacos Kyriacou" userId="6a303e1966778a2b" providerId="LiveId" clId="{1DA5406A-61C4-4F7C-8CFF-A3D0BFC45DEC}" dt="2023-07-12T17:51:58.206" v="2281"/>
      <pc:docMkLst>
        <pc:docMk/>
      </pc:docMkLst>
      <pc:sldChg chg="modSp mod">
        <pc:chgData name="Kyriacos Kyriacou" userId="6a303e1966778a2b" providerId="LiveId" clId="{1DA5406A-61C4-4F7C-8CFF-A3D0BFC45DEC}" dt="2023-07-10T16:42:12.188" v="5" actId="20577"/>
        <pc:sldMkLst>
          <pc:docMk/>
          <pc:sldMk cId="0" sldId="256"/>
        </pc:sldMkLst>
        <pc:spChg chg="mod">
          <ac:chgData name="Kyriacos Kyriacou" userId="6a303e1966778a2b" providerId="LiveId" clId="{1DA5406A-61C4-4F7C-8CFF-A3D0BFC45DEC}" dt="2023-07-10T16:42:12.188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1DA5406A-61C4-4F7C-8CFF-A3D0BFC45DEC}" dt="2023-07-11T09:55:22.268" v="2275" actId="20577"/>
        <pc:sldMkLst>
          <pc:docMk/>
          <pc:sldMk cId="3264051298" sldId="264"/>
        </pc:sldMkLst>
        <pc:spChg chg="mod">
          <ac:chgData name="Kyriacos Kyriacou" userId="6a303e1966778a2b" providerId="LiveId" clId="{1DA5406A-61C4-4F7C-8CFF-A3D0BFC45DEC}" dt="2023-07-11T09:55:22.268" v="2275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modSp mod">
        <pc:chgData name="Kyriacos Kyriacou" userId="6a303e1966778a2b" providerId="LiveId" clId="{1DA5406A-61C4-4F7C-8CFF-A3D0BFC45DEC}" dt="2023-07-10T17:21:33.624" v="1393" actId="20577"/>
        <pc:sldMkLst>
          <pc:docMk/>
          <pc:sldMk cId="506003278" sldId="268"/>
        </pc:sldMkLst>
        <pc:spChg chg="mod">
          <ac:chgData name="Kyriacos Kyriacou" userId="6a303e1966778a2b" providerId="LiveId" clId="{1DA5406A-61C4-4F7C-8CFF-A3D0BFC45DEC}" dt="2023-07-10T17:21:33.624" v="1393" actId="20577"/>
          <ac:spMkLst>
            <pc:docMk/>
            <pc:sldMk cId="506003278" sldId="268"/>
            <ac:spMk id="3" creationId="{4763AF51-971E-600D-837B-D524E187079E}"/>
          </ac:spMkLst>
        </pc:spChg>
      </pc:sldChg>
      <pc:sldChg chg="addSp delSp modSp mod">
        <pc:chgData name="Kyriacos Kyriacou" userId="6a303e1966778a2b" providerId="LiveId" clId="{1DA5406A-61C4-4F7C-8CFF-A3D0BFC45DEC}" dt="2023-07-12T15:47:14.081" v="2279"/>
        <pc:sldMkLst>
          <pc:docMk/>
          <pc:sldMk cId="2460501861" sldId="272"/>
        </pc:sldMkLst>
        <pc:graphicFrameChg chg="add del">
          <ac:chgData name="Kyriacos Kyriacou" userId="6a303e1966778a2b" providerId="LiveId" clId="{1DA5406A-61C4-4F7C-8CFF-A3D0BFC45DEC}" dt="2023-07-12T15:47:14.081" v="2279"/>
          <ac:graphicFrameMkLst>
            <pc:docMk/>
            <pc:sldMk cId="2460501861" sldId="272"/>
            <ac:graphicFrameMk id="3" creationId="{96943F79-D703-CF0C-3083-ECFBE3C530FA}"/>
          </ac:graphicFrameMkLst>
        </pc:graphicFrameChg>
        <pc:graphicFrameChg chg="mod modGraphic">
          <ac:chgData name="Kyriacos Kyriacou" userId="6a303e1966778a2b" providerId="LiveId" clId="{1DA5406A-61C4-4F7C-8CFF-A3D0BFC45DEC}" dt="2023-07-12T15:46:26.305" v="2277" actId="14734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del">
        <pc:chgData name="Kyriacos Kyriacou" userId="6a303e1966778a2b" providerId="LiveId" clId="{1DA5406A-61C4-4F7C-8CFF-A3D0BFC45DEC}" dt="2023-07-10T17:22:43.782" v="1394" actId="47"/>
        <pc:sldMkLst>
          <pc:docMk/>
          <pc:sldMk cId="3157224442" sldId="273"/>
        </pc:sldMkLst>
      </pc:sldChg>
      <pc:sldChg chg="del">
        <pc:chgData name="Kyriacos Kyriacou" userId="6a303e1966778a2b" providerId="LiveId" clId="{1DA5406A-61C4-4F7C-8CFF-A3D0BFC45DEC}" dt="2023-07-10T18:03:46.526" v="2083" actId="47"/>
        <pc:sldMkLst>
          <pc:docMk/>
          <pc:sldMk cId="1616992607" sldId="274"/>
        </pc:sldMkLst>
      </pc:sldChg>
      <pc:sldChg chg="modSp add mod ord">
        <pc:chgData name="Kyriacos Kyriacou" userId="6a303e1966778a2b" providerId="LiveId" clId="{1DA5406A-61C4-4F7C-8CFF-A3D0BFC45DEC}" dt="2023-07-11T09:50:43.883" v="2263" actId="207"/>
        <pc:sldMkLst>
          <pc:docMk/>
          <pc:sldMk cId="2709262603" sldId="275"/>
        </pc:sldMkLst>
        <pc:spChg chg="mod">
          <ac:chgData name="Kyriacos Kyriacou" userId="6a303e1966778a2b" providerId="LiveId" clId="{1DA5406A-61C4-4F7C-8CFF-A3D0BFC45DEC}" dt="2023-07-11T09:50:43.883" v="2263" actId="207"/>
          <ac:spMkLst>
            <pc:docMk/>
            <pc:sldMk cId="2709262603" sldId="275"/>
            <ac:spMk id="3" creationId="{4763AF51-971E-600D-837B-D524E187079E}"/>
          </ac:spMkLst>
        </pc:spChg>
      </pc:sldChg>
      <pc:sldChg chg="modSp add mod">
        <pc:chgData name="Kyriacos Kyriacou" userId="6a303e1966778a2b" providerId="LiveId" clId="{1DA5406A-61C4-4F7C-8CFF-A3D0BFC45DEC}" dt="2023-07-12T17:51:58.206" v="2281"/>
        <pc:sldMkLst>
          <pc:docMk/>
          <pc:sldMk cId="3470142811" sldId="276"/>
        </pc:sldMkLst>
        <pc:graphicFrameChg chg="mod modGraphic">
          <ac:chgData name="Kyriacos Kyriacou" userId="6a303e1966778a2b" providerId="LiveId" clId="{1DA5406A-61C4-4F7C-8CFF-A3D0BFC45DEC}" dt="2023-07-12T17:51:58.206" v="2281"/>
          <ac:graphicFrameMkLst>
            <pc:docMk/>
            <pc:sldMk cId="3470142811" sldId="276"/>
            <ac:graphicFrameMk id="5" creationId="{AE2A42FA-E36B-F35E-0601-1976D4D7DBFF}"/>
          </ac:graphicFrameMkLst>
        </pc:graphicFrameChg>
      </pc:sldChg>
      <pc:sldChg chg="modSp add mod">
        <pc:chgData name="Kyriacos Kyriacou" userId="6a303e1966778a2b" providerId="LiveId" clId="{1DA5406A-61C4-4F7C-8CFF-A3D0BFC45DEC}" dt="2023-07-10T18:06:50.629" v="2239" actId="1076"/>
        <pc:sldMkLst>
          <pc:docMk/>
          <pc:sldMk cId="2625710005" sldId="277"/>
        </pc:sldMkLst>
        <pc:spChg chg="mod">
          <ac:chgData name="Kyriacos Kyriacou" userId="6a303e1966778a2b" providerId="LiveId" clId="{1DA5406A-61C4-4F7C-8CFF-A3D0BFC45DEC}" dt="2023-07-10T18:06:50.629" v="2239" actId="1076"/>
          <ac:spMkLst>
            <pc:docMk/>
            <pc:sldMk cId="2625710005" sldId="277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11/07/2023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Sequential Feeding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Future rolling window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5] and target [6,7,8],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 and target. E.g. for window size=3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5], </a:t>
            </a:r>
          </a:p>
          <a:p>
            <a:pPr lvl="2"/>
            <a:r>
              <a:rPr lang="en-GB" sz="1200" dirty="0">
                <a:latin typeface="Söhne"/>
              </a:rPr>
              <a:t>For item 3, the model will try to predict [4,5,6],</a:t>
            </a:r>
          </a:p>
          <a:p>
            <a:pPr lvl="2"/>
            <a:r>
              <a:rPr lang="en-GB" sz="1200" dirty="0">
                <a:latin typeface="Söhne"/>
              </a:rPr>
              <a:t>For item 4, the model will try to predict [5,6,7]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</a:rPr>
              <a:t>And so on…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92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Masking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Masking training seq. based on masking percentage. E.g. target [6,7,8] and input is [1,2,3,4,5]: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Masked sequence: [1, 2, 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0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Original sequence: [1, 2, 3,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Target sequence: [6, 7, 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First, calculate target loss for predicting targets normally (all action’s last embedding to predict each target).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calculate masking loss by passing original and masked sequences to the model for predictions. E. g. model will try to predict masked item 3 in the sequence).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Combine the losses.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57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Autoregressive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(hope that is a correct prediction), append the prediction to the input seq.  [2,3,4,5,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Teacher Forcing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and without using prediction, append the correct target to the input seq.  [2,3,4,5,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9772"/>
              </p:ext>
            </p:extLst>
          </p:nvPr>
        </p:nvGraphicFramePr>
        <p:xfrm>
          <a:off x="1236617" y="1909352"/>
          <a:ext cx="7680959" cy="4098701"/>
        </p:xfrm>
        <a:graphic>
          <a:graphicData uri="http://schemas.openxmlformats.org/drawingml/2006/table">
            <a:tbl>
              <a:tblPr/>
              <a:tblGrid>
                <a:gridCol w="690135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436582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60464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31994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723189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658286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139533594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Sequential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Future Rolling Window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0.2711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0.0345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0.2827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96606"/>
              </p:ext>
            </p:extLst>
          </p:nvPr>
        </p:nvGraphicFramePr>
        <p:xfrm>
          <a:off x="1708127" y="2120900"/>
          <a:ext cx="7070112" cy="4279900"/>
        </p:xfrm>
        <a:graphic>
          <a:graphicData uri="http://schemas.openxmlformats.org/drawingml/2006/table">
            <a:tbl>
              <a:tblPr/>
              <a:tblGrid>
                <a:gridCol w="607588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399293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819323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46940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975823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1067881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353264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</a:tblGrid>
              <a:tr h="906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Masking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Autoregressive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Teacher Forcing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7742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0.4733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0.6845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0.7028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0.4310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0.4428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0.0811</a:t>
                      </a:r>
                    </a:p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70092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 0.4161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0.4214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0.6669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0.6763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0.7297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0.4188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0.7235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0.0854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0.0679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All action</a:t>
            </a:r>
          </a:p>
          <a:p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Dense all action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</a:rPr>
              <a:t>Combined model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  <a:sym typeface="Wingdings" panose="05000000000000000000" pitchFamily="2" charset="2"/>
              </a:rPr>
              <a:t> Next item + Future rolling window</a:t>
            </a:r>
            <a:endParaRPr lang="en-GB" sz="600" dirty="0">
              <a:latin typeface="Söhne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Try those with: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autoregressive / teacher forcing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masking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BCE loss / Sampled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Softmax</a:t>
            </a: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Söhne"/>
              </a:rPr>
              <a:t>Midterm progress report.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MS PGothic" pitchFamily="34" charset="-128"/>
              <a:cs typeface="+mn-cs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1603</TotalTime>
  <Words>712</Words>
  <Application>Microsoft Office PowerPoint</Application>
  <PresentationFormat>On-screen Show (4:3)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Progress:</vt:lpstr>
      <vt:lpstr>Progress:</vt:lpstr>
      <vt:lpstr>Progress:</vt:lpstr>
      <vt:lpstr>Experiments:  Model architecture SASRec</vt:lpstr>
      <vt:lpstr>Experiments:  Model architecture SASRec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2023-07-12T17:52:07Z</dcterms:modified>
</cp:coreProperties>
</file>