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7" r:id="rId4"/>
    <p:sldId id="268" r:id="rId5"/>
    <p:sldId id="272" r:id="rId6"/>
    <p:sldId id="276" r:id="rId7"/>
    <p:sldId id="26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5406A-61C4-4F7C-8CFF-A3D0BFC45DEC}" v="115" dt="2023-07-10T18:06:50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F52AB931-2634-4E6A-93D6-250A3A6DF052}"/>
    <pc:docChg chg="undo redo custSel addSld delSld modSld">
      <pc:chgData name="Kyriacos Kyriacou" userId="6a303e1966778a2b" providerId="LiveId" clId="{F52AB931-2634-4E6A-93D6-250A3A6DF052}" dt="2023-07-04T09:44:20.188" v="1898" actId="20577"/>
      <pc:docMkLst>
        <pc:docMk/>
      </pc:docMkLst>
      <pc:sldChg chg="modSp mod">
        <pc:chgData name="Kyriacos Kyriacou" userId="6a303e1966778a2b" providerId="LiveId" clId="{F52AB931-2634-4E6A-93D6-250A3A6DF052}" dt="2023-07-04T09:44:20.188" v="1898" actId="20577"/>
        <pc:sldMkLst>
          <pc:docMk/>
          <pc:sldMk cId="0" sldId="256"/>
        </pc:sldMkLst>
        <pc:spChg chg="mod">
          <ac:chgData name="Kyriacos Kyriacou" userId="6a303e1966778a2b" providerId="LiveId" clId="{F52AB931-2634-4E6A-93D6-250A3A6DF052}" dt="2023-07-04T09:44:20.188" v="1898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yriacos Kyriacou" userId="6a303e1966778a2b" providerId="LiveId" clId="{F52AB931-2634-4E6A-93D6-250A3A6DF052}" dt="2023-07-04T07:37:02.318" v="0" actId="47"/>
        <pc:sldMkLst>
          <pc:docMk/>
          <pc:sldMk cId="0" sldId="257"/>
        </pc:sldMkLst>
      </pc:sldChg>
      <pc:sldChg chg="del">
        <pc:chgData name="Kyriacos Kyriacou" userId="6a303e1966778a2b" providerId="LiveId" clId="{F52AB931-2634-4E6A-93D6-250A3A6DF052}" dt="2023-07-04T07:37:03.424" v="1" actId="47"/>
        <pc:sldMkLst>
          <pc:docMk/>
          <pc:sldMk cId="4160024208" sldId="259"/>
        </pc:sldMkLst>
      </pc:sldChg>
      <pc:sldChg chg="del">
        <pc:chgData name="Kyriacos Kyriacou" userId="6a303e1966778a2b" providerId="LiveId" clId="{F52AB931-2634-4E6A-93D6-250A3A6DF052}" dt="2023-07-04T07:37:05.099" v="3" actId="47"/>
        <pc:sldMkLst>
          <pc:docMk/>
          <pc:sldMk cId="2833434922" sldId="260"/>
        </pc:sldMkLst>
      </pc:sldChg>
      <pc:sldChg chg="del">
        <pc:chgData name="Kyriacos Kyriacou" userId="6a303e1966778a2b" providerId="LiveId" clId="{F52AB931-2634-4E6A-93D6-250A3A6DF052}" dt="2023-07-04T09:07:18.255" v="1178" actId="47"/>
        <pc:sldMkLst>
          <pc:docMk/>
          <pc:sldMk cId="3885496290" sldId="261"/>
        </pc:sldMkLst>
      </pc:sldChg>
      <pc:sldChg chg="addSp delSp modSp mod">
        <pc:chgData name="Kyriacos Kyriacou" userId="6a303e1966778a2b" providerId="LiveId" clId="{F52AB931-2634-4E6A-93D6-250A3A6DF052}" dt="2023-07-04T09:39:22.536" v="1888" actId="20577"/>
        <pc:sldMkLst>
          <pc:docMk/>
          <pc:sldMk cId="3264051298" sldId="264"/>
        </pc:sldMkLst>
        <pc:spChg chg="mod">
          <ac:chgData name="Kyriacos Kyriacou" userId="6a303e1966778a2b" providerId="LiveId" clId="{F52AB931-2634-4E6A-93D6-250A3A6DF052}" dt="2023-07-04T09:39:22.536" v="1888" actId="20577"/>
          <ac:spMkLst>
            <pc:docMk/>
            <pc:sldMk cId="3264051298" sldId="26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0:52.026" v="1404"/>
          <ac:spMkLst>
            <pc:docMk/>
            <pc:sldMk cId="3264051298" sldId="264"/>
            <ac:spMk id="4" creationId="{E5F3546D-69D3-A4D8-F918-C3A3F5BFFC61}"/>
          </ac:spMkLst>
        </pc:spChg>
        <pc:spChg chg="add del">
          <ac:chgData name="Kyriacos Kyriacou" userId="6a303e1966778a2b" providerId="LiveId" clId="{F52AB931-2634-4E6A-93D6-250A3A6DF052}" dt="2023-07-04T09:11:09.484" v="1408"/>
          <ac:spMkLst>
            <pc:docMk/>
            <pc:sldMk cId="3264051298" sldId="264"/>
            <ac:spMk id="5" creationId="{1CDA6465-2ACF-167C-146C-AF1CFA16C738}"/>
          </ac:spMkLst>
        </pc:spChg>
        <pc:spChg chg="add del">
          <ac:chgData name="Kyriacos Kyriacou" userId="6a303e1966778a2b" providerId="LiveId" clId="{F52AB931-2634-4E6A-93D6-250A3A6DF052}" dt="2023-07-04T09:13:33.085" v="1548"/>
          <ac:spMkLst>
            <pc:docMk/>
            <pc:sldMk cId="3264051298" sldId="264"/>
            <ac:spMk id="6" creationId="{8350EDEC-24C4-63F0-0803-63285BB7AA77}"/>
          </ac:spMkLst>
        </pc:spChg>
        <pc:spChg chg="add del">
          <ac:chgData name="Kyriacos Kyriacou" userId="6a303e1966778a2b" providerId="LiveId" clId="{F52AB931-2634-4E6A-93D6-250A3A6DF052}" dt="2023-07-04T09:13:38.916" v="1550"/>
          <ac:spMkLst>
            <pc:docMk/>
            <pc:sldMk cId="3264051298" sldId="264"/>
            <ac:spMk id="7" creationId="{5B45FC48-3265-22EC-D3BA-9ABD6A4B0540}"/>
          </ac:spMkLst>
        </pc:spChg>
        <pc:spChg chg="add del">
          <ac:chgData name="Kyriacos Kyriacou" userId="6a303e1966778a2b" providerId="LiveId" clId="{F52AB931-2634-4E6A-93D6-250A3A6DF052}" dt="2023-07-04T09:13:41.629" v="1552"/>
          <ac:spMkLst>
            <pc:docMk/>
            <pc:sldMk cId="3264051298" sldId="264"/>
            <ac:spMk id="8" creationId="{ABD81D58-0C12-1407-8550-BB9CDAA0FF16}"/>
          </ac:spMkLst>
        </pc:spChg>
        <pc:spChg chg="add del">
          <ac:chgData name="Kyriacos Kyriacou" userId="6a303e1966778a2b" providerId="LiveId" clId="{F52AB931-2634-4E6A-93D6-250A3A6DF052}" dt="2023-07-04T09:13:43.340" v="1554"/>
          <ac:spMkLst>
            <pc:docMk/>
            <pc:sldMk cId="3264051298" sldId="264"/>
            <ac:spMk id="9" creationId="{705A50CA-97B6-8541-C31D-80CE9186CBCE}"/>
          </ac:spMkLst>
        </pc:spChg>
        <pc:spChg chg="add del">
          <ac:chgData name="Kyriacos Kyriacou" userId="6a303e1966778a2b" providerId="LiveId" clId="{F52AB931-2634-4E6A-93D6-250A3A6DF052}" dt="2023-07-04T09:13:52.756" v="1556"/>
          <ac:spMkLst>
            <pc:docMk/>
            <pc:sldMk cId="3264051298" sldId="264"/>
            <ac:spMk id="10" creationId="{95902235-64BE-63CD-6D43-214A1BB4E072}"/>
          </ac:spMkLst>
        </pc:spChg>
        <pc:spChg chg="add del">
          <ac:chgData name="Kyriacos Kyriacou" userId="6a303e1966778a2b" providerId="LiveId" clId="{F52AB931-2634-4E6A-93D6-250A3A6DF052}" dt="2023-07-04T09:13:58.185" v="1558"/>
          <ac:spMkLst>
            <pc:docMk/>
            <pc:sldMk cId="3264051298" sldId="264"/>
            <ac:spMk id="11" creationId="{3CDD3791-5885-E23F-0E56-0755123E5735}"/>
          </ac:spMkLst>
        </pc:spChg>
      </pc:sldChg>
      <pc:sldChg chg="del">
        <pc:chgData name="Kyriacos Kyriacou" userId="6a303e1966778a2b" providerId="LiveId" clId="{F52AB931-2634-4E6A-93D6-250A3A6DF052}" dt="2023-07-04T07:37:04.264" v="2" actId="47"/>
        <pc:sldMkLst>
          <pc:docMk/>
          <pc:sldMk cId="4006481089" sldId="265"/>
        </pc:sldMkLst>
      </pc:sldChg>
      <pc:sldChg chg="del">
        <pc:chgData name="Kyriacos Kyriacou" userId="6a303e1966778a2b" providerId="LiveId" clId="{F52AB931-2634-4E6A-93D6-250A3A6DF052}" dt="2023-07-04T07:37:10.370" v="4" actId="47"/>
        <pc:sldMkLst>
          <pc:docMk/>
          <pc:sldMk cId="4165286930" sldId="266"/>
        </pc:sldMkLst>
      </pc:sldChg>
      <pc:sldChg chg="del">
        <pc:chgData name="Kyriacos Kyriacou" userId="6a303e1966778a2b" providerId="LiveId" clId="{F52AB931-2634-4E6A-93D6-250A3A6DF052}" dt="2023-07-04T07:37:33.167" v="5" actId="47"/>
        <pc:sldMkLst>
          <pc:docMk/>
          <pc:sldMk cId="1047112810" sldId="267"/>
        </pc:sldMkLst>
      </pc:sldChg>
      <pc:sldChg chg="delSp modSp mod">
        <pc:chgData name="Kyriacos Kyriacou" userId="6a303e1966778a2b" providerId="LiveId" clId="{F52AB931-2634-4E6A-93D6-250A3A6DF052}" dt="2023-07-04T07:46:20.251" v="343" actId="20577"/>
        <pc:sldMkLst>
          <pc:docMk/>
          <pc:sldMk cId="506003278" sldId="268"/>
        </pc:sldMkLst>
        <pc:spChg chg="mod">
          <ac:chgData name="Kyriacos Kyriacou" userId="6a303e1966778a2b" providerId="LiveId" clId="{F52AB931-2634-4E6A-93D6-250A3A6DF052}" dt="2023-07-04T07:46:20.251" v="343" actId="20577"/>
          <ac:spMkLst>
            <pc:docMk/>
            <pc:sldMk cId="506003278" sldId="268"/>
            <ac:spMk id="2" creationId="{30D523E5-864A-AA04-5D24-E803CB451704}"/>
          </ac:spMkLst>
        </pc:spChg>
        <pc:spChg chg="mod">
          <ac:chgData name="Kyriacos Kyriacou" userId="6a303e1966778a2b" providerId="LiveId" clId="{F52AB931-2634-4E6A-93D6-250A3A6DF052}" dt="2023-07-04T07:45:44.127" v="335" actId="20577"/>
          <ac:spMkLst>
            <pc:docMk/>
            <pc:sldMk cId="506003278" sldId="268"/>
            <ac:spMk id="3" creationId="{4763AF51-971E-600D-837B-D524E187079E}"/>
          </ac:spMkLst>
        </pc:spChg>
        <pc:graphicFrameChg chg="del">
          <ac:chgData name="Kyriacos Kyriacou" userId="6a303e1966778a2b" providerId="LiveId" clId="{F52AB931-2634-4E6A-93D6-250A3A6DF052}" dt="2023-07-04T07:41:08.589" v="167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F52AB931-2634-4E6A-93D6-250A3A6DF052}" dt="2023-07-04T09:07:14.168" v="1176" actId="47"/>
        <pc:sldMkLst>
          <pc:docMk/>
          <pc:sldMk cId="768316536" sldId="270"/>
        </pc:sldMkLst>
      </pc:sldChg>
      <pc:sldChg chg="del">
        <pc:chgData name="Kyriacos Kyriacou" userId="6a303e1966778a2b" providerId="LiveId" clId="{F52AB931-2634-4E6A-93D6-250A3A6DF052}" dt="2023-07-04T09:07:16.127" v="1177" actId="47"/>
        <pc:sldMkLst>
          <pc:docMk/>
          <pc:sldMk cId="2209519986" sldId="271"/>
        </pc:sldMkLst>
      </pc:sldChg>
      <pc:sldChg chg="addSp delSp modSp add mod">
        <pc:chgData name="Kyriacos Kyriacou" userId="6a303e1966778a2b" providerId="LiveId" clId="{F52AB931-2634-4E6A-93D6-250A3A6DF052}" dt="2023-07-04T09:38:44.591" v="1870"/>
        <pc:sldMkLst>
          <pc:docMk/>
          <pc:sldMk cId="2460501861" sldId="272"/>
        </pc:sldMkLst>
        <pc:spChg chg="mod">
          <ac:chgData name="Kyriacos Kyriacou" userId="6a303e1966778a2b" providerId="LiveId" clId="{F52AB931-2634-4E6A-93D6-250A3A6DF052}" dt="2023-07-04T09:04:21.711" v="1111" actId="404"/>
          <ac:spMkLst>
            <pc:docMk/>
            <pc:sldMk cId="2460501861" sldId="272"/>
            <ac:spMk id="2" creationId="{30D523E5-864A-AA04-5D24-E803CB451704}"/>
          </ac:spMkLst>
        </pc:spChg>
        <pc:spChg chg="del mod">
          <ac:chgData name="Kyriacos Kyriacou" userId="6a303e1966778a2b" providerId="LiveId" clId="{F52AB931-2634-4E6A-93D6-250A3A6DF052}" dt="2023-07-04T08:23:57.920" v="978" actId="478"/>
          <ac:spMkLst>
            <pc:docMk/>
            <pc:sldMk cId="2460501861" sldId="272"/>
            <ac:spMk id="3" creationId="{4763AF51-971E-600D-837B-D524E187079E}"/>
          </ac:spMkLst>
        </pc:spChg>
        <pc:graphicFrameChg chg="del mod">
          <ac:chgData name="Kyriacos Kyriacou" userId="6a303e1966778a2b" providerId="LiveId" clId="{F52AB931-2634-4E6A-93D6-250A3A6DF052}" dt="2023-07-04T08:57:07.729" v="989" actId="478"/>
          <ac:graphicFrameMkLst>
            <pc:docMk/>
            <pc:sldMk cId="2460501861" sldId="272"/>
            <ac:graphicFrameMk id="4" creationId="{D0354FA5-2321-184D-B99A-4D4D447F45A4}"/>
          </ac:graphicFrameMkLst>
        </pc:graphicFrameChg>
        <pc:graphicFrameChg chg="add mod modGraphic">
          <ac:chgData name="Kyriacos Kyriacou" userId="6a303e1966778a2b" providerId="LiveId" clId="{F52AB931-2634-4E6A-93D6-250A3A6DF052}" dt="2023-07-04T09:38:44.591" v="1870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addSp delSp modSp add mod">
        <pc:chgData name="Kyriacos Kyriacou" userId="6a303e1966778a2b" providerId="LiveId" clId="{F52AB931-2634-4E6A-93D6-250A3A6DF052}" dt="2023-07-04T09:05:39.538" v="1171" actId="1076"/>
        <pc:sldMkLst>
          <pc:docMk/>
          <pc:sldMk cId="3157224442" sldId="273"/>
        </pc:sldMkLst>
        <pc:spChg chg="mod">
          <ac:chgData name="Kyriacos Kyriacou" userId="6a303e1966778a2b" providerId="LiveId" clId="{F52AB931-2634-4E6A-93D6-250A3A6DF052}" dt="2023-07-04T08:01:03.624" v="886" actId="20577"/>
          <ac:spMkLst>
            <pc:docMk/>
            <pc:sldMk cId="3157224442" sldId="273"/>
            <ac:spMk id="3" creationId="{4763AF51-971E-600D-837B-D524E187079E}"/>
          </ac:spMkLst>
        </pc:spChg>
        <pc:spChg chg="add mod">
          <ac:chgData name="Kyriacos Kyriacou" userId="6a303e1966778a2b" providerId="LiveId" clId="{F52AB931-2634-4E6A-93D6-250A3A6DF052}" dt="2023-07-04T09:05:39.538" v="1171" actId="1076"/>
          <ac:spMkLst>
            <pc:docMk/>
            <pc:sldMk cId="3157224442" sldId="273"/>
            <ac:spMk id="8" creationId="{BA7A26EC-A6FC-A05E-EE34-B90B1FA38C11}"/>
          </ac:spMkLst>
        </pc:spChg>
        <pc:picChg chg="add del mod">
          <ac:chgData name="Kyriacos Kyriacou" userId="6a303e1966778a2b" providerId="LiveId" clId="{F52AB931-2634-4E6A-93D6-250A3A6DF052}" dt="2023-07-04T07:53:58.542" v="757" actId="478"/>
          <ac:picMkLst>
            <pc:docMk/>
            <pc:sldMk cId="3157224442" sldId="273"/>
            <ac:picMk id="5" creationId="{F4CE9E59-B7A7-0BE5-348A-3D4895F583E5}"/>
          </ac:picMkLst>
        </pc:picChg>
        <pc:picChg chg="add mod">
          <ac:chgData name="Kyriacos Kyriacou" userId="6a303e1966778a2b" providerId="LiveId" clId="{F52AB931-2634-4E6A-93D6-250A3A6DF052}" dt="2023-07-04T08:00:48.538" v="871" actId="1076"/>
          <ac:picMkLst>
            <pc:docMk/>
            <pc:sldMk cId="3157224442" sldId="273"/>
            <ac:picMk id="7" creationId="{4BE4FCC9-79A6-5DBB-6237-8D65796BC55A}"/>
          </ac:picMkLst>
        </pc:picChg>
        <pc:picChg chg="add del mod">
          <ac:chgData name="Kyriacos Kyriacou" userId="6a303e1966778a2b" providerId="LiveId" clId="{F52AB931-2634-4E6A-93D6-250A3A6DF052}" dt="2023-07-04T07:50:25.234" v="703" actId="1076"/>
          <ac:picMkLst>
            <pc:docMk/>
            <pc:sldMk cId="3157224442" sldId="273"/>
            <ac:picMk id="1026" creationId="{75BD84F6-4B40-1B37-084A-81E0F4A24D88}"/>
          </ac:picMkLst>
        </pc:picChg>
      </pc:sldChg>
      <pc:sldChg chg="delSp modSp add del mod">
        <pc:chgData name="Kyriacos Kyriacou" userId="6a303e1966778a2b" providerId="LiveId" clId="{F52AB931-2634-4E6A-93D6-250A3A6DF052}" dt="2023-07-04T08:23:48.428" v="976" actId="47"/>
        <pc:sldMkLst>
          <pc:docMk/>
          <pc:sldMk cId="1580085877" sldId="274"/>
        </pc:sldMkLst>
        <pc:spChg chg="mod">
          <ac:chgData name="Kyriacos Kyriacou" userId="6a303e1966778a2b" providerId="LiveId" clId="{F52AB931-2634-4E6A-93D6-250A3A6DF052}" dt="2023-07-04T08:22:16.401" v="974" actId="20577"/>
          <ac:spMkLst>
            <pc:docMk/>
            <pc:sldMk cId="1580085877" sldId="274"/>
            <ac:spMk id="3" creationId="{4763AF51-971E-600D-837B-D524E187079E}"/>
          </ac:spMkLst>
        </pc:spChg>
        <pc:picChg chg="del">
          <ac:chgData name="Kyriacos Kyriacou" userId="6a303e1966778a2b" providerId="LiveId" clId="{F52AB931-2634-4E6A-93D6-250A3A6DF052}" dt="2023-07-04T08:22:18.491" v="975" actId="478"/>
          <ac:picMkLst>
            <pc:docMk/>
            <pc:sldMk cId="1580085877" sldId="274"/>
            <ac:picMk id="1026" creationId="{75BD84F6-4B40-1B37-084A-81E0F4A24D88}"/>
          </ac:picMkLst>
        </pc:picChg>
      </pc:sldChg>
      <pc:sldChg chg="addSp delSp modSp add mod">
        <pc:chgData name="Kyriacos Kyriacou" userId="6a303e1966778a2b" providerId="LiveId" clId="{F52AB931-2634-4E6A-93D6-250A3A6DF052}" dt="2023-07-04T09:24:37.245" v="1840" actId="403"/>
        <pc:sldMkLst>
          <pc:docMk/>
          <pc:sldMk cId="1616992607" sldId="274"/>
        </pc:sldMkLst>
        <pc:spChg chg="mod">
          <ac:chgData name="Kyriacos Kyriacou" userId="6a303e1966778a2b" providerId="LiveId" clId="{F52AB931-2634-4E6A-93D6-250A3A6DF052}" dt="2023-07-04T09:24:37.245" v="1840" actId="403"/>
          <ac:spMkLst>
            <pc:docMk/>
            <pc:sldMk cId="1616992607" sldId="27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6:37.453" v="1588"/>
          <ac:spMkLst>
            <pc:docMk/>
            <pc:sldMk cId="1616992607" sldId="274"/>
            <ac:spMk id="4" creationId="{61F64850-DE6D-ADB1-9BA3-E5DAE6C52C21}"/>
          </ac:spMkLst>
        </pc:spChg>
      </pc:sldChg>
    </pc:docChg>
  </pc:docChgLst>
  <pc:docChgLst>
    <pc:chgData name="Kyriacos Kyriacou" userId="6a303e1966778a2b" providerId="LiveId" clId="{1DA5406A-61C4-4F7C-8CFF-A3D0BFC45DEC}"/>
    <pc:docChg chg="undo redo custSel addSld delSld modSld sldOrd">
      <pc:chgData name="Kyriacos Kyriacou" userId="6a303e1966778a2b" providerId="LiveId" clId="{1DA5406A-61C4-4F7C-8CFF-A3D0BFC45DEC}" dt="2023-07-10T18:10:33.454" v="2242"/>
      <pc:docMkLst>
        <pc:docMk/>
      </pc:docMkLst>
      <pc:sldChg chg="modSp mod">
        <pc:chgData name="Kyriacos Kyriacou" userId="6a303e1966778a2b" providerId="LiveId" clId="{1DA5406A-61C4-4F7C-8CFF-A3D0BFC45DEC}" dt="2023-07-10T16:42:12.188" v="5" actId="20577"/>
        <pc:sldMkLst>
          <pc:docMk/>
          <pc:sldMk cId="0" sldId="256"/>
        </pc:sldMkLst>
        <pc:spChg chg="mod">
          <ac:chgData name="Kyriacos Kyriacou" userId="6a303e1966778a2b" providerId="LiveId" clId="{1DA5406A-61C4-4F7C-8CFF-A3D0BFC45DEC}" dt="2023-07-10T16:42:12.188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1DA5406A-61C4-4F7C-8CFF-A3D0BFC45DEC}" dt="2023-07-10T18:04:19.004" v="2090" actId="20577"/>
        <pc:sldMkLst>
          <pc:docMk/>
          <pc:sldMk cId="3264051298" sldId="264"/>
        </pc:sldMkLst>
        <pc:spChg chg="mod">
          <ac:chgData name="Kyriacos Kyriacou" userId="6a303e1966778a2b" providerId="LiveId" clId="{1DA5406A-61C4-4F7C-8CFF-A3D0BFC45DEC}" dt="2023-07-10T18:04:19.004" v="2090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modSp mod">
        <pc:chgData name="Kyriacos Kyriacou" userId="6a303e1966778a2b" providerId="LiveId" clId="{1DA5406A-61C4-4F7C-8CFF-A3D0BFC45DEC}" dt="2023-07-10T17:21:33.624" v="1393" actId="20577"/>
        <pc:sldMkLst>
          <pc:docMk/>
          <pc:sldMk cId="506003278" sldId="268"/>
        </pc:sldMkLst>
        <pc:spChg chg="mod">
          <ac:chgData name="Kyriacos Kyriacou" userId="6a303e1966778a2b" providerId="LiveId" clId="{1DA5406A-61C4-4F7C-8CFF-A3D0BFC45DEC}" dt="2023-07-10T17:21:33.624" v="1393" actId="20577"/>
          <ac:spMkLst>
            <pc:docMk/>
            <pc:sldMk cId="506003278" sldId="268"/>
            <ac:spMk id="3" creationId="{4763AF51-971E-600D-837B-D524E187079E}"/>
          </ac:spMkLst>
        </pc:spChg>
      </pc:sldChg>
      <pc:sldChg chg="modSp mod">
        <pc:chgData name="Kyriacos Kyriacou" userId="6a303e1966778a2b" providerId="LiveId" clId="{1DA5406A-61C4-4F7C-8CFF-A3D0BFC45DEC}" dt="2023-07-10T17:49:13.104" v="1946" actId="20577"/>
        <pc:sldMkLst>
          <pc:docMk/>
          <pc:sldMk cId="2460501861" sldId="272"/>
        </pc:sldMkLst>
        <pc:graphicFrameChg chg="mod modGraphic">
          <ac:chgData name="Kyriacos Kyriacou" userId="6a303e1966778a2b" providerId="LiveId" clId="{1DA5406A-61C4-4F7C-8CFF-A3D0BFC45DEC}" dt="2023-07-10T17:49:13.104" v="1946" actId="20577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del">
        <pc:chgData name="Kyriacos Kyriacou" userId="6a303e1966778a2b" providerId="LiveId" clId="{1DA5406A-61C4-4F7C-8CFF-A3D0BFC45DEC}" dt="2023-07-10T17:22:43.782" v="1394" actId="47"/>
        <pc:sldMkLst>
          <pc:docMk/>
          <pc:sldMk cId="3157224442" sldId="273"/>
        </pc:sldMkLst>
      </pc:sldChg>
      <pc:sldChg chg="del">
        <pc:chgData name="Kyriacos Kyriacou" userId="6a303e1966778a2b" providerId="LiveId" clId="{1DA5406A-61C4-4F7C-8CFF-A3D0BFC45DEC}" dt="2023-07-10T18:03:46.526" v="2083" actId="47"/>
        <pc:sldMkLst>
          <pc:docMk/>
          <pc:sldMk cId="1616992607" sldId="274"/>
        </pc:sldMkLst>
      </pc:sldChg>
      <pc:sldChg chg="modSp add mod ord">
        <pc:chgData name="Kyriacos Kyriacou" userId="6a303e1966778a2b" providerId="LiveId" clId="{1DA5406A-61C4-4F7C-8CFF-A3D0BFC45DEC}" dt="2023-07-10T18:10:33.454" v="2242"/>
        <pc:sldMkLst>
          <pc:docMk/>
          <pc:sldMk cId="2709262603" sldId="275"/>
        </pc:sldMkLst>
        <pc:spChg chg="mod">
          <ac:chgData name="Kyriacos Kyriacou" userId="6a303e1966778a2b" providerId="LiveId" clId="{1DA5406A-61C4-4F7C-8CFF-A3D0BFC45DEC}" dt="2023-07-10T18:10:33.454" v="2242"/>
          <ac:spMkLst>
            <pc:docMk/>
            <pc:sldMk cId="2709262603" sldId="275"/>
            <ac:spMk id="3" creationId="{4763AF51-971E-600D-837B-D524E187079E}"/>
          </ac:spMkLst>
        </pc:spChg>
      </pc:sldChg>
      <pc:sldChg chg="modSp add mod">
        <pc:chgData name="Kyriacos Kyriacou" userId="6a303e1966778a2b" providerId="LiveId" clId="{1DA5406A-61C4-4F7C-8CFF-A3D0BFC45DEC}" dt="2023-07-10T18:02:03.030" v="2080"/>
        <pc:sldMkLst>
          <pc:docMk/>
          <pc:sldMk cId="3470142811" sldId="276"/>
        </pc:sldMkLst>
        <pc:graphicFrameChg chg="mod modGraphic">
          <ac:chgData name="Kyriacos Kyriacou" userId="6a303e1966778a2b" providerId="LiveId" clId="{1DA5406A-61C4-4F7C-8CFF-A3D0BFC45DEC}" dt="2023-07-10T18:02:03.030" v="2080"/>
          <ac:graphicFrameMkLst>
            <pc:docMk/>
            <pc:sldMk cId="3470142811" sldId="276"/>
            <ac:graphicFrameMk id="5" creationId="{AE2A42FA-E36B-F35E-0601-1976D4D7DBFF}"/>
          </ac:graphicFrameMkLst>
        </pc:graphicFrameChg>
      </pc:sldChg>
      <pc:sldChg chg="modSp add mod">
        <pc:chgData name="Kyriacos Kyriacou" userId="6a303e1966778a2b" providerId="LiveId" clId="{1DA5406A-61C4-4F7C-8CFF-A3D0BFC45DEC}" dt="2023-07-10T18:06:50.629" v="2239" actId="1076"/>
        <pc:sldMkLst>
          <pc:docMk/>
          <pc:sldMk cId="2625710005" sldId="277"/>
        </pc:sldMkLst>
        <pc:spChg chg="mod">
          <ac:chgData name="Kyriacos Kyriacou" userId="6a303e1966778a2b" providerId="LiveId" clId="{1DA5406A-61C4-4F7C-8CFF-A3D0BFC45DEC}" dt="2023-07-10T18:06:50.629" v="2239" actId="1076"/>
          <ac:spMkLst>
            <pc:docMk/>
            <pc:sldMk cId="2625710005" sldId="277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7/10/2023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11/07/2023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Sequential Feeding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Future rolling window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</a:t>
            </a:r>
            <a:r>
              <a:rPr lang="en-GB" sz="1600" dirty="0" err="1">
                <a:latin typeface="Söhne"/>
              </a:rPr>
              <a:t>seq</a:t>
            </a:r>
            <a:r>
              <a:rPr lang="en-GB" sz="1600" dirty="0">
                <a:latin typeface="Söhne"/>
              </a:rPr>
              <a:t> [1, 2, 3, 4, 5] and target [6,7,8], predict the </a:t>
            </a:r>
            <a:r>
              <a:rPr lang="en-GB" sz="1600" dirty="0" err="1">
                <a:latin typeface="Söhne"/>
              </a:rPr>
              <a:t>window_size</a:t>
            </a:r>
            <a:r>
              <a:rPr lang="en-GB" sz="1600" dirty="0">
                <a:latin typeface="Söhne"/>
              </a:rPr>
              <a:t> items for each item in the sequence and target. E.g. for window size=3</a:t>
            </a:r>
          </a:p>
          <a:p>
            <a:pPr lvl="2"/>
            <a:r>
              <a:rPr lang="en-GB" sz="1200" dirty="0">
                <a:latin typeface="Söhne"/>
              </a:rPr>
              <a:t>For item 1, the model will try to predict [2, 3, 4].</a:t>
            </a:r>
          </a:p>
          <a:p>
            <a:pPr lvl="2"/>
            <a:r>
              <a:rPr lang="en-GB" sz="1200" dirty="0">
                <a:latin typeface="Söhne"/>
              </a:rPr>
              <a:t>For item 2, the model will try to predict [3, 4, 5], </a:t>
            </a:r>
          </a:p>
          <a:p>
            <a:pPr lvl="2"/>
            <a:r>
              <a:rPr lang="en-GB" sz="1200" dirty="0">
                <a:latin typeface="Söhne"/>
              </a:rPr>
              <a:t>For item 3, the model will try to predict [4,5,6],</a:t>
            </a:r>
          </a:p>
          <a:p>
            <a:pPr lvl="2"/>
            <a:r>
              <a:rPr lang="en-GB" sz="1200" dirty="0">
                <a:latin typeface="Söhne"/>
              </a:rPr>
              <a:t>For item 4, the model will try to predict [5,6,7]</a:t>
            </a:r>
          </a:p>
          <a:p>
            <a:pPr marL="914400" lvl="2" indent="0">
              <a:buNone/>
            </a:pPr>
            <a:r>
              <a:rPr lang="en-GB" sz="1200" dirty="0">
                <a:latin typeface="Söhne"/>
              </a:rPr>
              <a:t>And so on…</a:t>
            </a: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092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Masking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Masking training seq. based on masking percentage. E.g. target [6,7,8] and input is [1,2,3,4,5]: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Masked sequence: [1, 2, 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0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Original sequence: [1, 2, 3,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Target sequence: [6, 7, 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First, calculate target loss for predicting targets normally (all action’s last embedding to predict each target).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Then calculate masking loss by passing original and masked sequences to the model for predictions. E. g. model will try to predict masked item 3 in the sequence).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Combine the losses.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57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Autoregressive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(hope that is a correct prediction), append the prediction to the input seq.  [2,3,4,5,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Teacher Forcing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and without using prediction, append the correct target to the input seq.  [2,3,4,5,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75527"/>
              </p:ext>
            </p:extLst>
          </p:nvPr>
        </p:nvGraphicFramePr>
        <p:xfrm>
          <a:off x="1236617" y="1909352"/>
          <a:ext cx="7680959" cy="4098701"/>
        </p:xfrm>
        <a:graphic>
          <a:graphicData uri="http://schemas.openxmlformats.org/drawingml/2006/table">
            <a:tbl>
              <a:tblPr/>
              <a:tblGrid>
                <a:gridCol w="690135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436582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60464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1031994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723189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658286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307903420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139533594"/>
                    </a:ext>
                  </a:extLst>
                </a:gridCol>
              </a:tblGrid>
              <a:tr h="8677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Independent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Sequential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Super 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Future Rolling Window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61442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0.5226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0.5582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0.2853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0.2961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0.2711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0.7929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0.8193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0.5184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0.5397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0.5087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0.5313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0.3166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0.3254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0.3025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0.1467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0.0492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0.0345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6712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0.5609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0.5660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0.2827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0.8115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0.5272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0.1356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0.1509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0.0486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15302"/>
              </p:ext>
            </p:extLst>
          </p:nvPr>
        </p:nvGraphicFramePr>
        <p:xfrm>
          <a:off x="1708127" y="2120900"/>
          <a:ext cx="6688183" cy="4186649"/>
        </p:xfrm>
        <a:graphic>
          <a:graphicData uri="http://schemas.openxmlformats.org/drawingml/2006/table">
            <a:tbl>
              <a:tblPr/>
              <a:tblGrid>
                <a:gridCol w="574766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1010194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</a:tblGrid>
              <a:tr h="8863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Masking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Autoregressive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Teacher Forcing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69198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0.4733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2610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0.6845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0.7028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27426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0.4310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0.4428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6919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0.0811</a:t>
                      </a:r>
                    </a:p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685653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 0.4161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2610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0.6669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27426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0.4188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6919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0.0854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Combined model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Next item + All action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</a:rPr>
              <a:t>Combined model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  <a:sym typeface="Wingdings" panose="05000000000000000000" pitchFamily="2" charset="2"/>
              </a:rPr>
              <a:t> Next item + Future rolling window</a:t>
            </a:r>
            <a:endParaRPr lang="en-GB" sz="600" dirty="0">
              <a:latin typeface="Söhne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Try those with: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autoregressive / teacher forcing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masking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BCE loss / Sampled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Softmax</a:t>
            </a: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Söhne"/>
              </a:rPr>
              <a:t>Midterm progress report.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MS PGothic" pitchFamily="34" charset="-128"/>
              <a:cs typeface="+mn-cs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1202</TotalTime>
  <Words>695</Words>
  <Application>Microsoft Office PowerPoint</Application>
  <PresentationFormat>On-screen Show (4:3)</PresentationFormat>
  <Paragraphs>173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Progress:</vt:lpstr>
      <vt:lpstr>Progress:</vt:lpstr>
      <vt:lpstr>Progress:</vt:lpstr>
      <vt:lpstr>Experiments:  Model architecture SASRec</vt:lpstr>
      <vt:lpstr>Experiments:  Model architecture SASRec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2023-07-10T18:10:36Z</dcterms:modified>
</cp:coreProperties>
</file>