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7" r:id="rId6"/>
    <p:sldId id="278" r:id="rId7"/>
    <p:sldId id="279" r:id="rId8"/>
    <p:sldId id="280" r:id="rId9"/>
    <p:sldId id="282" r:id="rId10"/>
    <p:sldId id="281" r:id="rId11"/>
    <p:sldId id="283" r:id="rId12"/>
    <p:sldId id="284" r:id="rId13"/>
    <p:sldId id="285" r:id="rId14"/>
    <p:sldId id="276" r:id="rId15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B299E3"/>
    <a:srgbClr val="ECECFF"/>
    <a:srgbClr val="4A4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28A59E-46B0-40C6-9D14-CC89BB4244FF}" v="118" dt="2023-07-23T10:44:09.520"/>
  </p1510:revLst>
</p1510:revInfo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8" autoAdjust="0"/>
  </p:normalViewPr>
  <p:slideViewPr>
    <p:cSldViewPr snapToGrid="0">
      <p:cViewPr varScale="1">
        <p:scale>
          <a:sx n="77" d="100"/>
          <a:sy n="77" d="100"/>
        </p:scale>
        <p:origin x="23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riacos Kyriacou" userId="6a303e1966778a2b" providerId="LiveId" clId="{E028A59E-46B0-40C6-9D14-CC89BB4244FF}"/>
    <pc:docChg chg="undo redo custSel addSld delSld modSld sldOrd">
      <pc:chgData name="Kyriacos Kyriacou" userId="6a303e1966778a2b" providerId="LiveId" clId="{E028A59E-46B0-40C6-9D14-CC89BB4244FF}" dt="2023-07-23T17:08:59.255" v="5547" actId="20577"/>
      <pc:docMkLst>
        <pc:docMk/>
      </pc:docMkLst>
      <pc:sldChg chg="addSp delSp modSp mod">
        <pc:chgData name="Kyriacos Kyriacou" userId="6a303e1966778a2b" providerId="LiveId" clId="{E028A59E-46B0-40C6-9D14-CC89BB4244FF}" dt="2023-07-20T19:07:43.303" v="4510" actId="478"/>
        <pc:sldMkLst>
          <pc:docMk/>
          <pc:sldMk cId="2720718388" sldId="256"/>
        </pc:sldMkLst>
        <pc:spChg chg="mod">
          <ac:chgData name="Kyriacos Kyriacou" userId="6a303e1966778a2b" providerId="LiveId" clId="{E028A59E-46B0-40C6-9D14-CC89BB4244FF}" dt="2023-07-20T19:03:44.890" v="4438" actId="20577"/>
          <ac:spMkLst>
            <pc:docMk/>
            <pc:sldMk cId="2720718388" sldId="256"/>
            <ac:spMk id="7" creationId="{98D150CF-F888-48EA-89E8-311ED5E9161B}"/>
          </ac:spMkLst>
        </pc:spChg>
        <pc:spChg chg="mod">
          <ac:chgData name="Kyriacos Kyriacou" userId="6a303e1966778a2b" providerId="LiveId" clId="{E028A59E-46B0-40C6-9D14-CC89BB4244FF}" dt="2023-07-20T19:07:39.672" v="4509" actId="20577"/>
          <ac:spMkLst>
            <pc:docMk/>
            <pc:sldMk cId="2720718388" sldId="256"/>
            <ac:spMk id="8" creationId="{6BBE0348-1527-4055-BA8A-E2754222743D}"/>
          </ac:spMkLst>
        </pc:spChg>
        <pc:picChg chg="add del mod">
          <ac:chgData name="Kyriacos Kyriacou" userId="6a303e1966778a2b" providerId="LiveId" clId="{E028A59E-46B0-40C6-9D14-CC89BB4244FF}" dt="2023-07-20T19:07:43.303" v="4510" actId="478"/>
          <ac:picMkLst>
            <pc:docMk/>
            <pc:sldMk cId="2720718388" sldId="256"/>
            <ac:picMk id="3" creationId="{E3AA0456-0F1E-979C-1B00-3D45E5BF6406}"/>
          </ac:picMkLst>
        </pc:picChg>
        <pc:picChg chg="add del mod">
          <ac:chgData name="Kyriacos Kyriacou" userId="6a303e1966778a2b" providerId="LiveId" clId="{E028A59E-46B0-40C6-9D14-CC89BB4244FF}" dt="2023-07-20T19:07:38.270" v="4508"/>
          <ac:picMkLst>
            <pc:docMk/>
            <pc:sldMk cId="2720718388" sldId="256"/>
            <ac:picMk id="6" creationId="{AE342BA2-9E9B-7789-C58B-46D12D122EE0}"/>
          </ac:picMkLst>
        </pc:picChg>
      </pc:sldChg>
      <pc:sldChg chg="del">
        <pc:chgData name="Kyriacos Kyriacou" userId="6a303e1966778a2b" providerId="LiveId" clId="{E028A59E-46B0-40C6-9D14-CC89BB4244FF}" dt="2023-07-20T16:44:52.181" v="4123" actId="47"/>
        <pc:sldMkLst>
          <pc:docMk/>
          <pc:sldMk cId="4039808263" sldId="275"/>
        </pc:sldMkLst>
      </pc:sldChg>
      <pc:sldChg chg="addSp delSp modSp mod">
        <pc:chgData name="Kyriacos Kyriacou" userId="6a303e1966778a2b" providerId="LiveId" clId="{E028A59E-46B0-40C6-9D14-CC89BB4244FF}" dt="2023-07-23T09:32:03.836" v="5069" actId="478"/>
        <pc:sldMkLst>
          <pc:docMk/>
          <pc:sldMk cId="767611276" sldId="276"/>
        </pc:sldMkLst>
        <pc:spChg chg="add del mod">
          <ac:chgData name="Kyriacos Kyriacou" userId="6a303e1966778a2b" providerId="LiveId" clId="{E028A59E-46B0-40C6-9D14-CC89BB4244FF}" dt="2023-07-23T09:31:57.883" v="5065" actId="478"/>
          <ac:spMkLst>
            <pc:docMk/>
            <pc:sldMk cId="767611276" sldId="276"/>
            <ac:spMk id="5" creationId="{26970B97-A301-D0DD-AA15-A8F49263283B}"/>
          </ac:spMkLst>
        </pc:spChg>
        <pc:picChg chg="add del mod">
          <ac:chgData name="Kyriacos Kyriacou" userId="6a303e1966778a2b" providerId="LiveId" clId="{E028A59E-46B0-40C6-9D14-CC89BB4244FF}" dt="2023-07-23T09:32:03.836" v="5069" actId="478"/>
          <ac:picMkLst>
            <pc:docMk/>
            <pc:sldMk cId="767611276" sldId="276"/>
            <ac:picMk id="3" creationId="{D1B98A4A-9A67-0E34-2EEE-6B67EE34F7D1}"/>
          </ac:picMkLst>
        </pc:picChg>
        <pc:picChg chg="add del mod">
          <ac:chgData name="Kyriacos Kyriacou" userId="6a303e1966778a2b" providerId="LiveId" clId="{E028A59E-46B0-40C6-9D14-CC89BB4244FF}" dt="2023-07-23T09:32:02.351" v="5068" actId="1076"/>
          <ac:picMkLst>
            <pc:docMk/>
            <pc:sldMk cId="767611276" sldId="276"/>
            <ac:picMk id="52" creationId="{45DFCBF0-F91E-40C0-A4E6-24E8250C3BAC}"/>
          </ac:picMkLst>
        </pc:picChg>
      </pc:sldChg>
      <pc:sldChg chg="addSp delSp modSp mod">
        <pc:chgData name="Kyriacos Kyriacou" userId="6a303e1966778a2b" providerId="LiveId" clId="{E028A59E-46B0-40C6-9D14-CC89BB4244FF}" dt="2023-07-22T10:33:33.260" v="4601" actId="313"/>
        <pc:sldMkLst>
          <pc:docMk/>
          <pc:sldMk cId="1334476998" sldId="277"/>
        </pc:sldMkLst>
        <pc:spChg chg="mod">
          <ac:chgData name="Kyriacos Kyriacou" userId="6a303e1966778a2b" providerId="LiveId" clId="{E028A59E-46B0-40C6-9D14-CC89BB4244FF}" dt="2023-07-22T10:33:33.260" v="4601" actId="313"/>
          <ac:spMkLst>
            <pc:docMk/>
            <pc:sldMk cId="1334476998" sldId="277"/>
            <ac:spMk id="6" creationId="{9D84DA47-FB0E-082B-5A95-506F80E0EC2D}"/>
          </ac:spMkLst>
        </pc:spChg>
        <pc:picChg chg="add del mod">
          <ac:chgData name="Kyriacos Kyriacou" userId="6a303e1966778a2b" providerId="LiveId" clId="{E028A59E-46B0-40C6-9D14-CC89BB4244FF}" dt="2023-07-20T19:05:00.248" v="4452" actId="478"/>
          <ac:picMkLst>
            <pc:docMk/>
            <pc:sldMk cId="1334476998" sldId="277"/>
            <ac:picMk id="2" creationId="{0C38FD2F-81B0-4E28-2E81-CE076798D3C3}"/>
          </ac:picMkLst>
        </pc:picChg>
        <pc:picChg chg="add del mod">
          <ac:chgData name="Kyriacos Kyriacou" userId="6a303e1966778a2b" providerId="LiveId" clId="{E028A59E-46B0-40C6-9D14-CC89BB4244FF}" dt="2023-07-20T19:07:35.876" v="4505"/>
          <ac:picMkLst>
            <pc:docMk/>
            <pc:sldMk cId="1334476998" sldId="277"/>
            <ac:picMk id="3" creationId="{83D18581-6D57-AD1E-D78B-F7F1D0DE4FEF}"/>
          </ac:picMkLst>
        </pc:picChg>
        <pc:picChg chg="add del mod">
          <ac:chgData name="Kyriacos Kyriacou" userId="6a303e1966778a2b" providerId="LiveId" clId="{E028A59E-46B0-40C6-9D14-CC89BB4244FF}" dt="2023-07-19T15:53:34.908" v="800" actId="478"/>
          <ac:picMkLst>
            <pc:docMk/>
            <pc:sldMk cId="1334476998" sldId="277"/>
            <ac:picMk id="8" creationId="{2EE3B904-9705-B9A3-0A3C-51E296AAAD12}"/>
          </ac:picMkLst>
        </pc:picChg>
        <pc:picChg chg="add mod">
          <ac:chgData name="Kyriacos Kyriacou" userId="6a303e1966778a2b" providerId="LiveId" clId="{E028A59E-46B0-40C6-9D14-CC89BB4244FF}" dt="2023-07-19T15:53:49.212" v="806" actId="1076"/>
          <ac:picMkLst>
            <pc:docMk/>
            <pc:sldMk cId="1334476998" sldId="277"/>
            <ac:picMk id="10" creationId="{09E935B6-4BC8-24B0-FE0F-93836308903E}"/>
          </ac:picMkLst>
        </pc:picChg>
      </pc:sldChg>
      <pc:sldChg chg="addSp delSp modSp mod">
        <pc:chgData name="Kyriacos Kyriacou" userId="6a303e1966778a2b" providerId="LiveId" clId="{E028A59E-46B0-40C6-9D14-CC89BB4244FF}" dt="2023-07-23T11:49:55.672" v="5511" actId="20577"/>
        <pc:sldMkLst>
          <pc:docMk/>
          <pc:sldMk cId="3697720716" sldId="278"/>
        </pc:sldMkLst>
        <pc:spChg chg="mod">
          <ac:chgData name="Kyriacos Kyriacou" userId="6a303e1966778a2b" providerId="LiveId" clId="{E028A59E-46B0-40C6-9D14-CC89BB4244FF}" dt="2023-07-23T11:49:55.672" v="5511" actId="20577"/>
          <ac:spMkLst>
            <pc:docMk/>
            <pc:sldMk cId="3697720716" sldId="278"/>
            <ac:spMk id="6" creationId="{9D84DA47-FB0E-082B-5A95-506F80E0EC2D}"/>
          </ac:spMkLst>
        </pc:spChg>
        <pc:picChg chg="add del mod">
          <ac:chgData name="Kyriacos Kyriacou" userId="6a303e1966778a2b" providerId="LiveId" clId="{E028A59E-46B0-40C6-9D14-CC89BB4244FF}" dt="2023-07-20T19:07:32.867" v="4500"/>
          <ac:picMkLst>
            <pc:docMk/>
            <pc:sldMk cId="3697720716" sldId="278"/>
            <ac:picMk id="2" creationId="{9B284CB6-5A16-38F4-FE36-14C38CAA59CE}"/>
          </ac:picMkLst>
        </pc:picChg>
      </pc:sldChg>
      <pc:sldChg chg="addSp delSp modSp add mod ord">
        <pc:chgData name="Kyriacos Kyriacou" userId="6a303e1966778a2b" providerId="LiveId" clId="{E028A59E-46B0-40C6-9D14-CC89BB4244FF}" dt="2023-07-22T19:49:06.890" v="4868" actId="1076"/>
        <pc:sldMkLst>
          <pc:docMk/>
          <pc:sldMk cId="4020046201" sldId="279"/>
        </pc:sldMkLst>
        <pc:spChg chg="mod">
          <ac:chgData name="Kyriacos Kyriacou" userId="6a303e1966778a2b" providerId="LiveId" clId="{E028A59E-46B0-40C6-9D14-CC89BB4244FF}" dt="2023-07-22T19:43:56.017" v="4860" actId="20577"/>
          <ac:spMkLst>
            <pc:docMk/>
            <pc:sldMk cId="4020046201" sldId="279"/>
            <ac:spMk id="6" creationId="{9D84DA47-FB0E-082B-5A95-506F80E0EC2D}"/>
          </ac:spMkLst>
        </pc:spChg>
        <pc:spChg chg="mod">
          <ac:chgData name="Kyriacos Kyriacou" userId="6a303e1966778a2b" providerId="LiveId" clId="{E028A59E-46B0-40C6-9D14-CC89BB4244FF}" dt="2023-07-19T13:03:21.756" v="88" actId="20577"/>
          <ac:spMkLst>
            <pc:docMk/>
            <pc:sldMk cId="4020046201" sldId="279"/>
            <ac:spMk id="22" creationId="{CBCA8D9B-86A6-46D0-8939-576472F48528}"/>
          </ac:spMkLst>
        </pc:spChg>
        <pc:picChg chg="add del mod">
          <ac:chgData name="Kyriacos Kyriacou" userId="6a303e1966778a2b" providerId="LiveId" clId="{E028A59E-46B0-40C6-9D14-CC89BB4244FF}" dt="2023-07-20T19:07:32.418" v="4499"/>
          <ac:picMkLst>
            <pc:docMk/>
            <pc:sldMk cId="4020046201" sldId="279"/>
            <ac:picMk id="2" creationId="{AC1CCB26-FFC8-FD2A-A73D-99B92A02E103}"/>
          </ac:picMkLst>
        </pc:picChg>
        <pc:picChg chg="add mod">
          <ac:chgData name="Kyriacos Kyriacou" userId="6a303e1966778a2b" providerId="LiveId" clId="{E028A59E-46B0-40C6-9D14-CC89BB4244FF}" dt="2023-07-22T19:49:06.890" v="4868" actId="1076"/>
          <ac:picMkLst>
            <pc:docMk/>
            <pc:sldMk cId="4020046201" sldId="279"/>
            <ac:picMk id="3" creationId="{56217C26-C613-3AEA-59EF-F78B0A0BFC89}"/>
          </ac:picMkLst>
        </pc:picChg>
        <pc:picChg chg="add del mod">
          <ac:chgData name="Kyriacos Kyriacou" userId="6a303e1966778a2b" providerId="LiveId" clId="{E028A59E-46B0-40C6-9D14-CC89BB4244FF}" dt="2023-07-19T13:21:04.485" v="330" actId="478"/>
          <ac:picMkLst>
            <pc:docMk/>
            <pc:sldMk cId="4020046201" sldId="279"/>
            <ac:picMk id="3" creationId="{A568A628-772F-0E47-D71C-573CD284F604}"/>
          </ac:picMkLst>
        </pc:picChg>
        <pc:picChg chg="add del mod">
          <ac:chgData name="Kyriacos Kyriacou" userId="6a303e1966778a2b" providerId="LiveId" clId="{E028A59E-46B0-40C6-9D14-CC89BB4244FF}" dt="2023-07-19T15:18:03.650" v="727" actId="478"/>
          <ac:picMkLst>
            <pc:docMk/>
            <pc:sldMk cId="4020046201" sldId="279"/>
            <ac:picMk id="7" creationId="{BB01B273-BC2E-EAB3-9E4A-851203B9F41A}"/>
          </ac:picMkLst>
        </pc:picChg>
        <pc:picChg chg="del">
          <ac:chgData name="Kyriacos Kyriacou" userId="6a303e1966778a2b" providerId="LiveId" clId="{E028A59E-46B0-40C6-9D14-CC89BB4244FF}" dt="2023-07-19T13:05:05.729" v="104" actId="478"/>
          <ac:picMkLst>
            <pc:docMk/>
            <pc:sldMk cId="4020046201" sldId="279"/>
            <ac:picMk id="8" creationId="{2EE3B904-9705-B9A3-0A3C-51E296AAAD12}"/>
          </ac:picMkLst>
        </pc:picChg>
        <pc:picChg chg="add del mod">
          <ac:chgData name="Kyriacos Kyriacou" userId="6a303e1966778a2b" providerId="LiveId" clId="{E028A59E-46B0-40C6-9D14-CC89BB4244FF}" dt="2023-07-19T15:51:20.490" v="788" actId="478"/>
          <ac:picMkLst>
            <pc:docMk/>
            <pc:sldMk cId="4020046201" sldId="279"/>
            <ac:picMk id="10" creationId="{FBB9B729-9282-61DB-5CED-1C0AA815FBF2}"/>
          </ac:picMkLst>
        </pc:picChg>
        <pc:picChg chg="add del mod">
          <ac:chgData name="Kyriacos Kyriacou" userId="6a303e1966778a2b" providerId="LiveId" clId="{E028A59E-46B0-40C6-9D14-CC89BB4244FF}" dt="2023-07-22T19:49:00.704" v="4867" actId="478"/>
          <ac:picMkLst>
            <pc:docMk/>
            <pc:sldMk cId="4020046201" sldId="279"/>
            <ac:picMk id="12" creationId="{54D5A5C6-541C-074F-3F78-B91B3A64E450}"/>
          </ac:picMkLst>
        </pc:picChg>
        <pc:picChg chg="add mod ord">
          <ac:chgData name="Kyriacos Kyriacou" userId="6a303e1966778a2b" providerId="LiveId" clId="{E028A59E-46B0-40C6-9D14-CC89BB4244FF}" dt="2023-07-19T16:51:10.589" v="1211" actId="167"/>
          <ac:picMkLst>
            <pc:docMk/>
            <pc:sldMk cId="4020046201" sldId="279"/>
            <ac:picMk id="14" creationId="{67AB8457-B1D7-EFC5-D971-458447581A07}"/>
          </ac:picMkLst>
        </pc:picChg>
      </pc:sldChg>
      <pc:sldChg chg="add del">
        <pc:chgData name="Kyriacos Kyriacou" userId="6a303e1966778a2b" providerId="LiveId" clId="{E028A59E-46B0-40C6-9D14-CC89BB4244FF}" dt="2023-07-19T15:52:03.169" v="798" actId="47"/>
        <pc:sldMkLst>
          <pc:docMk/>
          <pc:sldMk cId="1352311801" sldId="280"/>
        </pc:sldMkLst>
      </pc:sldChg>
      <pc:sldChg chg="addSp delSp modSp add mod">
        <pc:chgData name="Kyriacos Kyriacou" userId="6a303e1966778a2b" providerId="LiveId" clId="{E028A59E-46B0-40C6-9D14-CC89BB4244FF}" dt="2023-07-23T10:29:49.151" v="5176" actId="313"/>
        <pc:sldMkLst>
          <pc:docMk/>
          <pc:sldMk cId="3020641226" sldId="280"/>
        </pc:sldMkLst>
        <pc:spChg chg="mod">
          <ac:chgData name="Kyriacos Kyriacou" userId="6a303e1966778a2b" providerId="LiveId" clId="{E028A59E-46B0-40C6-9D14-CC89BB4244FF}" dt="2023-07-19T16:43:39.880" v="1033" actId="20577"/>
          <ac:spMkLst>
            <pc:docMk/>
            <pc:sldMk cId="3020641226" sldId="280"/>
            <ac:spMk id="6" creationId="{9D84DA47-FB0E-082B-5A95-506F80E0EC2D}"/>
          </ac:spMkLst>
        </pc:spChg>
        <pc:spChg chg="add del mod">
          <ac:chgData name="Kyriacos Kyriacou" userId="6a303e1966778a2b" providerId="LiveId" clId="{E028A59E-46B0-40C6-9D14-CC89BB4244FF}" dt="2023-07-19T16:22:39.136" v="826"/>
          <ac:spMkLst>
            <pc:docMk/>
            <pc:sldMk cId="3020641226" sldId="280"/>
            <ac:spMk id="7" creationId="{5CC93275-7E9D-07D5-E237-78C6C536A515}"/>
          </ac:spMkLst>
        </pc:spChg>
        <pc:spChg chg="add mod">
          <ac:chgData name="Kyriacos Kyriacou" userId="6a303e1966778a2b" providerId="LiveId" clId="{E028A59E-46B0-40C6-9D14-CC89BB4244FF}" dt="2023-07-23T10:29:23.207" v="5175" actId="14100"/>
          <ac:spMkLst>
            <pc:docMk/>
            <pc:sldMk cId="3020641226" sldId="280"/>
            <ac:spMk id="9" creationId="{E8C92F5E-21B0-416A-EFF6-D6EA92F13012}"/>
          </ac:spMkLst>
        </pc:spChg>
        <pc:spChg chg="add del mod">
          <ac:chgData name="Kyriacos Kyriacou" userId="6a303e1966778a2b" providerId="LiveId" clId="{E028A59E-46B0-40C6-9D14-CC89BB4244FF}" dt="2023-07-19T16:37:26.394" v="974" actId="478"/>
          <ac:spMkLst>
            <pc:docMk/>
            <pc:sldMk cId="3020641226" sldId="280"/>
            <ac:spMk id="13" creationId="{7D9A6109-B153-F0BF-A6B4-CB1E8FD8A6A6}"/>
          </ac:spMkLst>
        </pc:spChg>
        <pc:spChg chg="add mod">
          <ac:chgData name="Kyriacos Kyriacou" userId="6a303e1966778a2b" providerId="LiveId" clId="{E028A59E-46B0-40C6-9D14-CC89BB4244FF}" dt="2023-07-23T10:29:49.151" v="5176" actId="313"/>
          <ac:spMkLst>
            <pc:docMk/>
            <pc:sldMk cId="3020641226" sldId="280"/>
            <ac:spMk id="16" creationId="{5BB57FC8-9479-7D99-E6E3-618A2D0845E0}"/>
          </ac:spMkLst>
        </pc:spChg>
        <pc:spChg chg="mod">
          <ac:chgData name="Kyriacos Kyriacou" userId="6a303e1966778a2b" providerId="LiveId" clId="{E028A59E-46B0-40C6-9D14-CC89BB4244FF}" dt="2023-07-19T18:27:00.182" v="1507" actId="20577"/>
          <ac:spMkLst>
            <pc:docMk/>
            <pc:sldMk cId="3020641226" sldId="280"/>
            <ac:spMk id="22" creationId="{CBCA8D9B-86A6-46D0-8939-576472F48528}"/>
          </ac:spMkLst>
        </pc:spChg>
        <pc:graphicFrameChg chg="add del mod">
          <ac:chgData name="Kyriacos Kyriacou" userId="6a303e1966778a2b" providerId="LiveId" clId="{E028A59E-46B0-40C6-9D14-CC89BB4244FF}" dt="2023-07-19T16:22:39.136" v="826"/>
          <ac:graphicFrameMkLst>
            <pc:docMk/>
            <pc:sldMk cId="3020641226" sldId="280"/>
            <ac:graphicFrameMk id="2" creationId="{9CD9A0A5-1BE9-9612-B2DE-12B0CF1828F1}"/>
          </ac:graphicFrameMkLst>
        </pc:graphicFrameChg>
        <pc:graphicFrameChg chg="add del mod">
          <ac:chgData name="Kyriacos Kyriacou" userId="6a303e1966778a2b" providerId="LiveId" clId="{E028A59E-46B0-40C6-9D14-CC89BB4244FF}" dt="2023-07-19T16:22:39.136" v="826"/>
          <ac:graphicFrameMkLst>
            <pc:docMk/>
            <pc:sldMk cId="3020641226" sldId="280"/>
            <ac:graphicFrameMk id="3" creationId="{0DA3DE5A-9E91-8A07-C992-3796D19A1053}"/>
          </ac:graphicFrameMkLst>
        </pc:graphicFrameChg>
        <pc:graphicFrameChg chg="add del mod">
          <ac:chgData name="Kyriacos Kyriacou" userId="6a303e1966778a2b" providerId="LiveId" clId="{E028A59E-46B0-40C6-9D14-CC89BB4244FF}" dt="2023-07-19T16:22:39.136" v="826"/>
          <ac:graphicFrameMkLst>
            <pc:docMk/>
            <pc:sldMk cId="3020641226" sldId="280"/>
            <ac:graphicFrameMk id="4" creationId="{1C1EE394-7828-61A8-3A36-6F0D6C57008C}"/>
          </ac:graphicFrameMkLst>
        </pc:graphicFrameChg>
        <pc:graphicFrameChg chg="add del mod modGraphic">
          <ac:chgData name="Kyriacos Kyriacou" userId="6a303e1966778a2b" providerId="LiveId" clId="{E028A59E-46B0-40C6-9D14-CC89BB4244FF}" dt="2023-07-20T16:36:09.484" v="3851" actId="21"/>
          <ac:graphicFrameMkLst>
            <pc:docMk/>
            <pc:sldMk cId="3020641226" sldId="280"/>
            <ac:graphicFrameMk id="8" creationId="{483E7D73-565A-998F-CD92-79746CB3BC60}"/>
          </ac:graphicFrameMkLst>
        </pc:graphicFrameChg>
        <pc:graphicFrameChg chg="add mod modGraphic">
          <ac:chgData name="Kyriacos Kyriacou" userId="6a303e1966778a2b" providerId="LiveId" clId="{E028A59E-46B0-40C6-9D14-CC89BB4244FF}" dt="2023-07-19T16:54:24.820" v="1246" actId="1076"/>
          <ac:graphicFrameMkLst>
            <pc:docMk/>
            <pc:sldMk cId="3020641226" sldId="280"/>
            <ac:graphicFrameMk id="10" creationId="{821EAB9F-BEB0-FEE7-ED24-644F8732ADB7}"/>
          </ac:graphicFrameMkLst>
        </pc:graphicFrameChg>
        <pc:graphicFrameChg chg="add mod modGraphic">
          <ac:chgData name="Kyriacos Kyriacou" userId="6a303e1966778a2b" providerId="LiveId" clId="{E028A59E-46B0-40C6-9D14-CC89BB4244FF}" dt="2023-07-19T16:54:18.857" v="1245" actId="1076"/>
          <ac:graphicFrameMkLst>
            <pc:docMk/>
            <pc:sldMk cId="3020641226" sldId="280"/>
            <ac:graphicFrameMk id="17" creationId="{48B2998A-4E53-160C-E8EC-AC9517E24C26}"/>
          </ac:graphicFrameMkLst>
        </pc:graphicFrameChg>
        <pc:picChg chg="add del mod">
          <ac:chgData name="Kyriacos Kyriacou" userId="6a303e1966778a2b" providerId="LiveId" clId="{E028A59E-46B0-40C6-9D14-CC89BB4244FF}" dt="2023-07-20T19:07:31.952" v="4498"/>
          <ac:picMkLst>
            <pc:docMk/>
            <pc:sldMk cId="3020641226" sldId="280"/>
            <ac:picMk id="2" creationId="{58B6BB3A-9B60-EFFD-CCC9-A024FED2111F}"/>
          </ac:picMkLst>
        </pc:picChg>
        <pc:picChg chg="del">
          <ac:chgData name="Kyriacos Kyriacou" userId="6a303e1966778a2b" providerId="LiveId" clId="{E028A59E-46B0-40C6-9D14-CC89BB4244FF}" dt="2023-07-19T16:22:26.358" v="822" actId="478"/>
          <ac:picMkLst>
            <pc:docMk/>
            <pc:sldMk cId="3020641226" sldId="280"/>
            <ac:picMk id="12" creationId="{54D5A5C6-541C-074F-3F78-B91B3A64E450}"/>
          </ac:picMkLst>
        </pc:picChg>
        <pc:picChg chg="add mod ord">
          <ac:chgData name="Kyriacos Kyriacou" userId="6a303e1966778a2b" providerId="LiveId" clId="{E028A59E-46B0-40C6-9D14-CC89BB4244FF}" dt="2023-07-19T16:46:45.689" v="1206" actId="1076"/>
          <ac:picMkLst>
            <pc:docMk/>
            <pc:sldMk cId="3020641226" sldId="280"/>
            <ac:picMk id="15" creationId="{9F4E462E-B2FA-B612-CBF9-6BE113820E8D}"/>
          </ac:picMkLst>
        </pc:picChg>
      </pc:sldChg>
      <pc:sldChg chg="addSp delSp modSp add mod">
        <pc:chgData name="Kyriacos Kyriacou" userId="6a303e1966778a2b" providerId="LiveId" clId="{E028A59E-46B0-40C6-9D14-CC89BB4244FF}" dt="2023-07-23T11:35:26.325" v="5451" actId="167"/>
        <pc:sldMkLst>
          <pc:docMk/>
          <pc:sldMk cId="4098091634" sldId="281"/>
        </pc:sldMkLst>
        <pc:spChg chg="mod">
          <ac:chgData name="Kyriacos Kyriacou" userId="6a303e1966778a2b" providerId="LiveId" clId="{E028A59E-46B0-40C6-9D14-CC89BB4244FF}" dt="2023-07-23T10:31:09.366" v="5243"/>
          <ac:spMkLst>
            <pc:docMk/>
            <pc:sldMk cId="4098091634" sldId="281"/>
            <ac:spMk id="6" creationId="{9D84DA47-FB0E-082B-5A95-506F80E0EC2D}"/>
          </ac:spMkLst>
        </pc:spChg>
        <pc:spChg chg="del">
          <ac:chgData name="Kyriacos Kyriacou" userId="6a303e1966778a2b" providerId="LiveId" clId="{E028A59E-46B0-40C6-9D14-CC89BB4244FF}" dt="2023-07-19T17:36:24.191" v="1382" actId="478"/>
          <ac:spMkLst>
            <pc:docMk/>
            <pc:sldMk cId="4098091634" sldId="281"/>
            <ac:spMk id="9" creationId="{E8C92F5E-21B0-416A-EFF6-D6EA92F13012}"/>
          </ac:spMkLst>
        </pc:spChg>
        <pc:spChg chg="del mod">
          <ac:chgData name="Kyriacos Kyriacou" userId="6a303e1966778a2b" providerId="LiveId" clId="{E028A59E-46B0-40C6-9D14-CC89BB4244FF}" dt="2023-07-19T17:36:34.899" v="1387" actId="478"/>
          <ac:spMkLst>
            <pc:docMk/>
            <pc:sldMk cId="4098091634" sldId="281"/>
            <ac:spMk id="16" creationId="{5BB57FC8-9479-7D99-E6E3-618A2D0845E0}"/>
          </ac:spMkLst>
        </pc:spChg>
        <pc:spChg chg="add del mod">
          <ac:chgData name="Kyriacos Kyriacou" userId="6a303e1966778a2b" providerId="LiveId" clId="{E028A59E-46B0-40C6-9D14-CC89BB4244FF}" dt="2023-07-20T10:47:06.664" v="1662" actId="21"/>
          <ac:spMkLst>
            <pc:docMk/>
            <pc:sldMk cId="4098091634" sldId="281"/>
            <ac:spMk id="20" creationId="{8A2664F3-8558-3A0C-F0C2-959D23892998}"/>
          </ac:spMkLst>
        </pc:spChg>
        <pc:spChg chg="add mod">
          <ac:chgData name="Kyriacos Kyriacou" userId="6a303e1966778a2b" providerId="LiveId" clId="{E028A59E-46B0-40C6-9D14-CC89BB4244FF}" dt="2023-07-23T11:24:47.814" v="5337" actId="27636"/>
          <ac:spMkLst>
            <pc:docMk/>
            <pc:sldMk cId="4098091634" sldId="281"/>
            <ac:spMk id="21" creationId="{039E6357-DCE4-78EA-7300-05B5340694F1}"/>
          </ac:spMkLst>
        </pc:spChg>
        <pc:spChg chg="mod">
          <ac:chgData name="Kyriacos Kyriacou" userId="6a303e1966778a2b" providerId="LiveId" clId="{E028A59E-46B0-40C6-9D14-CC89BB4244FF}" dt="2023-07-19T18:19:22.937" v="1502" actId="20577"/>
          <ac:spMkLst>
            <pc:docMk/>
            <pc:sldMk cId="4098091634" sldId="281"/>
            <ac:spMk id="22" creationId="{CBCA8D9B-86A6-46D0-8939-576472F48528}"/>
          </ac:spMkLst>
        </pc:spChg>
        <pc:spChg chg="add del mod">
          <ac:chgData name="Kyriacos Kyriacou" userId="6a303e1966778a2b" providerId="LiveId" clId="{E028A59E-46B0-40C6-9D14-CC89BB4244FF}" dt="2023-07-20T10:47:36.490" v="1666"/>
          <ac:spMkLst>
            <pc:docMk/>
            <pc:sldMk cId="4098091634" sldId="281"/>
            <ac:spMk id="23" creationId="{06C471CF-89D6-1D4E-CE58-E20CB53D22FB}"/>
          </ac:spMkLst>
        </pc:spChg>
        <pc:graphicFrameChg chg="del">
          <ac:chgData name="Kyriacos Kyriacou" userId="6a303e1966778a2b" providerId="LiveId" clId="{E028A59E-46B0-40C6-9D14-CC89BB4244FF}" dt="2023-07-19T17:37:03.153" v="1389" actId="478"/>
          <ac:graphicFrameMkLst>
            <pc:docMk/>
            <pc:sldMk cId="4098091634" sldId="281"/>
            <ac:graphicFrameMk id="8" creationId="{483E7D73-565A-998F-CD92-79746CB3BC60}"/>
          </ac:graphicFrameMkLst>
        </pc:graphicFrameChg>
        <pc:graphicFrameChg chg="del modGraphic">
          <ac:chgData name="Kyriacos Kyriacou" userId="6a303e1966778a2b" providerId="LiveId" clId="{E028A59E-46B0-40C6-9D14-CC89BB4244FF}" dt="2023-07-19T17:36:28.782" v="1385" actId="478"/>
          <ac:graphicFrameMkLst>
            <pc:docMk/>
            <pc:sldMk cId="4098091634" sldId="281"/>
            <ac:graphicFrameMk id="10" creationId="{821EAB9F-BEB0-FEE7-ED24-644F8732ADB7}"/>
          </ac:graphicFrameMkLst>
        </pc:graphicFrameChg>
        <pc:graphicFrameChg chg="del">
          <ac:chgData name="Kyriacos Kyriacou" userId="6a303e1966778a2b" providerId="LiveId" clId="{E028A59E-46B0-40C6-9D14-CC89BB4244FF}" dt="2023-07-19T17:36:37.882" v="1388" actId="478"/>
          <ac:graphicFrameMkLst>
            <pc:docMk/>
            <pc:sldMk cId="4098091634" sldId="281"/>
            <ac:graphicFrameMk id="17" creationId="{48B2998A-4E53-160C-E8EC-AC9517E24C26}"/>
          </ac:graphicFrameMkLst>
        </pc:graphicFrameChg>
        <pc:picChg chg="add del mod">
          <ac:chgData name="Kyriacos Kyriacou" userId="6a303e1966778a2b" providerId="LiveId" clId="{E028A59E-46B0-40C6-9D14-CC89BB4244FF}" dt="2023-07-20T19:07:30.096" v="4496"/>
          <ac:picMkLst>
            <pc:docMk/>
            <pc:sldMk cId="4098091634" sldId="281"/>
            <ac:picMk id="2" creationId="{8579474E-E4A8-7D32-B064-8C8B8A885C56}"/>
          </ac:picMkLst>
        </pc:picChg>
        <pc:picChg chg="add mod ord modCrop">
          <ac:chgData name="Kyriacos Kyriacou" userId="6a303e1966778a2b" providerId="LiveId" clId="{E028A59E-46B0-40C6-9D14-CC89BB4244FF}" dt="2023-07-23T11:35:26.325" v="5451" actId="167"/>
          <ac:picMkLst>
            <pc:docMk/>
            <pc:sldMk cId="4098091634" sldId="281"/>
            <ac:picMk id="3" creationId="{48F04181-7ED5-52F7-F0AF-2C3480898D5F}"/>
          </ac:picMkLst>
        </pc:picChg>
        <pc:picChg chg="add mod">
          <ac:chgData name="Kyriacos Kyriacou" userId="6a303e1966778a2b" providerId="LiveId" clId="{E028A59E-46B0-40C6-9D14-CC89BB4244FF}" dt="2023-07-23T10:44:55.461" v="5272" actId="1076"/>
          <ac:picMkLst>
            <pc:docMk/>
            <pc:sldMk cId="4098091634" sldId="281"/>
            <ac:picMk id="4" creationId="{BFBA1A9A-BBA7-D73E-6EC8-B2ED0498F785}"/>
          </ac:picMkLst>
        </pc:picChg>
        <pc:picChg chg="add del mod">
          <ac:chgData name="Kyriacos Kyriacou" userId="6a303e1966778a2b" providerId="LiveId" clId="{E028A59E-46B0-40C6-9D14-CC89BB4244FF}" dt="2023-07-20T10:43:56.835" v="1528" actId="478"/>
          <ac:picMkLst>
            <pc:docMk/>
            <pc:sldMk cId="4098091634" sldId="281"/>
            <ac:picMk id="7" creationId="{2F192DA6-48AE-5C88-7307-1458C5F1999E}"/>
          </ac:picMkLst>
        </pc:picChg>
        <pc:picChg chg="add mod">
          <ac:chgData name="Kyriacos Kyriacou" userId="6a303e1966778a2b" providerId="LiveId" clId="{E028A59E-46B0-40C6-9D14-CC89BB4244FF}" dt="2023-07-23T10:44:22.051" v="5266" actId="1076"/>
          <ac:picMkLst>
            <pc:docMk/>
            <pc:sldMk cId="4098091634" sldId="281"/>
            <ac:picMk id="8" creationId="{596B6BD7-D819-C978-41B6-3CDF33BA4D65}"/>
          </ac:picMkLst>
        </pc:picChg>
        <pc:picChg chg="add mod">
          <ac:chgData name="Kyriacos Kyriacou" userId="6a303e1966778a2b" providerId="LiveId" clId="{E028A59E-46B0-40C6-9D14-CC89BB4244FF}" dt="2023-07-20T11:09:10.187" v="1903" actId="1076"/>
          <ac:picMkLst>
            <pc:docMk/>
            <pc:sldMk cId="4098091634" sldId="281"/>
            <ac:picMk id="12" creationId="{E9B11A8A-47F9-48BF-8065-8371FC08307A}"/>
          </ac:picMkLst>
        </pc:picChg>
        <pc:picChg chg="add mod">
          <ac:chgData name="Kyriacos Kyriacou" userId="6a303e1966778a2b" providerId="LiveId" clId="{E028A59E-46B0-40C6-9D14-CC89BB4244FF}" dt="2023-07-20T11:09:04.363" v="1902" actId="1076"/>
          <ac:picMkLst>
            <pc:docMk/>
            <pc:sldMk cId="4098091634" sldId="281"/>
            <ac:picMk id="14" creationId="{21BD095B-8660-0C34-5DF2-B50A559D9584}"/>
          </ac:picMkLst>
        </pc:picChg>
        <pc:picChg chg="del">
          <ac:chgData name="Kyriacos Kyriacou" userId="6a303e1966778a2b" providerId="LiveId" clId="{E028A59E-46B0-40C6-9D14-CC89BB4244FF}" dt="2023-07-19T17:36:25.165" v="1383" actId="478"/>
          <ac:picMkLst>
            <pc:docMk/>
            <pc:sldMk cId="4098091634" sldId="281"/>
            <ac:picMk id="15" creationId="{9F4E462E-B2FA-B612-CBF9-6BE113820E8D}"/>
          </ac:picMkLst>
        </pc:picChg>
        <pc:picChg chg="add mod">
          <ac:chgData name="Kyriacos Kyriacou" userId="6a303e1966778a2b" providerId="LiveId" clId="{E028A59E-46B0-40C6-9D14-CC89BB4244FF}" dt="2023-07-20T11:09:04.363" v="1902" actId="1076"/>
          <ac:picMkLst>
            <pc:docMk/>
            <pc:sldMk cId="4098091634" sldId="281"/>
            <ac:picMk id="19" creationId="{319932C9-DBDC-7DA6-EB17-EEA8B247DDFB}"/>
          </ac:picMkLst>
        </pc:picChg>
        <pc:picChg chg="add mod ord">
          <ac:chgData name="Kyriacos Kyriacou" userId="6a303e1966778a2b" providerId="LiveId" clId="{E028A59E-46B0-40C6-9D14-CC89BB4244FF}" dt="2023-07-23T11:35:18.866" v="5450" actId="167"/>
          <ac:picMkLst>
            <pc:docMk/>
            <pc:sldMk cId="4098091634" sldId="281"/>
            <ac:picMk id="25" creationId="{16FB8DD7-E702-F529-B122-B611020FE0EF}"/>
          </ac:picMkLst>
        </pc:picChg>
      </pc:sldChg>
      <pc:sldChg chg="addSp delSp modSp add mod">
        <pc:chgData name="Kyriacos Kyriacou" userId="6a303e1966778a2b" providerId="LiveId" clId="{E028A59E-46B0-40C6-9D14-CC89BB4244FF}" dt="2023-07-20T19:07:30.524" v="4497"/>
        <pc:sldMkLst>
          <pc:docMk/>
          <pc:sldMk cId="3076812562" sldId="282"/>
        </pc:sldMkLst>
        <pc:spChg chg="add del mod">
          <ac:chgData name="Kyriacos Kyriacou" userId="6a303e1966778a2b" providerId="LiveId" clId="{E028A59E-46B0-40C6-9D14-CC89BB4244FF}" dt="2023-07-19T18:04:18.321" v="1437" actId="478"/>
          <ac:spMkLst>
            <pc:docMk/>
            <pc:sldMk cId="3076812562" sldId="282"/>
            <ac:spMk id="3" creationId="{B5E69986-F2B9-EA5D-A9A5-368EC0A0B168}"/>
          </ac:spMkLst>
        </pc:spChg>
        <pc:spChg chg="add del mod">
          <ac:chgData name="Kyriacos Kyriacou" userId="6a303e1966778a2b" providerId="LiveId" clId="{E028A59E-46B0-40C6-9D14-CC89BB4244FF}" dt="2023-07-19T18:06:35.917" v="1464" actId="14100"/>
          <ac:spMkLst>
            <pc:docMk/>
            <pc:sldMk cId="3076812562" sldId="282"/>
            <ac:spMk id="6" creationId="{9D84DA47-FB0E-082B-5A95-506F80E0EC2D}"/>
          </ac:spMkLst>
        </pc:spChg>
        <pc:spChg chg="del mod">
          <ac:chgData name="Kyriacos Kyriacou" userId="6a303e1966778a2b" providerId="LiveId" clId="{E028A59E-46B0-40C6-9D14-CC89BB4244FF}" dt="2023-07-19T18:04:49.980" v="1449" actId="478"/>
          <ac:spMkLst>
            <pc:docMk/>
            <pc:sldMk cId="3076812562" sldId="282"/>
            <ac:spMk id="9" creationId="{E8C92F5E-21B0-416A-EFF6-D6EA92F13012}"/>
          </ac:spMkLst>
        </pc:spChg>
        <pc:spChg chg="mod">
          <ac:chgData name="Kyriacos Kyriacou" userId="6a303e1966778a2b" providerId="LiveId" clId="{E028A59E-46B0-40C6-9D14-CC89BB4244FF}" dt="2023-07-19T18:06:18.525" v="1459" actId="1076"/>
          <ac:spMkLst>
            <pc:docMk/>
            <pc:sldMk cId="3076812562" sldId="282"/>
            <ac:spMk id="16" creationId="{5BB57FC8-9479-7D99-E6E3-618A2D0845E0}"/>
          </ac:spMkLst>
        </pc:spChg>
        <pc:spChg chg="mod">
          <ac:chgData name="Kyriacos Kyriacou" userId="6a303e1966778a2b" providerId="LiveId" clId="{E028A59E-46B0-40C6-9D14-CC89BB4244FF}" dt="2023-07-19T18:27:05.379" v="1508"/>
          <ac:spMkLst>
            <pc:docMk/>
            <pc:sldMk cId="3076812562" sldId="282"/>
            <ac:spMk id="22" creationId="{CBCA8D9B-86A6-46D0-8939-576472F48528}"/>
          </ac:spMkLst>
        </pc:spChg>
        <pc:graphicFrameChg chg="add del">
          <ac:chgData name="Kyriacos Kyriacou" userId="6a303e1966778a2b" providerId="LiveId" clId="{E028A59E-46B0-40C6-9D14-CC89BB4244FF}" dt="2023-07-19T18:04:34.360" v="1445" actId="478"/>
          <ac:graphicFrameMkLst>
            <pc:docMk/>
            <pc:sldMk cId="3076812562" sldId="282"/>
            <ac:graphicFrameMk id="8" creationId="{483E7D73-565A-998F-CD92-79746CB3BC60}"/>
          </ac:graphicFrameMkLst>
        </pc:graphicFrameChg>
        <pc:graphicFrameChg chg="mod">
          <ac:chgData name="Kyriacos Kyriacou" userId="6a303e1966778a2b" providerId="LiveId" clId="{E028A59E-46B0-40C6-9D14-CC89BB4244FF}" dt="2023-07-19T18:08:24.530" v="1474" actId="1076"/>
          <ac:graphicFrameMkLst>
            <pc:docMk/>
            <pc:sldMk cId="3076812562" sldId="282"/>
            <ac:graphicFrameMk id="10" creationId="{821EAB9F-BEB0-FEE7-ED24-644F8732ADB7}"/>
          </ac:graphicFrameMkLst>
        </pc:graphicFrameChg>
        <pc:graphicFrameChg chg="mod">
          <ac:chgData name="Kyriacos Kyriacou" userId="6a303e1966778a2b" providerId="LiveId" clId="{E028A59E-46B0-40C6-9D14-CC89BB4244FF}" dt="2023-07-19T18:09:22.317" v="1482" actId="1076"/>
          <ac:graphicFrameMkLst>
            <pc:docMk/>
            <pc:sldMk cId="3076812562" sldId="282"/>
            <ac:graphicFrameMk id="17" creationId="{48B2998A-4E53-160C-E8EC-AC9517E24C26}"/>
          </ac:graphicFrameMkLst>
        </pc:graphicFrameChg>
        <pc:picChg chg="add del mod">
          <ac:chgData name="Kyriacos Kyriacou" userId="6a303e1966778a2b" providerId="LiveId" clId="{E028A59E-46B0-40C6-9D14-CC89BB4244FF}" dt="2023-07-20T19:07:30.524" v="4497"/>
          <ac:picMkLst>
            <pc:docMk/>
            <pc:sldMk cId="3076812562" sldId="282"/>
            <ac:picMk id="2" creationId="{556EA0BC-D9E0-619A-CCAC-72F2B1C418D7}"/>
          </ac:picMkLst>
        </pc:picChg>
        <pc:picChg chg="add del mod">
          <ac:chgData name="Kyriacos Kyriacou" userId="6a303e1966778a2b" providerId="LiveId" clId="{E028A59E-46B0-40C6-9D14-CC89BB4244FF}" dt="2023-07-19T18:39:36.928" v="1513" actId="478"/>
          <ac:picMkLst>
            <pc:docMk/>
            <pc:sldMk cId="3076812562" sldId="282"/>
            <ac:picMk id="7" creationId="{AF94E141-040D-5A07-9B05-FBA769BA0B0D}"/>
          </ac:picMkLst>
        </pc:picChg>
        <pc:picChg chg="add mod">
          <ac:chgData name="Kyriacos Kyriacou" userId="6a303e1966778a2b" providerId="LiveId" clId="{E028A59E-46B0-40C6-9D14-CC89BB4244FF}" dt="2023-07-19T18:08:29.473" v="1476" actId="1076"/>
          <ac:picMkLst>
            <pc:docMk/>
            <pc:sldMk cId="3076812562" sldId="282"/>
            <ac:picMk id="12" creationId="{7E57B7B3-E17A-A4B9-06EB-26E03223ACFA}"/>
          </ac:picMkLst>
        </pc:picChg>
        <pc:picChg chg="add mod">
          <ac:chgData name="Kyriacos Kyriacou" userId="6a303e1966778a2b" providerId="LiveId" clId="{E028A59E-46B0-40C6-9D14-CC89BB4244FF}" dt="2023-07-19T18:08:57.814" v="1481" actId="1076"/>
          <ac:picMkLst>
            <pc:docMk/>
            <pc:sldMk cId="3076812562" sldId="282"/>
            <ac:picMk id="14" creationId="{6CBA0414-5621-AA8B-D699-0D3DC4138EFD}"/>
          </ac:picMkLst>
        </pc:picChg>
        <pc:picChg chg="mod">
          <ac:chgData name="Kyriacos Kyriacou" userId="6a303e1966778a2b" providerId="LiveId" clId="{E028A59E-46B0-40C6-9D14-CC89BB4244FF}" dt="2023-07-19T18:05:02.028" v="1450" actId="1076"/>
          <ac:picMkLst>
            <pc:docMk/>
            <pc:sldMk cId="3076812562" sldId="282"/>
            <ac:picMk id="15" creationId="{9F4E462E-B2FA-B612-CBF9-6BE113820E8D}"/>
          </ac:picMkLst>
        </pc:picChg>
        <pc:picChg chg="add mod">
          <ac:chgData name="Kyriacos Kyriacou" userId="6a303e1966778a2b" providerId="LiveId" clId="{E028A59E-46B0-40C6-9D14-CC89BB4244FF}" dt="2023-07-19T18:39:57.487" v="1521" actId="1076"/>
          <ac:picMkLst>
            <pc:docMk/>
            <pc:sldMk cId="3076812562" sldId="282"/>
            <ac:picMk id="19" creationId="{27670866-8017-AA8E-F085-15A3B0BBA9B4}"/>
          </ac:picMkLst>
        </pc:picChg>
      </pc:sldChg>
      <pc:sldChg chg="addSp delSp modSp add mod">
        <pc:chgData name="Kyriacos Kyriacou" userId="6a303e1966778a2b" providerId="LiveId" clId="{E028A59E-46B0-40C6-9D14-CC89BB4244FF}" dt="2023-07-23T11:34:37.377" v="5391" actId="20577"/>
        <pc:sldMkLst>
          <pc:docMk/>
          <pc:sldMk cId="735795007" sldId="283"/>
        </pc:sldMkLst>
        <pc:spChg chg="mod">
          <ac:chgData name="Kyriacos Kyriacou" userId="6a303e1966778a2b" providerId="LiveId" clId="{E028A59E-46B0-40C6-9D14-CC89BB4244FF}" dt="2023-07-23T11:34:37.377" v="5391" actId="20577"/>
          <ac:spMkLst>
            <pc:docMk/>
            <pc:sldMk cId="735795007" sldId="283"/>
            <ac:spMk id="6" creationId="{9D84DA47-FB0E-082B-5A95-506F80E0EC2D}"/>
          </ac:spMkLst>
        </pc:spChg>
        <pc:spChg chg="del">
          <ac:chgData name="Kyriacos Kyriacou" userId="6a303e1966778a2b" providerId="LiveId" clId="{E028A59E-46B0-40C6-9D14-CC89BB4244FF}" dt="2023-07-20T13:27:00.493" v="2055" actId="478"/>
          <ac:spMkLst>
            <pc:docMk/>
            <pc:sldMk cId="735795007" sldId="283"/>
            <ac:spMk id="21" creationId="{039E6357-DCE4-78EA-7300-05B5340694F1}"/>
          </ac:spMkLst>
        </pc:spChg>
        <pc:spChg chg="mod">
          <ac:chgData name="Kyriacos Kyriacou" userId="6a303e1966778a2b" providerId="LiveId" clId="{E028A59E-46B0-40C6-9D14-CC89BB4244FF}" dt="2023-07-20T13:54:43.205" v="2926" actId="20577"/>
          <ac:spMkLst>
            <pc:docMk/>
            <pc:sldMk cId="735795007" sldId="283"/>
            <ac:spMk id="22" creationId="{CBCA8D9B-86A6-46D0-8939-576472F48528}"/>
          </ac:spMkLst>
        </pc:spChg>
        <pc:picChg chg="add del mod">
          <ac:chgData name="Kyriacos Kyriacou" userId="6a303e1966778a2b" providerId="LiveId" clId="{E028A59E-46B0-40C6-9D14-CC89BB4244FF}" dt="2023-07-20T19:07:29.757" v="4495"/>
          <ac:picMkLst>
            <pc:docMk/>
            <pc:sldMk cId="735795007" sldId="283"/>
            <ac:picMk id="2" creationId="{790D30E0-993A-7106-71C0-1247AC5EC348}"/>
          </ac:picMkLst>
        </pc:picChg>
        <pc:picChg chg="del">
          <ac:chgData name="Kyriacos Kyriacou" userId="6a303e1966778a2b" providerId="LiveId" clId="{E028A59E-46B0-40C6-9D14-CC89BB4244FF}" dt="2023-07-20T11:11:59.998" v="1911" actId="478"/>
          <ac:picMkLst>
            <pc:docMk/>
            <pc:sldMk cId="735795007" sldId="283"/>
            <ac:picMk id="3" creationId="{48F04181-7ED5-52F7-F0AF-2C3480898D5F}"/>
          </ac:picMkLst>
        </pc:picChg>
        <pc:picChg chg="add mod">
          <ac:chgData name="Kyriacos Kyriacou" userId="6a303e1966778a2b" providerId="LiveId" clId="{E028A59E-46B0-40C6-9D14-CC89BB4244FF}" dt="2023-07-20T13:42:54.193" v="2896" actId="1076"/>
          <ac:picMkLst>
            <pc:docMk/>
            <pc:sldMk cId="735795007" sldId="283"/>
            <ac:picMk id="4" creationId="{F515891E-8C9A-DBA5-670F-1A0B41692172}"/>
          </ac:picMkLst>
        </pc:picChg>
        <pc:picChg chg="add mod ord">
          <ac:chgData name="Kyriacos Kyriacou" userId="6a303e1966778a2b" providerId="LiveId" clId="{E028A59E-46B0-40C6-9D14-CC89BB4244FF}" dt="2023-07-20T13:42:38.162" v="2891" actId="167"/>
          <ac:picMkLst>
            <pc:docMk/>
            <pc:sldMk cId="735795007" sldId="283"/>
            <ac:picMk id="8" creationId="{5D2742B4-18F8-15B5-5F23-66A05DC88A53}"/>
          </ac:picMkLst>
        </pc:picChg>
        <pc:picChg chg="del">
          <ac:chgData name="Kyriacos Kyriacou" userId="6a303e1966778a2b" providerId="LiveId" clId="{E028A59E-46B0-40C6-9D14-CC89BB4244FF}" dt="2023-07-20T11:11:58.045" v="1909" actId="478"/>
          <ac:picMkLst>
            <pc:docMk/>
            <pc:sldMk cId="735795007" sldId="283"/>
            <ac:picMk id="12" creationId="{E9B11A8A-47F9-48BF-8065-8371FC08307A}"/>
          </ac:picMkLst>
        </pc:picChg>
        <pc:picChg chg="del">
          <ac:chgData name="Kyriacos Kyriacou" userId="6a303e1966778a2b" providerId="LiveId" clId="{E028A59E-46B0-40C6-9D14-CC89BB4244FF}" dt="2023-07-20T11:11:59.308" v="1910" actId="478"/>
          <ac:picMkLst>
            <pc:docMk/>
            <pc:sldMk cId="735795007" sldId="283"/>
            <ac:picMk id="14" creationId="{21BD095B-8660-0C34-5DF2-B50A559D9584}"/>
          </ac:picMkLst>
        </pc:picChg>
        <pc:picChg chg="del">
          <ac:chgData name="Kyriacos Kyriacou" userId="6a303e1966778a2b" providerId="LiveId" clId="{E028A59E-46B0-40C6-9D14-CC89BB4244FF}" dt="2023-07-20T11:11:58.045" v="1909" actId="478"/>
          <ac:picMkLst>
            <pc:docMk/>
            <pc:sldMk cId="735795007" sldId="283"/>
            <ac:picMk id="19" creationId="{319932C9-DBDC-7DA6-EB17-EEA8B247DDFB}"/>
          </ac:picMkLst>
        </pc:picChg>
        <pc:picChg chg="del">
          <ac:chgData name="Kyriacos Kyriacou" userId="6a303e1966778a2b" providerId="LiveId" clId="{E028A59E-46B0-40C6-9D14-CC89BB4244FF}" dt="2023-07-20T11:12:01.056" v="1912" actId="478"/>
          <ac:picMkLst>
            <pc:docMk/>
            <pc:sldMk cId="735795007" sldId="283"/>
            <ac:picMk id="25" creationId="{16FB8DD7-E702-F529-B122-B611020FE0EF}"/>
          </ac:picMkLst>
        </pc:picChg>
      </pc:sldChg>
      <pc:sldChg chg="addSp delSp modSp add mod">
        <pc:chgData name="Kyriacos Kyriacou" userId="6a303e1966778a2b" providerId="LiveId" clId="{E028A59E-46B0-40C6-9D14-CC89BB4244FF}" dt="2023-07-23T17:08:59.255" v="5547" actId="20577"/>
        <pc:sldMkLst>
          <pc:docMk/>
          <pc:sldMk cId="3252640669" sldId="284"/>
        </pc:sldMkLst>
        <pc:spChg chg="mod">
          <ac:chgData name="Kyriacos Kyriacou" userId="6a303e1966778a2b" providerId="LiveId" clId="{E028A59E-46B0-40C6-9D14-CC89BB4244FF}" dt="2023-07-23T17:08:59.255" v="5547" actId="20577"/>
          <ac:spMkLst>
            <pc:docMk/>
            <pc:sldMk cId="3252640669" sldId="284"/>
            <ac:spMk id="6" creationId="{9D84DA47-FB0E-082B-5A95-506F80E0EC2D}"/>
          </ac:spMkLst>
        </pc:spChg>
        <pc:spChg chg="mod">
          <ac:chgData name="Kyriacos Kyriacou" userId="6a303e1966778a2b" providerId="LiveId" clId="{E028A59E-46B0-40C6-9D14-CC89BB4244FF}" dt="2023-07-20T14:52:30.559" v="2929" actId="20577"/>
          <ac:spMkLst>
            <pc:docMk/>
            <pc:sldMk cId="3252640669" sldId="284"/>
            <ac:spMk id="22" creationId="{CBCA8D9B-86A6-46D0-8939-576472F48528}"/>
          </ac:spMkLst>
        </pc:spChg>
        <pc:picChg chg="add del mod">
          <ac:chgData name="Kyriacos Kyriacou" userId="6a303e1966778a2b" providerId="LiveId" clId="{E028A59E-46B0-40C6-9D14-CC89BB4244FF}" dt="2023-07-20T19:07:28.703" v="4493"/>
          <ac:picMkLst>
            <pc:docMk/>
            <pc:sldMk cId="3252640669" sldId="284"/>
            <ac:picMk id="2" creationId="{6093BC53-C20D-3017-DF85-831482081D92}"/>
          </ac:picMkLst>
        </pc:picChg>
        <pc:picChg chg="add mod">
          <ac:chgData name="Kyriacos Kyriacou" userId="6a303e1966778a2b" providerId="LiveId" clId="{E028A59E-46B0-40C6-9D14-CC89BB4244FF}" dt="2023-07-20T15:31:25.348" v="3025" actId="14100"/>
          <ac:picMkLst>
            <pc:docMk/>
            <pc:sldMk cId="3252640669" sldId="284"/>
            <ac:picMk id="3" creationId="{B2C79555-C51D-930B-EC2B-A090715CE578}"/>
          </ac:picMkLst>
        </pc:picChg>
        <pc:picChg chg="del">
          <ac:chgData name="Kyriacos Kyriacou" userId="6a303e1966778a2b" providerId="LiveId" clId="{E028A59E-46B0-40C6-9D14-CC89BB4244FF}" dt="2023-07-20T13:51:05.640" v="2925" actId="478"/>
          <ac:picMkLst>
            <pc:docMk/>
            <pc:sldMk cId="3252640669" sldId="284"/>
            <ac:picMk id="4" creationId="{F515891E-8C9A-DBA5-670F-1A0B41692172}"/>
          </ac:picMkLst>
        </pc:picChg>
        <pc:picChg chg="del">
          <ac:chgData name="Kyriacos Kyriacou" userId="6a303e1966778a2b" providerId="LiveId" clId="{E028A59E-46B0-40C6-9D14-CC89BB4244FF}" dt="2023-07-20T13:51:05.640" v="2925" actId="478"/>
          <ac:picMkLst>
            <pc:docMk/>
            <pc:sldMk cId="3252640669" sldId="284"/>
            <ac:picMk id="8" creationId="{5D2742B4-18F8-15B5-5F23-66A05DC88A53}"/>
          </ac:picMkLst>
        </pc:picChg>
        <pc:picChg chg="add mod">
          <ac:chgData name="Kyriacos Kyriacou" userId="6a303e1966778a2b" providerId="LiveId" clId="{E028A59E-46B0-40C6-9D14-CC89BB4244FF}" dt="2023-07-20T15:32:06.788" v="3033" actId="1076"/>
          <ac:picMkLst>
            <pc:docMk/>
            <pc:sldMk cId="3252640669" sldId="284"/>
            <ac:picMk id="9" creationId="{FD95F85D-3064-EA3D-3B45-FD39822E4D36}"/>
          </ac:picMkLst>
        </pc:picChg>
        <pc:picChg chg="add mod">
          <ac:chgData name="Kyriacos Kyriacou" userId="6a303e1966778a2b" providerId="LiveId" clId="{E028A59E-46B0-40C6-9D14-CC89BB4244FF}" dt="2023-07-20T15:32:42.913" v="3041" actId="1076"/>
          <ac:picMkLst>
            <pc:docMk/>
            <pc:sldMk cId="3252640669" sldId="284"/>
            <ac:picMk id="11" creationId="{7E211536-7447-33DB-69D0-5D37A63FCB43}"/>
          </ac:picMkLst>
        </pc:picChg>
      </pc:sldChg>
      <pc:sldChg chg="addSp delSp modSp add mod">
        <pc:chgData name="Kyriacos Kyriacou" userId="6a303e1966778a2b" providerId="LiveId" clId="{E028A59E-46B0-40C6-9D14-CC89BB4244FF}" dt="2023-07-23T11:44:00.886" v="5506" actId="20577"/>
        <pc:sldMkLst>
          <pc:docMk/>
          <pc:sldMk cId="4248046786" sldId="285"/>
        </pc:sldMkLst>
        <pc:spChg chg="mod">
          <ac:chgData name="Kyriacos Kyriacou" userId="6a303e1966778a2b" providerId="LiveId" clId="{E028A59E-46B0-40C6-9D14-CC89BB4244FF}" dt="2023-07-23T11:44:00.886" v="5506" actId="20577"/>
          <ac:spMkLst>
            <pc:docMk/>
            <pc:sldMk cId="4248046786" sldId="285"/>
            <ac:spMk id="6" creationId="{9D84DA47-FB0E-082B-5A95-506F80E0EC2D}"/>
          </ac:spMkLst>
        </pc:spChg>
        <pc:spChg chg="mod">
          <ac:chgData name="Kyriacos Kyriacou" userId="6a303e1966778a2b" providerId="LiveId" clId="{E028A59E-46B0-40C6-9D14-CC89BB4244FF}" dt="2023-07-20T15:45:27.943" v="3584" actId="20577"/>
          <ac:spMkLst>
            <pc:docMk/>
            <pc:sldMk cId="4248046786" sldId="285"/>
            <ac:spMk id="22" creationId="{CBCA8D9B-86A6-46D0-8939-576472F48528}"/>
          </ac:spMkLst>
        </pc:spChg>
        <pc:graphicFrameChg chg="add del mod modGraphic">
          <ac:chgData name="Kyriacos Kyriacou" userId="6a303e1966778a2b" providerId="LiveId" clId="{E028A59E-46B0-40C6-9D14-CC89BB4244FF}" dt="2023-07-20T16:44:31.161" v="4118" actId="478"/>
          <ac:graphicFrameMkLst>
            <pc:docMk/>
            <pc:sldMk cId="4248046786" sldId="285"/>
            <ac:graphicFrameMk id="10" creationId="{6ABCE77B-B01F-9BA7-51AE-6C36F1040EE2}"/>
          </ac:graphicFrameMkLst>
        </pc:graphicFrameChg>
        <pc:picChg chg="add del mod">
          <ac:chgData name="Kyriacos Kyriacou" userId="6a303e1966778a2b" providerId="LiveId" clId="{E028A59E-46B0-40C6-9D14-CC89BB4244FF}" dt="2023-07-20T19:07:29.426" v="4494"/>
          <ac:picMkLst>
            <pc:docMk/>
            <pc:sldMk cId="4248046786" sldId="285"/>
            <ac:picMk id="2" creationId="{D55B910B-6390-E980-5028-32D46A60A050}"/>
          </ac:picMkLst>
        </pc:picChg>
        <pc:picChg chg="del">
          <ac:chgData name="Kyriacos Kyriacou" userId="6a303e1966778a2b" providerId="LiveId" clId="{E028A59E-46B0-40C6-9D14-CC89BB4244FF}" dt="2023-07-20T15:45:32.190" v="3585" actId="478"/>
          <ac:picMkLst>
            <pc:docMk/>
            <pc:sldMk cId="4248046786" sldId="285"/>
            <ac:picMk id="3" creationId="{B2C79555-C51D-930B-EC2B-A090715CE578}"/>
          </ac:picMkLst>
        </pc:picChg>
        <pc:picChg chg="add mod">
          <ac:chgData name="Kyriacos Kyriacou" userId="6a303e1966778a2b" providerId="LiveId" clId="{E028A59E-46B0-40C6-9D14-CC89BB4244FF}" dt="2023-07-21T09:42:16.504" v="4543" actId="1076"/>
          <ac:picMkLst>
            <pc:docMk/>
            <pc:sldMk cId="4248046786" sldId="285"/>
            <ac:picMk id="3" creationId="{F6F60E94-94C3-3927-0423-811F07D065B7}"/>
          </ac:picMkLst>
        </pc:picChg>
        <pc:picChg chg="add mod">
          <ac:chgData name="Kyriacos Kyriacou" userId="6a303e1966778a2b" providerId="LiveId" clId="{E028A59E-46B0-40C6-9D14-CC89BB4244FF}" dt="2023-07-20T17:36:25.564" v="4350" actId="1076"/>
          <ac:picMkLst>
            <pc:docMk/>
            <pc:sldMk cId="4248046786" sldId="285"/>
            <ac:picMk id="4" creationId="{41D281A6-DA91-D374-CB36-35D7F60BF962}"/>
          </ac:picMkLst>
        </pc:picChg>
        <pc:picChg chg="add mod">
          <ac:chgData name="Kyriacos Kyriacou" userId="6a303e1966778a2b" providerId="LiveId" clId="{E028A59E-46B0-40C6-9D14-CC89BB4244FF}" dt="2023-07-20T17:36:25.564" v="4350" actId="1076"/>
          <ac:picMkLst>
            <pc:docMk/>
            <pc:sldMk cId="4248046786" sldId="285"/>
            <ac:picMk id="8" creationId="{5454E78C-09A3-64F0-D192-72EB14824499}"/>
          </ac:picMkLst>
        </pc:picChg>
        <pc:picChg chg="del">
          <ac:chgData name="Kyriacos Kyriacou" userId="6a303e1966778a2b" providerId="LiveId" clId="{E028A59E-46B0-40C6-9D14-CC89BB4244FF}" dt="2023-07-20T15:45:34.077" v="3587" actId="478"/>
          <ac:picMkLst>
            <pc:docMk/>
            <pc:sldMk cId="4248046786" sldId="285"/>
            <ac:picMk id="9" creationId="{FD95F85D-3064-EA3D-3B45-FD39822E4D36}"/>
          </ac:picMkLst>
        </pc:picChg>
        <pc:picChg chg="del">
          <ac:chgData name="Kyriacos Kyriacou" userId="6a303e1966778a2b" providerId="LiveId" clId="{E028A59E-46B0-40C6-9D14-CC89BB4244FF}" dt="2023-07-20T15:45:33.307" v="3586" actId="478"/>
          <ac:picMkLst>
            <pc:docMk/>
            <pc:sldMk cId="4248046786" sldId="285"/>
            <ac:picMk id="11" creationId="{7E211536-7447-33DB-69D0-5D37A63FCB43}"/>
          </ac:picMkLst>
        </pc:picChg>
      </pc:sldChg>
      <pc:sldMasterChg chg="delSldLayout">
        <pc:chgData name="Kyriacos Kyriacou" userId="6a303e1966778a2b" providerId="LiveId" clId="{E028A59E-46B0-40C6-9D14-CC89BB4244FF}" dt="2023-07-20T16:44:52.181" v="4123" actId="47"/>
        <pc:sldMasterMkLst>
          <pc:docMk/>
          <pc:sldMasterMk cId="3899840436" sldId="2147483648"/>
        </pc:sldMasterMkLst>
        <pc:sldLayoutChg chg="del">
          <pc:chgData name="Kyriacos Kyriacou" userId="6a303e1966778a2b" providerId="LiveId" clId="{E028A59E-46B0-40C6-9D14-CC89BB4244FF}" dt="2023-07-20T16:44:52.181" v="4123" actId="47"/>
          <pc:sldLayoutMkLst>
            <pc:docMk/>
            <pc:sldMasterMk cId="3899840436" sldId="2147483648"/>
            <pc:sldLayoutMk cId="600162321" sldId="214748367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B07DD3-8E0C-4A50-B5FE-ABD362AD454B}" type="datetime1">
              <a:rPr lang="en-GB" smtClean="0"/>
              <a:t>23/07/2023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DE7DFA-63CC-4ED7-B30E-ACF88B4B89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ED090A-610C-4D83-921E-93394EF804D0}" type="datetime1">
              <a:rPr lang="en-GB" noProof="0" smtClean="0"/>
              <a:t>23/07/2023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8C5307-140F-447F-BCBA-BB92E3A2906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897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104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8C5307-140F-447F-BCBA-BB92E3A2906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072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445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446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560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892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606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258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054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41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rtlCol="0"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sz="5400" noProof="0"/>
              <a:t>Click to edit Master title style</a:t>
            </a:r>
            <a:endParaRPr lang="en-GB" sz="5400" noProof="0"/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>
                <a:solidFill>
                  <a:schemeClr val="accent1"/>
                </a:solidFill>
              </a:rPr>
              <a:t>Click to edit Master subtitle style</a:t>
            </a:r>
            <a:endParaRPr lang="en-GB" noProof="0">
              <a:solidFill>
                <a:schemeClr val="accent1"/>
              </a:solidFill>
            </a:endParaRP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244D815C-8BF3-4ECF-A945-A2A7C2983AF9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46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rtlCol="0"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>
                <a:solidFill>
                  <a:srgbClr val="FFFFFF"/>
                </a:solidFill>
              </a:rPr>
              <a:t>Click to edit Master title style</a:t>
            </a:r>
            <a:endParaRPr lang="en-GB" noProof="0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 rtl="0"/>
            <a:r>
              <a:rPr lang="en-GB" noProof="0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 rtlCol="0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>
                <a:solidFill>
                  <a:srgbClr val="FFFFFF"/>
                </a:solidFill>
              </a:rPr>
              <a:t>Click to edit Master title style</a:t>
            </a:r>
            <a:endParaRPr lang="en-GB" noProof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 rtlCol="0"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sz="6000" noProof="0"/>
              <a:t>Click to edit Master title style</a:t>
            </a:r>
            <a:endParaRPr lang="en-GB" sz="6000" noProof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 rtlCol="0"/>
          <a:lstStyle>
            <a:lvl1pPr marL="0" indent="0" algn="l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fld id="{2722F022-211C-4882-844C-086FEA6806AA}" type="slidenum">
              <a:rPr lang="en-GB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GB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 rtlCol="0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 rtlCol="0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 rtlCol="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 rtl="0"/>
            <a:r>
              <a:rPr lang="en-U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GB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rtlCol="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 rtl="0"/>
            <a:r>
              <a:rPr lang="en-U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GB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fld id="{CD6D940D-6D44-4DF9-9322-B4B11F7EDCD0}" type="slidenum">
              <a:rPr lang="en-GB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GB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sz="1050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rtl="0"/>
            <a:fld id="{0D4885A8-DDA8-4FCF-AB25-DA8F78EC755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258832" cy="3887390"/>
          </a:xfrm>
        </p:spPr>
        <p:txBody>
          <a:bodyPr rtlCol="0">
            <a:normAutofit/>
          </a:bodyPr>
          <a:lstStyle/>
          <a:p>
            <a:pPr rtl="0"/>
            <a:r>
              <a:rPr lang="en-GB" sz="8000" dirty="0"/>
              <a:t>ACME’s</a:t>
            </a:r>
            <a:br>
              <a:rPr lang="en-GB" sz="8000" dirty="0"/>
            </a:br>
            <a:r>
              <a:rPr lang="en-GB" sz="8000" dirty="0"/>
              <a:t>Data Analysis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7796686" cy="1303176"/>
          </a:xfrm>
        </p:spPr>
        <p:txBody>
          <a:bodyPr rtlCol="0">
            <a:normAutofit/>
          </a:bodyPr>
          <a:lstStyle/>
          <a:p>
            <a:pPr rtl="0"/>
            <a:r>
              <a:rPr lang="en-GB" sz="2400" dirty="0"/>
              <a:t>Kyriakos Kyriakou 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BCA8D9B-86A6-46D0-8939-576472F4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83" y="194783"/>
            <a:ext cx="10452417" cy="769493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Recording mistakes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3DB5F-1A43-441F-953F-DA8BBE72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en-GB" smtClean="0"/>
              <a:pPr lvl="0" rtl="0"/>
              <a:t>10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4DA47-FB0E-082B-5A95-506F80E0EC2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4348" y="1693642"/>
            <a:ext cx="7697451" cy="4783358"/>
          </a:xfrm>
        </p:spPr>
        <p:txBody>
          <a:bodyPr>
            <a:normAutofit/>
          </a:bodyPr>
          <a:lstStyle/>
          <a:p>
            <a:pPr rtl="0"/>
            <a:r>
              <a:rPr lang="en-GB" sz="1900" dirty="0"/>
              <a:t>Get average(AVG) and standard deviation (STDEV) in price per unit for specific materials to check inconsistency of prices – quantity </a:t>
            </a:r>
            <a:r>
              <a:rPr lang="en-GB" sz="1900" dirty="0">
                <a:sym typeface="Wingdings" panose="05000000000000000000" pitchFamily="2" charset="2"/>
              </a:rPr>
              <a:t> Using three-sigma rule. </a:t>
            </a:r>
            <a:endParaRPr lang="en-GB" sz="1900" dirty="0"/>
          </a:p>
          <a:p>
            <a:pPr lvl="1"/>
            <a:r>
              <a:rPr lang="en-GB" sz="1500" dirty="0"/>
              <a:t> Record outlier: </a:t>
            </a:r>
            <a:r>
              <a:rPr lang="en-GB" sz="1500" b="1" dirty="0"/>
              <a:t>PO Order: 8120821</a:t>
            </a:r>
            <a:r>
              <a:rPr lang="en-GB" sz="1500" dirty="0"/>
              <a:t>, with unusual quantity of 1000 (unusually high). </a:t>
            </a:r>
          </a:p>
          <a:p>
            <a:pPr lvl="1"/>
            <a:endParaRPr lang="en-GB" sz="1500" dirty="0"/>
          </a:p>
          <a:p>
            <a:pPr rtl="0"/>
            <a:endParaRPr lang="en-GB" sz="1900" dirty="0"/>
          </a:p>
          <a:p>
            <a:pPr rtl="0"/>
            <a:endParaRPr lang="en-GB" sz="1900" dirty="0"/>
          </a:p>
          <a:p>
            <a:pPr rtl="0"/>
            <a:endParaRPr lang="en-GB" sz="1900" dirty="0"/>
          </a:p>
          <a:p>
            <a:pPr rtl="0"/>
            <a:r>
              <a:rPr lang="en-GB" sz="1900" dirty="0"/>
              <a:t>Tried checking for negatives, zero values.</a:t>
            </a:r>
          </a:p>
          <a:p>
            <a:pPr rtl="0"/>
            <a:r>
              <a:rPr lang="en-GB" sz="1900" dirty="0"/>
              <a:t>NTILE (Inter Quartile Range IQR)? </a:t>
            </a:r>
            <a:endParaRPr lang="en-GB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281A6-DA91-D374-CB36-35D7F60BF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83" y="3293842"/>
            <a:ext cx="2372672" cy="599283"/>
          </a:xfrm>
          <a:prstGeom prst="rect">
            <a:avLst/>
          </a:prstGeom>
        </p:spPr>
      </p:pic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454E78C-09A3-64F0-D192-72EB14824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451" y="3893125"/>
            <a:ext cx="4841580" cy="949159"/>
          </a:xfrm>
          <a:prstGeom prst="rect">
            <a:avLst/>
          </a:prstGeom>
        </p:spPr>
      </p:pic>
      <p:pic>
        <p:nvPicPr>
          <p:cNvPr id="3" name="Picture 2" descr="A diagram of a chart&#10;&#10;Description automatically generated">
            <a:extLst>
              <a:ext uri="{FF2B5EF4-FFF2-40B4-BE49-F238E27FC236}">
                <a16:creationId xmlns:a16="http://schemas.microsoft.com/office/drawing/2014/main" id="{F6F60E94-94C3-3927-0423-811F07D065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2565" y="3207162"/>
            <a:ext cx="5044113" cy="259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46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30761B21-88ED-449E-B2B9-3FC40844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rtlCol="0"/>
          <a:lstStyle/>
          <a:p>
            <a:pPr rtl="0"/>
            <a:r>
              <a:rPr lang="en-GB" dirty="0"/>
              <a:t>Thank you</a:t>
            </a:r>
          </a:p>
        </p:txBody>
      </p:sp>
      <p:pic>
        <p:nvPicPr>
          <p:cNvPr id="52" name="Picture Placeholder 51" descr="A picture containing sky, outdoor, mountain, nature, stars">
            <a:extLst>
              <a:ext uri="{FF2B5EF4-FFF2-40B4-BE49-F238E27FC236}">
                <a16:creationId xmlns:a16="http://schemas.microsoft.com/office/drawing/2014/main" id="{45DFCBF0-F91E-40C0-A4E6-24E8250C3B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4532313"/>
          </a:xfrm>
        </p:spPr>
      </p:pic>
      <p:pic>
        <p:nvPicPr>
          <p:cNvPr id="58" name="Picture Placeholder 57" descr="A picture containing mountain, sky, outdoor, nature">
            <a:extLst>
              <a:ext uri="{FF2B5EF4-FFF2-40B4-BE49-F238E27FC236}">
                <a16:creationId xmlns:a16="http://schemas.microsoft.com/office/drawing/2014/main" id="{A51C462C-6D3B-4554-9CDC-86D00D0EA0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0" y="4532313"/>
            <a:ext cx="3048000" cy="232568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87279-B48F-43C3-91FA-09BD7EA3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D39F39FF-F5CB-4ACA-9B46-4CCF89ECA75F}" type="slidenum">
              <a:rPr lang="en-GB" smtClean="0"/>
              <a:pPr lvl="0" rtl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BCA8D9B-86A6-46D0-8939-576472F4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83" y="194783"/>
            <a:ext cx="9421177" cy="769493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Introduction &amp; Objective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3DB5F-1A43-441F-953F-DA8BBE72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en-GB" smtClean="0"/>
              <a:pPr lvl="0" rtl="0"/>
              <a:t>2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4DA47-FB0E-082B-5A95-506F80E0EC2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31864" y="1695450"/>
            <a:ext cx="9421176" cy="4314825"/>
          </a:xfrm>
        </p:spPr>
        <p:txBody>
          <a:bodyPr/>
          <a:lstStyle/>
          <a:p>
            <a:pPr rtl="0"/>
            <a:r>
              <a:rPr lang="en-GB" sz="1900" b="1" dirty="0"/>
              <a:t>Task:  </a:t>
            </a:r>
            <a:r>
              <a:rPr lang="en-GB" sz="1900" dirty="0"/>
              <a:t>Review – Understand – Analyse ACME’s purchasing data.</a:t>
            </a:r>
          </a:p>
          <a:p>
            <a:pPr rtl="0"/>
            <a:r>
              <a:rPr lang="en-GB" sz="1900" b="1" dirty="0"/>
              <a:t>Goal: </a:t>
            </a:r>
            <a:r>
              <a:rPr lang="en-GB" sz="1900" dirty="0"/>
              <a:t>Drive business decisions and identify opportunities for cost savings for ACME.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" name="Picture 9" descr="A diagram of a company&#10;&#10;Description automatically generated">
            <a:extLst>
              <a:ext uri="{FF2B5EF4-FFF2-40B4-BE49-F238E27FC236}">
                <a16:creationId xmlns:a16="http://schemas.microsoft.com/office/drawing/2014/main" id="{09E935B6-4BC8-24B0-FE0F-938363089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30" y="2943573"/>
            <a:ext cx="10650162" cy="348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7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BCA8D9B-86A6-46D0-8939-576472F4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83" y="194783"/>
            <a:ext cx="9421177" cy="769493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Data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3DB5F-1A43-441F-953F-DA8BBE72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en-GB" smtClean="0"/>
              <a:pPr lvl="0" rtl="0"/>
              <a:t>3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4DA47-FB0E-082B-5A95-506F80E0EC2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31863" y="1695449"/>
            <a:ext cx="6092392" cy="4967767"/>
          </a:xfrm>
        </p:spPr>
        <p:txBody>
          <a:bodyPr>
            <a:normAutofit fontScale="62500" lnSpcReduction="20000"/>
          </a:bodyPr>
          <a:lstStyle/>
          <a:p>
            <a:pPr rtl="0"/>
            <a:r>
              <a:rPr lang="en-GB" b="1" dirty="0"/>
              <a:t>Purchase Invoices: </a:t>
            </a:r>
            <a:r>
              <a:rPr lang="en-GB" dirty="0"/>
              <a:t>Main table, with references to purchase orders, vendors, and companies.</a:t>
            </a:r>
          </a:p>
          <a:p>
            <a:pPr lvl="1"/>
            <a:r>
              <a:rPr lang="en-GB" i="1" dirty="0" err="1"/>
              <a:t>PONumber</a:t>
            </a:r>
            <a:r>
              <a:rPr lang="en-GB" dirty="0"/>
              <a:t> links to </a:t>
            </a:r>
            <a:r>
              <a:rPr lang="en-GB" i="1" dirty="0" err="1"/>
              <a:t>PONumber</a:t>
            </a:r>
            <a:r>
              <a:rPr lang="en-GB" dirty="0"/>
              <a:t> of Purchase Orders.</a:t>
            </a:r>
          </a:p>
          <a:p>
            <a:pPr lvl="1"/>
            <a:r>
              <a:rPr lang="en-GB" i="1" dirty="0" err="1"/>
              <a:t>VendorNo</a:t>
            </a:r>
            <a:r>
              <a:rPr lang="en-GB" dirty="0"/>
              <a:t> links to </a:t>
            </a:r>
            <a:r>
              <a:rPr lang="en-GB" i="1" dirty="0" err="1"/>
              <a:t>VendorNo</a:t>
            </a:r>
            <a:r>
              <a:rPr lang="en-GB" dirty="0"/>
              <a:t> of Vendor Master.</a:t>
            </a:r>
          </a:p>
          <a:p>
            <a:pPr lvl="1"/>
            <a:r>
              <a:rPr lang="en-GB" i="1" dirty="0" err="1"/>
              <a:t>CompanyCode</a:t>
            </a:r>
            <a:r>
              <a:rPr lang="en-GB" dirty="0"/>
              <a:t> links to </a:t>
            </a:r>
            <a:r>
              <a:rPr lang="en-GB" i="1" dirty="0" err="1"/>
              <a:t>CompanyCode</a:t>
            </a:r>
            <a:r>
              <a:rPr lang="en-GB" dirty="0"/>
              <a:t> of Company master.</a:t>
            </a:r>
          </a:p>
          <a:p>
            <a:pPr rtl="0"/>
            <a:r>
              <a:rPr lang="en-GB" b="1" dirty="0"/>
              <a:t>Purchase Orders: </a:t>
            </a:r>
            <a:r>
              <a:rPr lang="en-GB" dirty="0"/>
              <a:t>Contains information about what materials are in each purchase.</a:t>
            </a:r>
          </a:p>
          <a:p>
            <a:pPr lvl="1"/>
            <a:r>
              <a:rPr lang="en-GB" i="1" dirty="0" err="1"/>
              <a:t>PONumber</a:t>
            </a:r>
            <a:r>
              <a:rPr lang="en-GB" dirty="0"/>
              <a:t> links to</a:t>
            </a:r>
            <a:r>
              <a:rPr lang="en-GB" i="1" dirty="0"/>
              <a:t> </a:t>
            </a:r>
            <a:r>
              <a:rPr lang="en-GB" i="1" dirty="0" err="1"/>
              <a:t>PONumber</a:t>
            </a:r>
            <a:r>
              <a:rPr lang="en-GB" dirty="0"/>
              <a:t> of Purchase invoices.</a:t>
            </a:r>
          </a:p>
          <a:p>
            <a:pPr lvl="1"/>
            <a:r>
              <a:rPr lang="en-GB" i="1" dirty="0" err="1"/>
              <a:t>MaterialNo</a:t>
            </a:r>
            <a:r>
              <a:rPr lang="en-GB" dirty="0"/>
              <a:t> links to </a:t>
            </a:r>
            <a:r>
              <a:rPr lang="en-GB" i="1" dirty="0" err="1"/>
              <a:t>MaterialNo</a:t>
            </a:r>
            <a:r>
              <a:rPr lang="en-GB" i="1" dirty="0"/>
              <a:t> </a:t>
            </a:r>
            <a:r>
              <a:rPr lang="en-GB" dirty="0"/>
              <a:t>of Material master.</a:t>
            </a:r>
            <a:endParaRPr lang="en-GB" i="1" dirty="0"/>
          </a:p>
          <a:p>
            <a:pPr rtl="0"/>
            <a:r>
              <a:rPr lang="en-GB" b="1" dirty="0"/>
              <a:t>Material Master: </a:t>
            </a:r>
            <a:r>
              <a:rPr lang="en-GB" dirty="0"/>
              <a:t>Contains information about the materials. </a:t>
            </a:r>
          </a:p>
          <a:p>
            <a:pPr lvl="1"/>
            <a:r>
              <a:rPr lang="en-GB" dirty="0"/>
              <a:t>Connected with Purchase orders table by </a:t>
            </a:r>
            <a:r>
              <a:rPr lang="en-GB" i="1" dirty="0" err="1"/>
              <a:t>MaterialNo</a:t>
            </a:r>
            <a:r>
              <a:rPr lang="en-GB" dirty="0"/>
              <a:t>. </a:t>
            </a:r>
          </a:p>
          <a:p>
            <a:pPr rtl="0"/>
            <a:r>
              <a:rPr lang="en-GB" b="1" dirty="0"/>
              <a:t>Vendor Master: </a:t>
            </a:r>
            <a:r>
              <a:rPr lang="en-GB" dirty="0"/>
              <a:t>Contains information about each vendor, including the country and the transaction currency. </a:t>
            </a:r>
          </a:p>
          <a:p>
            <a:pPr lvl="1"/>
            <a:r>
              <a:rPr lang="en-GB" i="1" dirty="0" err="1"/>
              <a:t>VendorNo</a:t>
            </a:r>
            <a:r>
              <a:rPr lang="en-GB" i="1" dirty="0"/>
              <a:t> </a:t>
            </a:r>
            <a:r>
              <a:rPr lang="en-GB" dirty="0"/>
              <a:t>links to </a:t>
            </a:r>
            <a:r>
              <a:rPr lang="en-GB" i="1" dirty="0" err="1"/>
              <a:t>VendorNo</a:t>
            </a:r>
            <a:r>
              <a:rPr lang="en-GB" i="1" dirty="0"/>
              <a:t>  </a:t>
            </a:r>
            <a:r>
              <a:rPr lang="en-GB" dirty="0"/>
              <a:t>of Purchase invoices table</a:t>
            </a:r>
            <a:r>
              <a:rPr lang="en-GB" i="1" dirty="0"/>
              <a:t>.</a:t>
            </a:r>
          </a:p>
          <a:p>
            <a:pPr lvl="1"/>
            <a:r>
              <a:rPr lang="en-GB" i="1" dirty="0" err="1"/>
              <a:t>TransactionCurrency</a:t>
            </a:r>
            <a:r>
              <a:rPr lang="en-GB" i="1" dirty="0"/>
              <a:t> </a:t>
            </a:r>
            <a:r>
              <a:rPr lang="en-GB" dirty="0"/>
              <a:t>links implicitly </a:t>
            </a:r>
            <a:r>
              <a:rPr lang="en-GB" i="1" dirty="0"/>
              <a:t>Currency</a:t>
            </a:r>
            <a:r>
              <a:rPr lang="en-GB" dirty="0"/>
              <a:t> of FX sheet. </a:t>
            </a:r>
          </a:p>
          <a:p>
            <a:pPr rtl="0"/>
            <a:r>
              <a:rPr lang="en-GB" b="1" dirty="0"/>
              <a:t>FX: </a:t>
            </a:r>
            <a:r>
              <a:rPr lang="en-GB" dirty="0"/>
              <a:t>Contains currency rates.</a:t>
            </a:r>
          </a:p>
          <a:p>
            <a:pPr rtl="0"/>
            <a:r>
              <a:rPr lang="en-GB" b="1" dirty="0"/>
              <a:t>Company Master: </a:t>
            </a:r>
            <a:r>
              <a:rPr lang="en-GB" dirty="0"/>
              <a:t>Contains information about each company, including the unit country. </a:t>
            </a:r>
          </a:p>
          <a:p>
            <a:pPr lvl="1"/>
            <a:r>
              <a:rPr lang="en-GB" dirty="0"/>
              <a:t>Connected with Purchase invoices table by </a:t>
            </a:r>
            <a:r>
              <a:rPr lang="en-GB" i="1" dirty="0" err="1"/>
              <a:t>CompanyCode</a:t>
            </a:r>
            <a:r>
              <a:rPr lang="en-GB" dirty="0"/>
              <a:t>. 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pic>
        <p:nvPicPr>
          <p:cNvPr id="11" name="Picture 10" descr="A diagram of a company&#10;&#10;Description automatically generated">
            <a:extLst>
              <a:ext uri="{FF2B5EF4-FFF2-40B4-BE49-F238E27FC236}">
                <a16:creationId xmlns:a16="http://schemas.microsoft.com/office/drawing/2014/main" id="{44D45EF8-5BD4-449D-0FE8-92BFB0EAB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507" y="1567900"/>
            <a:ext cx="4893253" cy="454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2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7AB8457-B1D7-EFC5-D971-458447581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627" y="4971189"/>
            <a:ext cx="3813546" cy="382721"/>
          </a:xfrm>
          <a:prstGeom prst="rect">
            <a:avLst/>
          </a:prstGeom>
        </p:spPr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CBCA8D9B-86A6-46D0-8939-576472F4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83" y="194783"/>
            <a:ext cx="9421177" cy="769493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Data Holistic 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3DB5F-1A43-441F-953F-DA8BBE72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en-GB" smtClean="0"/>
              <a:pPr lvl="0" rtl="0"/>
              <a:t>4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4DA47-FB0E-082B-5A95-506F80E0EC2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31864" y="1695450"/>
            <a:ext cx="7646872" cy="4871605"/>
          </a:xfrm>
        </p:spPr>
        <p:txBody>
          <a:bodyPr>
            <a:normAutofit fontScale="92500" lnSpcReduction="20000"/>
          </a:bodyPr>
          <a:lstStyle/>
          <a:p>
            <a:pPr rtl="0"/>
            <a:r>
              <a:rPr lang="en-GB" sz="1900" b="1" dirty="0"/>
              <a:t>Join Conditions:  </a:t>
            </a:r>
            <a:r>
              <a:rPr lang="en-GB" sz="1900" dirty="0"/>
              <a:t>Considering that  </a:t>
            </a:r>
            <a:r>
              <a:rPr lang="en-GB" sz="1900" dirty="0" err="1"/>
              <a:t>Purchase_invoices</a:t>
            </a:r>
            <a:r>
              <a:rPr lang="en-GB" sz="1900" dirty="0"/>
              <a:t> main table.</a:t>
            </a:r>
          </a:p>
          <a:p>
            <a:pPr lvl="1"/>
            <a:r>
              <a:rPr lang="en-GB" sz="1500" dirty="0"/>
              <a:t>Join </a:t>
            </a:r>
            <a:r>
              <a:rPr lang="en-GB" sz="1500" dirty="0" err="1"/>
              <a:t>Purchase_invoices</a:t>
            </a:r>
            <a:r>
              <a:rPr lang="en-GB" sz="1500" dirty="0"/>
              <a:t> with </a:t>
            </a:r>
            <a:r>
              <a:rPr lang="en-GB" sz="1500" dirty="0" err="1"/>
              <a:t>Vendor_master</a:t>
            </a:r>
            <a:r>
              <a:rPr lang="en-GB" sz="1500" dirty="0"/>
              <a:t> on </a:t>
            </a:r>
            <a:r>
              <a:rPr lang="en-GB" sz="1500" b="1" dirty="0"/>
              <a:t>vendor number </a:t>
            </a:r>
            <a:r>
              <a:rPr lang="en-GB" sz="1500" dirty="0"/>
              <a:t>to retrieve vendor information.</a:t>
            </a:r>
          </a:p>
          <a:p>
            <a:pPr lvl="1"/>
            <a:r>
              <a:rPr lang="en-GB" sz="1500" dirty="0"/>
              <a:t>Join </a:t>
            </a:r>
            <a:r>
              <a:rPr lang="en-GB" sz="1500" dirty="0" err="1"/>
              <a:t>Vendor_master</a:t>
            </a:r>
            <a:r>
              <a:rPr lang="en-GB" sz="1500" dirty="0"/>
              <a:t> with FX on </a:t>
            </a:r>
            <a:r>
              <a:rPr lang="en-GB" sz="1500" b="1" dirty="0"/>
              <a:t>transaction currency </a:t>
            </a:r>
            <a:r>
              <a:rPr lang="en-GB" sz="1500" dirty="0"/>
              <a:t>to include exchange rate details.</a:t>
            </a:r>
          </a:p>
          <a:p>
            <a:pPr lvl="1"/>
            <a:r>
              <a:rPr lang="en-GB" sz="1500" dirty="0"/>
              <a:t>Join </a:t>
            </a:r>
            <a:r>
              <a:rPr lang="en-GB" sz="1500" dirty="0" err="1"/>
              <a:t>Purchase_invoices</a:t>
            </a:r>
            <a:r>
              <a:rPr lang="en-GB" sz="1500" dirty="0"/>
              <a:t> with </a:t>
            </a:r>
            <a:r>
              <a:rPr lang="en-GB" sz="1500" dirty="0" err="1"/>
              <a:t>Company_master</a:t>
            </a:r>
            <a:r>
              <a:rPr lang="en-GB" sz="1500" dirty="0"/>
              <a:t> on </a:t>
            </a:r>
            <a:r>
              <a:rPr lang="en-GB" sz="1500" b="1" dirty="0"/>
              <a:t>company code </a:t>
            </a:r>
            <a:r>
              <a:rPr lang="en-GB" sz="1500" dirty="0"/>
              <a:t>to obtain company information.</a:t>
            </a:r>
          </a:p>
          <a:p>
            <a:pPr lvl="1"/>
            <a:r>
              <a:rPr lang="en-GB" sz="1500" dirty="0"/>
              <a:t>Join </a:t>
            </a:r>
            <a:r>
              <a:rPr lang="en-GB" sz="1500" dirty="0" err="1"/>
              <a:t>Purchase_invoices</a:t>
            </a:r>
            <a:r>
              <a:rPr lang="en-GB" sz="1500" dirty="0"/>
              <a:t> with </a:t>
            </a:r>
            <a:r>
              <a:rPr lang="en-GB" sz="1500" dirty="0" err="1"/>
              <a:t>Purchase_orders</a:t>
            </a:r>
            <a:r>
              <a:rPr lang="en-GB" sz="1500" dirty="0"/>
              <a:t> on </a:t>
            </a:r>
            <a:r>
              <a:rPr lang="en-GB" sz="1500" b="1" dirty="0"/>
              <a:t>purchase number &amp; purchase line number</a:t>
            </a:r>
            <a:r>
              <a:rPr lang="en-GB" sz="1500" dirty="0"/>
              <a:t> to link purchase order data.</a:t>
            </a:r>
          </a:p>
          <a:p>
            <a:pPr lvl="1"/>
            <a:r>
              <a:rPr lang="en-GB" sz="1500" dirty="0"/>
              <a:t>Join </a:t>
            </a:r>
            <a:r>
              <a:rPr lang="en-GB" sz="1500" dirty="0" err="1"/>
              <a:t>Purchase_orders</a:t>
            </a:r>
            <a:r>
              <a:rPr lang="en-GB" sz="1500" dirty="0"/>
              <a:t> with </a:t>
            </a:r>
            <a:r>
              <a:rPr lang="en-GB" sz="1500" dirty="0" err="1"/>
              <a:t>Material_master</a:t>
            </a:r>
            <a:r>
              <a:rPr lang="en-GB" sz="1500" dirty="0"/>
              <a:t> on </a:t>
            </a:r>
            <a:r>
              <a:rPr lang="en-GB" sz="1500" b="1" dirty="0"/>
              <a:t>material number </a:t>
            </a:r>
            <a:r>
              <a:rPr lang="en-GB" sz="1500" dirty="0"/>
              <a:t>for material descriptions.</a:t>
            </a:r>
          </a:p>
          <a:p>
            <a:pPr rtl="0"/>
            <a:r>
              <a:rPr lang="en-GB" sz="1900" b="1" dirty="0"/>
              <a:t>Check duplicates:  </a:t>
            </a:r>
            <a:r>
              <a:rPr lang="en-GB" sz="1900" dirty="0"/>
              <a:t>Checking duplicates based on </a:t>
            </a:r>
            <a:r>
              <a:rPr lang="en-GB" sz="1900" dirty="0" err="1"/>
              <a:t>PONumber</a:t>
            </a:r>
            <a:r>
              <a:rPr lang="en-GB" sz="1900" dirty="0"/>
              <a:t> </a:t>
            </a:r>
            <a:r>
              <a:rPr lang="en-GB" sz="1900" dirty="0" err="1"/>
              <a:t>POLineNumber</a:t>
            </a:r>
            <a:r>
              <a:rPr lang="en-GB" sz="1900" dirty="0"/>
              <a:t>, Month.</a:t>
            </a:r>
            <a:endParaRPr lang="en-GB" sz="1500" dirty="0"/>
          </a:p>
          <a:p>
            <a:pPr rtl="0"/>
            <a:r>
              <a:rPr lang="en-GB" sz="1900" b="1" dirty="0"/>
              <a:t>Common Amount fields:  </a:t>
            </a:r>
            <a:r>
              <a:rPr lang="en-GB" sz="1900" dirty="0"/>
              <a:t>Convert amounts into a USD, EUR, CNY. </a:t>
            </a:r>
          </a:p>
          <a:p>
            <a:pPr rtl="0"/>
            <a:r>
              <a:rPr lang="en-GB" sz="1900" b="1" dirty="0"/>
              <a:t>Result:</a:t>
            </a:r>
          </a:p>
          <a:p>
            <a:pPr lvl="1"/>
            <a:r>
              <a:rPr lang="en-GB" sz="1500" dirty="0"/>
              <a:t>Tried both INNER and LEFT join between the tables </a:t>
            </a:r>
            <a:r>
              <a:rPr lang="en-GB" sz="1500" dirty="0">
                <a:sym typeface="Wingdings" panose="05000000000000000000" pitchFamily="2" charset="2"/>
              </a:rPr>
              <a:t></a:t>
            </a:r>
            <a:r>
              <a:rPr lang="en-GB" sz="1500" dirty="0"/>
              <a:t> produce identical results.</a:t>
            </a:r>
          </a:p>
          <a:p>
            <a:pPr lvl="1"/>
            <a:r>
              <a:rPr lang="en-GB" sz="1500" dirty="0"/>
              <a:t>Consistency of the data with relationships maintained. </a:t>
            </a:r>
          </a:p>
          <a:p>
            <a:pPr lvl="1"/>
            <a:r>
              <a:rPr lang="en-GB" sz="1500" dirty="0"/>
              <a:t>Ready for analysis.</a:t>
            </a:r>
            <a:endParaRPr lang="en-GB" sz="1100" dirty="0"/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56217C26-C613-3AEA-59EF-F78B0A0BF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3031" y="1229831"/>
            <a:ext cx="1906872" cy="533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4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black text with black text&#10;&#10;Description automatically generated">
            <a:extLst>
              <a:ext uri="{FF2B5EF4-FFF2-40B4-BE49-F238E27FC236}">
                <a16:creationId xmlns:a16="http://schemas.microsoft.com/office/drawing/2014/main" id="{9F4E462E-B2FA-B612-CBF9-6BE113820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415" y="2137332"/>
            <a:ext cx="3011035" cy="510345"/>
          </a:xfrm>
          <a:prstGeom prst="rect">
            <a:avLst/>
          </a:prstGeom>
        </p:spPr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CBCA8D9B-86A6-46D0-8939-576472F4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83" y="194783"/>
            <a:ext cx="9421177" cy="769493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Purchasing Analysis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3DB5F-1A43-441F-953F-DA8BBE72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en-GB" smtClean="0"/>
              <a:pPr lvl="0" rtl="0"/>
              <a:t>5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4DA47-FB0E-082B-5A95-506F80E0EC2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31864" y="1695450"/>
            <a:ext cx="5443536" cy="548217"/>
          </a:xfrm>
        </p:spPr>
        <p:txBody>
          <a:bodyPr>
            <a:normAutofit fontScale="77500" lnSpcReduction="20000"/>
          </a:bodyPr>
          <a:lstStyle/>
          <a:p>
            <a:pPr rtl="0"/>
            <a:r>
              <a:rPr lang="en-GB" sz="1900" dirty="0"/>
              <a:t>What has been purchased and from whom?</a:t>
            </a:r>
          </a:p>
          <a:p>
            <a:pPr lvl="1"/>
            <a:r>
              <a:rPr lang="en-GB" sz="1500" dirty="0"/>
              <a:t>Output DISTINCT Material, Vendors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83E7D73-565A-998F-CD92-79746CB3B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344084"/>
              </p:ext>
            </p:extLst>
          </p:nvPr>
        </p:nvGraphicFramePr>
        <p:xfrm>
          <a:off x="1002983" y="2303369"/>
          <a:ext cx="4314084" cy="3921521"/>
        </p:xfrm>
        <a:graphic>
          <a:graphicData uri="http://schemas.openxmlformats.org/drawingml/2006/table">
            <a:tbl>
              <a:tblPr/>
              <a:tblGrid>
                <a:gridCol w="2157042">
                  <a:extLst>
                    <a:ext uri="{9D8B030D-6E8A-4147-A177-3AD203B41FA5}">
                      <a16:colId xmlns:a16="http://schemas.microsoft.com/office/drawing/2014/main" val="271366265"/>
                    </a:ext>
                  </a:extLst>
                </a:gridCol>
                <a:gridCol w="2157042">
                  <a:extLst>
                    <a:ext uri="{9D8B030D-6E8A-4147-A177-3AD203B41FA5}">
                      <a16:colId xmlns:a16="http://schemas.microsoft.com/office/drawing/2014/main" val="1328817492"/>
                    </a:ext>
                  </a:extLst>
                </a:gridCol>
              </a:tblGrid>
              <a:tr h="33886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dirty="0">
                          <a:effectLst/>
                        </a:rPr>
                        <a:t>Materials</a:t>
                      </a:r>
                    </a:p>
                  </a:txBody>
                  <a:tcPr marL="41150" marR="41150" marT="20575" marB="20575" anchor="b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>
                          <a:effectLst/>
                        </a:rPr>
                        <a:t>Vendors</a:t>
                      </a:r>
                      <a:endParaRPr lang="en-GB" sz="1050" b="1" dirty="0">
                        <a:effectLst/>
                      </a:endParaRPr>
                    </a:p>
                  </a:txBody>
                  <a:tcPr marL="41150" marR="41150" marT="20575" marB="20575" anchor="b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303870"/>
                  </a:ext>
                </a:extLst>
              </a:tr>
              <a:tr h="258674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Alarm system bulbs 140W</a:t>
                      </a:r>
                    </a:p>
                  </a:txBody>
                  <a:tcPr marL="41150" marR="41150" marT="20575" marB="20575"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Fabulous </a:t>
                      </a:r>
                      <a:r>
                        <a:rPr lang="en-GB" sz="1000" dirty="0" err="1">
                          <a:effectLst/>
                        </a:rPr>
                        <a:t>IndustriTeknik</a:t>
                      </a:r>
                      <a:r>
                        <a:rPr lang="en-GB" sz="1000" dirty="0">
                          <a:effectLst/>
                        </a:rPr>
                        <a:t> A/S</a:t>
                      </a:r>
                    </a:p>
                  </a:txBody>
                  <a:tcPr marL="41150" marR="41150" marT="20575" marB="20575"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473023"/>
                  </a:ext>
                </a:extLst>
              </a:tr>
              <a:tr h="258674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Motor IP20 5.5kW</a:t>
                      </a:r>
                    </a:p>
                  </a:txBody>
                  <a:tcPr marL="41150" marR="41150" marT="20575" marB="20575"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Cheney industrials</a:t>
                      </a:r>
                    </a:p>
                  </a:txBody>
                  <a:tcPr marL="41150" marR="41150" marT="20575" marB="20575"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33164"/>
                  </a:ext>
                </a:extLst>
              </a:tr>
              <a:tr h="258674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Motor IP20 5.5kW</a:t>
                      </a:r>
                    </a:p>
                  </a:txBody>
                  <a:tcPr marL="41150" marR="41150" marT="20575" marB="20575"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Frankfurter </a:t>
                      </a:r>
                      <a:r>
                        <a:rPr lang="en-GB" sz="1000" dirty="0" err="1">
                          <a:effectLst/>
                        </a:rPr>
                        <a:t>industri</a:t>
                      </a:r>
                      <a:r>
                        <a:rPr lang="en-GB" sz="1000" dirty="0">
                          <a:effectLst/>
                        </a:rPr>
                        <a:t> GmbH</a:t>
                      </a:r>
                    </a:p>
                  </a:txBody>
                  <a:tcPr marL="41150" marR="41150" marT="20575" marB="20575"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93272"/>
                  </a:ext>
                </a:extLst>
              </a:tr>
              <a:tr h="184934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Motor IP20 5.5kW</a:t>
                      </a:r>
                    </a:p>
                  </a:txBody>
                  <a:tcPr marL="41150" marR="41150" marT="20575" marB="20575"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HH Metal </a:t>
                      </a:r>
                      <a:r>
                        <a:rPr lang="en-GB" sz="1000" dirty="0" err="1">
                          <a:effectLst/>
                        </a:rPr>
                        <a:t>Kft</a:t>
                      </a:r>
                      <a:r>
                        <a:rPr lang="en-GB" sz="1000" dirty="0">
                          <a:effectLst/>
                        </a:rPr>
                        <a:t>.</a:t>
                      </a:r>
                    </a:p>
                  </a:txBody>
                  <a:tcPr marL="41150" marR="41150" marT="20575" marB="20575"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704717"/>
                  </a:ext>
                </a:extLst>
              </a:tr>
              <a:tr h="369533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Motor IP20 5.5kW</a:t>
                      </a:r>
                    </a:p>
                  </a:txBody>
                  <a:tcPr marL="41150" marR="41150" marT="20575" marB="20575"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Metal Bros (AUSTRALIA) PTY LTD</a:t>
                      </a:r>
                    </a:p>
                  </a:txBody>
                  <a:tcPr marL="41150" marR="41150" marT="20575" marB="20575"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943764"/>
                  </a:ext>
                </a:extLst>
              </a:tr>
              <a:tr h="258674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Motor IP20 5.5kW</a:t>
                      </a:r>
                    </a:p>
                  </a:txBody>
                  <a:tcPr marL="41150" marR="41150" marT="20575" marB="20575"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Metal Bros (London) Ltd</a:t>
                      </a:r>
                    </a:p>
                  </a:txBody>
                  <a:tcPr marL="41150" marR="41150" marT="20575" marB="20575"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745831"/>
                  </a:ext>
                </a:extLst>
              </a:tr>
              <a:tr h="184934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Motor IP20 5.5kW</a:t>
                      </a:r>
                    </a:p>
                  </a:txBody>
                  <a:tcPr marL="41150" marR="41150" marT="20575" marB="20575"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Metal bros GmbH</a:t>
                      </a:r>
                    </a:p>
                  </a:txBody>
                  <a:tcPr marL="41150" marR="41150" marT="20575" marB="20575"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908612"/>
                  </a:ext>
                </a:extLst>
              </a:tr>
              <a:tr h="258674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Motor IP20 5.5kW</a:t>
                      </a:r>
                    </a:p>
                  </a:txBody>
                  <a:tcPr marL="41150" marR="41150" marT="20575" marB="20575"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Metal Bros INDUSTRIES PTE</a:t>
                      </a:r>
                    </a:p>
                  </a:txBody>
                  <a:tcPr marL="41150" marR="41150" marT="20575" marB="20575"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314524"/>
                  </a:ext>
                </a:extLst>
              </a:tr>
              <a:tr h="184934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Motor IP20 5.5kW</a:t>
                      </a:r>
                    </a:p>
                  </a:txBody>
                  <a:tcPr marL="41150" marR="41150" marT="20575" marB="20575"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Metal Bros SARL</a:t>
                      </a:r>
                    </a:p>
                  </a:txBody>
                  <a:tcPr marL="41150" marR="41150" marT="20575" marB="20575"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667790"/>
                  </a:ext>
                </a:extLst>
              </a:tr>
              <a:tr h="369533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>
                          <a:effectLst/>
                        </a:rPr>
                        <a:t>Motor IP20 5.5kW</a:t>
                      </a:r>
                    </a:p>
                  </a:txBody>
                  <a:tcPr marL="41150" marR="41150" marT="20575" marB="20575"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Metal Bros(Shanghai)Automatic Cont. Co</a:t>
                      </a:r>
                    </a:p>
                  </a:txBody>
                  <a:tcPr marL="41150" marR="41150" marT="20575" marB="20575"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935133"/>
                  </a:ext>
                </a:extLst>
              </a:tr>
              <a:tr h="258674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Motor IP20 5.5kW</a:t>
                      </a:r>
                    </a:p>
                  </a:txBody>
                  <a:tcPr marL="41150" marR="41150" marT="20575" marB="20575"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Steel &amp; all </a:t>
                      </a:r>
                      <a:r>
                        <a:rPr lang="en-GB" sz="1000" dirty="0" err="1">
                          <a:effectLst/>
                        </a:rPr>
                        <a:t>Danmark</a:t>
                      </a:r>
                      <a:r>
                        <a:rPr lang="en-GB" sz="1000" dirty="0">
                          <a:effectLst/>
                        </a:rPr>
                        <a:t> A/S</a:t>
                      </a:r>
                    </a:p>
                  </a:txBody>
                  <a:tcPr marL="41150" marR="41150" marT="20575" marB="20575"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39689"/>
                  </a:ext>
                </a:extLst>
              </a:tr>
              <a:tr h="258674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>
                          <a:effectLst/>
                        </a:rPr>
                        <a:t>Motor IP55 3kW</a:t>
                      </a:r>
                    </a:p>
                  </a:txBody>
                  <a:tcPr marL="41150" marR="41150" marT="20575" marB="20575"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Steel &amp; all </a:t>
                      </a:r>
                      <a:r>
                        <a:rPr lang="en-GB" sz="1000" dirty="0" err="1">
                          <a:effectLst/>
                        </a:rPr>
                        <a:t>Danmark</a:t>
                      </a:r>
                      <a:r>
                        <a:rPr lang="en-GB" sz="1000" dirty="0">
                          <a:effectLst/>
                        </a:rPr>
                        <a:t> A/S</a:t>
                      </a:r>
                    </a:p>
                  </a:txBody>
                  <a:tcPr marL="41150" marR="41150" marT="20575" marB="20575"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928009"/>
                  </a:ext>
                </a:extLst>
              </a:tr>
              <a:tr h="258674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Sensor cables 20mt</a:t>
                      </a:r>
                    </a:p>
                  </a:txBody>
                  <a:tcPr marL="41150" marR="41150" marT="20575" marB="20575"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Italian steel co</a:t>
                      </a:r>
                    </a:p>
                  </a:txBody>
                  <a:tcPr marL="41150" marR="41150" marT="20575" marB="20575"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546376"/>
                  </a:ext>
                </a:extLst>
              </a:tr>
              <a:tr h="183642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>
                          <a:effectLst/>
                        </a:rPr>
                        <a:t>Transmission motor X334 0,5mm</a:t>
                      </a:r>
                    </a:p>
                  </a:txBody>
                  <a:tcPr marL="41150" marR="41150" marT="20575" marB="20575"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INSANE TECH A/S</a:t>
                      </a:r>
                    </a:p>
                  </a:txBody>
                  <a:tcPr marL="41150" marR="41150" marT="20575" marB="20575"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482437"/>
                  </a:ext>
                </a:extLst>
              </a:tr>
            </a:tbl>
          </a:graphicData>
        </a:graphic>
      </p:graphicFrame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8C92F5E-21B0-416A-EFF6-D6EA92F13012}"/>
              </a:ext>
            </a:extLst>
          </p:cNvPr>
          <p:cNvSpPr txBox="1">
            <a:spLocks/>
          </p:cNvSpPr>
          <p:nvPr/>
        </p:nvSpPr>
        <p:spPr>
          <a:xfrm>
            <a:off x="6375400" y="1689638"/>
            <a:ext cx="5621528" cy="5482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900" dirty="0"/>
              <a:t>What is the spend share of the different materials?</a:t>
            </a:r>
          </a:p>
          <a:p>
            <a:pPr lvl="1"/>
            <a:r>
              <a:rPr lang="en-GB" sz="1500" dirty="0"/>
              <a:t>Got material spends with GROUP BY Material and the inner query to get total.</a:t>
            </a:r>
          </a:p>
          <a:p>
            <a:endParaRPr lang="en-GB" sz="19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21EAB9F-BEB0-FEE7-ED24-644F8732A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292852"/>
              </p:ext>
            </p:extLst>
          </p:nvPr>
        </p:nvGraphicFramePr>
        <p:xfrm>
          <a:off x="6562264" y="2645287"/>
          <a:ext cx="5119196" cy="1604401"/>
        </p:xfrm>
        <a:graphic>
          <a:graphicData uri="http://schemas.openxmlformats.org/drawingml/2006/table">
            <a:tbl>
              <a:tblPr/>
              <a:tblGrid>
                <a:gridCol w="2456698">
                  <a:extLst>
                    <a:ext uri="{9D8B030D-6E8A-4147-A177-3AD203B41FA5}">
                      <a16:colId xmlns:a16="http://schemas.microsoft.com/office/drawing/2014/main" val="271366265"/>
                    </a:ext>
                  </a:extLst>
                </a:gridCol>
                <a:gridCol w="1331249">
                  <a:extLst>
                    <a:ext uri="{9D8B030D-6E8A-4147-A177-3AD203B41FA5}">
                      <a16:colId xmlns:a16="http://schemas.microsoft.com/office/drawing/2014/main" val="1328817492"/>
                    </a:ext>
                  </a:extLst>
                </a:gridCol>
                <a:gridCol w="1331249">
                  <a:extLst>
                    <a:ext uri="{9D8B030D-6E8A-4147-A177-3AD203B41FA5}">
                      <a16:colId xmlns:a16="http://schemas.microsoft.com/office/drawing/2014/main" val="1813233321"/>
                    </a:ext>
                  </a:extLst>
                </a:gridCol>
              </a:tblGrid>
              <a:tr h="3009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dirty="0">
                          <a:effectLst/>
                        </a:rPr>
                        <a:t>Materials</a:t>
                      </a:r>
                    </a:p>
                  </a:txBody>
                  <a:tcPr anchor="b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dirty="0">
                          <a:effectLst/>
                        </a:rPr>
                        <a:t>Spend (EUR)</a:t>
                      </a:r>
                    </a:p>
                  </a:txBody>
                  <a:tcPr anchor="b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dirty="0">
                          <a:effectLst/>
                        </a:rPr>
                        <a:t>Spend Share (%)</a:t>
                      </a:r>
                    </a:p>
                  </a:txBody>
                  <a:tcPr anchor="b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303870"/>
                  </a:ext>
                </a:extLst>
              </a:tr>
              <a:tr h="229697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Alarm system bulbs 140W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12152.750218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2.08960731426898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33164"/>
                  </a:ext>
                </a:extLst>
              </a:tr>
              <a:tr h="229697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Motor IP20 5.5kW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466476.319869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>
                          <a:effectLst/>
                        </a:rPr>
                        <a:t>80.2083736147055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93272"/>
                  </a:ext>
                </a:extLst>
              </a:tr>
              <a:tr h="164218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Motor IP55 3kW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21934.346852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3.77150610301895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704717"/>
                  </a:ext>
                </a:extLst>
              </a:tr>
              <a:tr h="328138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Sensor cables 20mt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34749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5.9749244624467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943764"/>
                  </a:ext>
                </a:extLst>
              </a:tr>
              <a:tr h="229697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Transmission motor X334 0,5mm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46268.157316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7.95558850555989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745831"/>
                  </a:ext>
                </a:extLst>
              </a:tr>
            </a:tbl>
          </a:graphicData>
        </a:graphic>
      </p:graphicFrame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5BB57FC8-9479-7D99-E6E3-618A2D0845E0}"/>
              </a:ext>
            </a:extLst>
          </p:cNvPr>
          <p:cNvSpPr txBox="1">
            <a:spLocks/>
          </p:cNvSpPr>
          <p:nvPr/>
        </p:nvSpPr>
        <p:spPr>
          <a:xfrm>
            <a:off x="6375400" y="4484794"/>
            <a:ext cx="5621528" cy="5482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900" dirty="0"/>
              <a:t>Who are our top 3 vendors based on spend?</a:t>
            </a:r>
          </a:p>
          <a:p>
            <a:pPr lvl="1"/>
            <a:r>
              <a:rPr lang="en-GB" sz="1500" dirty="0"/>
              <a:t>Got top 3 vendors by SUM, GROUP BY Vendors, ORDER DESC.</a:t>
            </a:r>
          </a:p>
          <a:p>
            <a:endParaRPr lang="en-GB" sz="1900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8B2998A-4E53-160C-E8EC-AC9517E24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150806"/>
              </p:ext>
            </p:extLst>
          </p:nvPr>
        </p:nvGraphicFramePr>
        <p:xfrm>
          <a:off x="6674398" y="5146747"/>
          <a:ext cx="4521200" cy="1078143"/>
        </p:xfrm>
        <a:graphic>
          <a:graphicData uri="http://schemas.openxmlformats.org/drawingml/2006/table">
            <a:tbl>
              <a:tblPr/>
              <a:tblGrid>
                <a:gridCol w="2932254">
                  <a:extLst>
                    <a:ext uri="{9D8B030D-6E8A-4147-A177-3AD203B41FA5}">
                      <a16:colId xmlns:a16="http://schemas.microsoft.com/office/drawing/2014/main" val="271366265"/>
                    </a:ext>
                  </a:extLst>
                </a:gridCol>
                <a:gridCol w="1588946">
                  <a:extLst>
                    <a:ext uri="{9D8B030D-6E8A-4147-A177-3AD203B41FA5}">
                      <a16:colId xmlns:a16="http://schemas.microsoft.com/office/drawing/2014/main" val="1328817492"/>
                    </a:ext>
                  </a:extLst>
                </a:gridCol>
              </a:tblGrid>
              <a:tr h="3009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dirty="0">
                          <a:effectLst/>
                        </a:rPr>
                        <a:t>Vendors</a:t>
                      </a:r>
                    </a:p>
                  </a:txBody>
                  <a:tcPr anchor="b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dirty="0">
                          <a:effectLst/>
                        </a:rPr>
                        <a:t>Spend (EUR)</a:t>
                      </a:r>
                    </a:p>
                  </a:txBody>
                  <a:tcPr anchor="b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303870"/>
                  </a:ext>
                </a:extLst>
              </a:tr>
              <a:tr h="229697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100" dirty="0">
                          <a:effectLst/>
                        </a:rPr>
                        <a:t>Metal Bros(Shanghai)Automatic Cont. Co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100" dirty="0">
                          <a:effectLst/>
                        </a:rPr>
                        <a:t>206508.212229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33164"/>
                  </a:ext>
                </a:extLst>
              </a:tr>
              <a:tr h="229697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100" dirty="0">
                          <a:effectLst/>
                        </a:rPr>
                        <a:t>HH Metal </a:t>
                      </a:r>
                      <a:r>
                        <a:rPr lang="en-GB" sz="1100" dirty="0" err="1">
                          <a:effectLst/>
                        </a:rPr>
                        <a:t>Kft</a:t>
                      </a:r>
                      <a:r>
                        <a:rPr lang="en-GB" sz="1100" dirty="0">
                          <a:effectLst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100" dirty="0">
                          <a:effectLst/>
                        </a:rPr>
                        <a:t>74452.4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93272"/>
                  </a:ext>
                </a:extLst>
              </a:tr>
              <a:tr h="164218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100">
                          <a:effectLst/>
                        </a:rPr>
                        <a:t>INSANE TECH A/S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100" dirty="0">
                          <a:effectLst/>
                        </a:rPr>
                        <a:t>46268.157316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704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64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black text with black text&#10;&#10;Description automatically generated">
            <a:extLst>
              <a:ext uri="{FF2B5EF4-FFF2-40B4-BE49-F238E27FC236}">
                <a16:creationId xmlns:a16="http://schemas.microsoft.com/office/drawing/2014/main" id="{9F4E462E-B2FA-B612-CBF9-6BE113820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882" y="2118033"/>
            <a:ext cx="3011035" cy="510345"/>
          </a:xfrm>
          <a:prstGeom prst="rect">
            <a:avLst/>
          </a:prstGeom>
        </p:spPr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CBCA8D9B-86A6-46D0-8939-576472F4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83" y="194783"/>
            <a:ext cx="9421177" cy="769493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Purchasing Analysis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3DB5F-1A43-441F-953F-DA8BBE72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en-GB" smtClean="0"/>
              <a:pPr lvl="0" rtl="0"/>
              <a:t>6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4DA47-FB0E-082B-5A95-506F80E0EC2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31863" y="1695450"/>
            <a:ext cx="5511269" cy="677756"/>
          </a:xfrm>
        </p:spPr>
        <p:txBody>
          <a:bodyPr>
            <a:normAutofit fontScale="62500" lnSpcReduction="20000"/>
          </a:bodyPr>
          <a:lstStyle/>
          <a:p>
            <a:r>
              <a:rPr lang="en-GB" sz="2100" dirty="0"/>
              <a:t>What is the spend share of the different materials?</a:t>
            </a:r>
          </a:p>
          <a:p>
            <a:pPr lvl="1"/>
            <a:r>
              <a:rPr lang="en-GB" sz="1900" dirty="0"/>
              <a:t>Got material spends with GROUP BY and the inner query to get total.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21EAB9F-BEB0-FEE7-ED24-644F8732A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59149"/>
              </p:ext>
            </p:extLst>
          </p:nvPr>
        </p:nvGraphicFramePr>
        <p:xfrm>
          <a:off x="1002983" y="5058816"/>
          <a:ext cx="5119196" cy="1604401"/>
        </p:xfrm>
        <a:graphic>
          <a:graphicData uri="http://schemas.openxmlformats.org/drawingml/2006/table">
            <a:tbl>
              <a:tblPr/>
              <a:tblGrid>
                <a:gridCol w="2456698">
                  <a:extLst>
                    <a:ext uri="{9D8B030D-6E8A-4147-A177-3AD203B41FA5}">
                      <a16:colId xmlns:a16="http://schemas.microsoft.com/office/drawing/2014/main" val="271366265"/>
                    </a:ext>
                  </a:extLst>
                </a:gridCol>
                <a:gridCol w="1331249">
                  <a:extLst>
                    <a:ext uri="{9D8B030D-6E8A-4147-A177-3AD203B41FA5}">
                      <a16:colId xmlns:a16="http://schemas.microsoft.com/office/drawing/2014/main" val="1328817492"/>
                    </a:ext>
                  </a:extLst>
                </a:gridCol>
                <a:gridCol w="1331249">
                  <a:extLst>
                    <a:ext uri="{9D8B030D-6E8A-4147-A177-3AD203B41FA5}">
                      <a16:colId xmlns:a16="http://schemas.microsoft.com/office/drawing/2014/main" val="1813233321"/>
                    </a:ext>
                  </a:extLst>
                </a:gridCol>
              </a:tblGrid>
              <a:tr h="3009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dirty="0">
                          <a:effectLst/>
                        </a:rPr>
                        <a:t>Materials</a:t>
                      </a:r>
                    </a:p>
                  </a:txBody>
                  <a:tcPr anchor="b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dirty="0">
                          <a:effectLst/>
                        </a:rPr>
                        <a:t>Spend (EUR)</a:t>
                      </a:r>
                    </a:p>
                  </a:txBody>
                  <a:tcPr anchor="b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dirty="0">
                          <a:effectLst/>
                        </a:rPr>
                        <a:t>Spend Share (%)</a:t>
                      </a:r>
                    </a:p>
                  </a:txBody>
                  <a:tcPr anchor="b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303870"/>
                  </a:ext>
                </a:extLst>
              </a:tr>
              <a:tr h="229697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Alarm system bulbs 140W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12152.750218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2.08960731426898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33164"/>
                  </a:ext>
                </a:extLst>
              </a:tr>
              <a:tr h="229697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Motor IP20 5.5kW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466476.319869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>
                          <a:effectLst/>
                        </a:rPr>
                        <a:t>80.2083736147055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93272"/>
                  </a:ext>
                </a:extLst>
              </a:tr>
              <a:tr h="164218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Motor IP55 3kW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21934.346852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3.77150610301895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704717"/>
                  </a:ext>
                </a:extLst>
              </a:tr>
              <a:tr h="328138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Sensor cables 20mt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34749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5.9749244624467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943764"/>
                  </a:ext>
                </a:extLst>
              </a:tr>
              <a:tr h="229697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Transmission motor X334 0,5mm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46268.157316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000" dirty="0">
                          <a:effectLst/>
                        </a:rPr>
                        <a:t>7.95558850555989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745831"/>
                  </a:ext>
                </a:extLst>
              </a:tr>
            </a:tbl>
          </a:graphicData>
        </a:graphic>
      </p:graphicFrame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5BB57FC8-9479-7D99-E6E3-618A2D0845E0}"/>
              </a:ext>
            </a:extLst>
          </p:cNvPr>
          <p:cNvSpPr txBox="1">
            <a:spLocks/>
          </p:cNvSpPr>
          <p:nvPr/>
        </p:nvSpPr>
        <p:spPr>
          <a:xfrm>
            <a:off x="6375400" y="1691257"/>
            <a:ext cx="5621528" cy="5482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900" dirty="0"/>
              <a:t>Who are our top 3 vendors based on spend?</a:t>
            </a:r>
          </a:p>
          <a:p>
            <a:pPr lvl="1"/>
            <a:r>
              <a:rPr lang="en-GB" sz="1500" dirty="0"/>
              <a:t>Got top 3 vendors by SUM, GROUP BY, ORDER DESC.</a:t>
            </a:r>
          </a:p>
          <a:p>
            <a:endParaRPr lang="en-GB" sz="1900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8B2998A-4E53-160C-E8EC-AC9517E24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642579"/>
              </p:ext>
            </p:extLst>
          </p:nvPr>
        </p:nvGraphicFramePr>
        <p:xfrm>
          <a:off x="6818276" y="5585074"/>
          <a:ext cx="4521200" cy="1078143"/>
        </p:xfrm>
        <a:graphic>
          <a:graphicData uri="http://schemas.openxmlformats.org/drawingml/2006/table">
            <a:tbl>
              <a:tblPr/>
              <a:tblGrid>
                <a:gridCol w="2932254">
                  <a:extLst>
                    <a:ext uri="{9D8B030D-6E8A-4147-A177-3AD203B41FA5}">
                      <a16:colId xmlns:a16="http://schemas.microsoft.com/office/drawing/2014/main" val="271366265"/>
                    </a:ext>
                  </a:extLst>
                </a:gridCol>
                <a:gridCol w="1588946">
                  <a:extLst>
                    <a:ext uri="{9D8B030D-6E8A-4147-A177-3AD203B41FA5}">
                      <a16:colId xmlns:a16="http://schemas.microsoft.com/office/drawing/2014/main" val="1328817492"/>
                    </a:ext>
                  </a:extLst>
                </a:gridCol>
              </a:tblGrid>
              <a:tr h="3009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dirty="0">
                          <a:effectLst/>
                        </a:rPr>
                        <a:t>Vendors</a:t>
                      </a:r>
                    </a:p>
                  </a:txBody>
                  <a:tcPr anchor="b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dirty="0">
                          <a:effectLst/>
                        </a:rPr>
                        <a:t>Spend (EUR)</a:t>
                      </a:r>
                    </a:p>
                  </a:txBody>
                  <a:tcPr anchor="b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303870"/>
                  </a:ext>
                </a:extLst>
              </a:tr>
              <a:tr h="229697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100" dirty="0">
                          <a:effectLst/>
                        </a:rPr>
                        <a:t>Metal Bros(Shanghai)Automatic Cont. Co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100" dirty="0">
                          <a:effectLst/>
                        </a:rPr>
                        <a:t>206508.212229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33164"/>
                  </a:ext>
                </a:extLst>
              </a:tr>
              <a:tr h="229697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100" dirty="0">
                          <a:effectLst/>
                        </a:rPr>
                        <a:t>HH Metal </a:t>
                      </a:r>
                      <a:r>
                        <a:rPr lang="en-GB" sz="1100" dirty="0" err="1">
                          <a:effectLst/>
                        </a:rPr>
                        <a:t>Kft</a:t>
                      </a:r>
                      <a:r>
                        <a:rPr lang="en-GB" sz="1100" dirty="0">
                          <a:effectLst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100" dirty="0">
                          <a:effectLst/>
                        </a:rPr>
                        <a:t>74452.4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593272"/>
                  </a:ext>
                </a:extLst>
              </a:tr>
              <a:tr h="164218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100">
                          <a:effectLst/>
                        </a:rPr>
                        <a:t>INSANE TECH A/S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100" dirty="0">
                          <a:effectLst/>
                        </a:rPr>
                        <a:t>46268.157316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9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704717"/>
                  </a:ext>
                </a:extLst>
              </a:tr>
            </a:tbl>
          </a:graphicData>
        </a:graphic>
      </p:graphicFrame>
      <p:pic>
        <p:nvPicPr>
          <p:cNvPr id="12" name="Picture 11" descr="A colorful circle with numbers&#10;&#10;Description automatically generated">
            <a:extLst>
              <a:ext uri="{FF2B5EF4-FFF2-40B4-BE49-F238E27FC236}">
                <a16:creationId xmlns:a16="http://schemas.microsoft.com/office/drawing/2014/main" id="{7E57B7B3-E17A-A4B9-06EB-26E03223A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8570" y="2738118"/>
            <a:ext cx="2186952" cy="2210958"/>
          </a:xfrm>
          <a:prstGeom prst="rect">
            <a:avLst/>
          </a:prstGeom>
        </p:spPr>
      </p:pic>
      <p:pic>
        <p:nvPicPr>
          <p:cNvPr id="14" name="Picture 1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6CBA0414-5621-AA8B-D699-0D3DC4138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4917" y="2795789"/>
            <a:ext cx="1708694" cy="763887"/>
          </a:xfrm>
          <a:prstGeom prst="rect">
            <a:avLst/>
          </a:prstGeom>
        </p:spPr>
      </p:pic>
      <p:pic>
        <p:nvPicPr>
          <p:cNvPr id="19" name="Picture 18" descr="A graph of a bar graph&#10;&#10;Description automatically generated">
            <a:extLst>
              <a:ext uri="{FF2B5EF4-FFF2-40B4-BE49-F238E27FC236}">
                <a16:creationId xmlns:a16="http://schemas.microsoft.com/office/drawing/2014/main" id="{27670866-8017-AA8E-F085-15A3B0BBA9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0076" y="2428728"/>
            <a:ext cx="5352175" cy="296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1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a graph&#10;&#10;Description automatically generated">
            <a:extLst>
              <a:ext uri="{FF2B5EF4-FFF2-40B4-BE49-F238E27FC236}">
                <a16:creationId xmlns:a16="http://schemas.microsoft.com/office/drawing/2014/main" id="{48F04181-7ED5-52F7-F0AF-2C3480898D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948"/>
          <a:stretch/>
        </p:blipFill>
        <p:spPr>
          <a:xfrm>
            <a:off x="6599482" y="2682476"/>
            <a:ext cx="5190815" cy="3594501"/>
          </a:xfrm>
          <a:prstGeom prst="rect">
            <a:avLst/>
          </a:prstGeom>
        </p:spPr>
      </p:pic>
      <p:pic>
        <p:nvPicPr>
          <p:cNvPr id="25" name="Picture 24" descr="A black text with black text&#10;&#10;Description automatically generated">
            <a:extLst>
              <a:ext uri="{FF2B5EF4-FFF2-40B4-BE49-F238E27FC236}">
                <a16:creationId xmlns:a16="http://schemas.microsoft.com/office/drawing/2014/main" id="{16FB8DD7-E702-F529-B122-B611020FE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0330" y="2575301"/>
            <a:ext cx="1783081" cy="289461"/>
          </a:xfrm>
          <a:prstGeom prst="rect">
            <a:avLst/>
          </a:prstGeom>
        </p:spPr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CBCA8D9B-86A6-46D0-8939-576472F4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83" y="194783"/>
            <a:ext cx="10452417" cy="769493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Spending Development Over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3DB5F-1A43-441F-953F-DA8BBE72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en-GB" smtClean="0"/>
              <a:pPr lvl="0" rtl="0"/>
              <a:t>7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4DA47-FB0E-082B-5A95-506F80E0EC2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4348" y="1693642"/>
            <a:ext cx="5324557" cy="912996"/>
          </a:xfrm>
        </p:spPr>
        <p:txBody>
          <a:bodyPr>
            <a:normAutofit lnSpcReduction="10000"/>
          </a:bodyPr>
          <a:lstStyle/>
          <a:p>
            <a:pPr rtl="0"/>
            <a:r>
              <a:rPr lang="en-GB" sz="1900" dirty="0"/>
              <a:t>How does our spending develop over time? </a:t>
            </a:r>
          </a:p>
          <a:p>
            <a:pPr lvl="1"/>
            <a:r>
              <a:rPr lang="en-GB" sz="1500" dirty="0"/>
              <a:t>GROUP BY and ORDER BY Month, the SUM of amount in euros. </a:t>
            </a:r>
          </a:p>
          <a:p>
            <a:pPr lvl="1"/>
            <a:endParaRPr lang="en-GB" sz="1100" dirty="0"/>
          </a:p>
        </p:txBody>
      </p:sp>
      <p:pic>
        <p:nvPicPr>
          <p:cNvPr id="12" name="Picture 1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E9B11A8A-47F9-48BF-8065-8371FC083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6890" y="3117101"/>
            <a:ext cx="778203" cy="311899"/>
          </a:xfrm>
          <a:prstGeom prst="rect">
            <a:avLst/>
          </a:prstGeom>
        </p:spPr>
      </p:pic>
      <p:pic>
        <p:nvPicPr>
          <p:cNvPr id="14" name="Picture 13" descr="A graph with blue lines and red lines&#10;&#10;Description automatically generated">
            <a:extLst>
              <a:ext uri="{FF2B5EF4-FFF2-40B4-BE49-F238E27FC236}">
                <a16:creationId xmlns:a16="http://schemas.microsoft.com/office/drawing/2014/main" id="{21BD095B-8660-0C34-5DF2-B50A559D95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348" y="2721736"/>
            <a:ext cx="5917875" cy="34458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19932C9-DBDC-7DA6-EB17-EEA8B247DD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5001" y="2949159"/>
            <a:ext cx="934190" cy="241281"/>
          </a:xfrm>
          <a:prstGeom prst="rect">
            <a:avLst/>
          </a:prstGeom>
        </p:spPr>
      </p:pic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039E6357-DCE4-78EA-7300-05B5340694F1}"/>
              </a:ext>
            </a:extLst>
          </p:cNvPr>
          <p:cNvSpPr txBox="1">
            <a:spLocks/>
          </p:cNvSpPr>
          <p:nvPr/>
        </p:nvSpPr>
        <p:spPr>
          <a:xfrm>
            <a:off x="6006164" y="1698927"/>
            <a:ext cx="6140901" cy="981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900" dirty="0"/>
              <a:t>How is our spending for specific materials?</a:t>
            </a:r>
          </a:p>
          <a:p>
            <a:pPr lvl="1"/>
            <a:r>
              <a:rPr lang="en-GB" sz="1500" dirty="0"/>
              <a:t>GROUP BY and ORDER BY Month-Material, the weighted avg. price per unit of each material </a:t>
            </a:r>
            <a:r>
              <a:rPr lang="en-GB" sz="1300" dirty="0"/>
              <a:t>(SUM(Amount) / SUM(Quantity)).  </a:t>
            </a:r>
            <a:endParaRPr lang="en-GB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A1A9A-BBA7-D73E-6EC8-B2ED0498F7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62111" y="6283266"/>
            <a:ext cx="329156" cy="73084"/>
          </a:xfrm>
          <a:prstGeom prst="rect">
            <a:avLst/>
          </a:prstGeom>
        </p:spPr>
      </p:pic>
      <p:pic>
        <p:nvPicPr>
          <p:cNvPr id="8" name="Picture 7" descr="A close up of a letter&#10;&#10;Description automatically generated">
            <a:extLst>
              <a:ext uri="{FF2B5EF4-FFF2-40B4-BE49-F238E27FC236}">
                <a16:creationId xmlns:a16="http://schemas.microsoft.com/office/drawing/2014/main" id="{596B6BD7-D819-C978-41B6-3CDF33BA4D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2911" y="3870325"/>
            <a:ext cx="146571" cy="80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9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5D2742B4-18F8-15B5-5F23-66A05DC88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454" y="2159830"/>
            <a:ext cx="6248474" cy="4012891"/>
          </a:xfrm>
          <a:prstGeom prst="rect">
            <a:avLst/>
          </a:prstGeom>
        </p:spPr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CBCA8D9B-86A6-46D0-8939-576472F4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83" y="194783"/>
            <a:ext cx="10452417" cy="769493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Spending Savings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3DB5F-1A43-441F-953F-DA8BBE72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en-GB" smtClean="0"/>
              <a:pPr lvl="0" rtl="0"/>
              <a:t>8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4DA47-FB0E-082B-5A95-506F80E0EC2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4349" y="1693642"/>
            <a:ext cx="5292918" cy="4783358"/>
          </a:xfrm>
        </p:spPr>
        <p:txBody>
          <a:bodyPr>
            <a:normAutofit lnSpcReduction="10000"/>
          </a:bodyPr>
          <a:lstStyle/>
          <a:p>
            <a:pPr rtl="0"/>
            <a:r>
              <a:rPr lang="en-GB" sz="1900" dirty="0"/>
              <a:t>Where can we save money? </a:t>
            </a:r>
          </a:p>
          <a:p>
            <a:pPr lvl="1"/>
            <a:r>
              <a:rPr lang="en-GB" sz="1500" dirty="0"/>
              <a:t>Can we get better price from another vendor or concentrate bigger volumes to some specific vendor? </a:t>
            </a:r>
          </a:p>
          <a:p>
            <a:pPr marL="457200" lvl="1" indent="0">
              <a:buNone/>
            </a:pPr>
            <a:r>
              <a:rPr lang="en-GB" sz="1500" dirty="0">
                <a:sym typeface="Wingdings" panose="05000000000000000000" pitchFamily="2" charset="2"/>
              </a:rPr>
              <a:t> </a:t>
            </a:r>
            <a:r>
              <a:rPr lang="en-GB" sz="1500" dirty="0"/>
              <a:t>GROUP BY Materials and Vendors, and show the average (AVG(Amount / Quantity)) spend per unit for each material-vendor for each purchase. </a:t>
            </a:r>
          </a:p>
          <a:p>
            <a:pPr rtl="0"/>
            <a:r>
              <a:rPr lang="en-GB" sz="1900" dirty="0"/>
              <a:t>Findings: </a:t>
            </a:r>
          </a:p>
          <a:p>
            <a:pPr lvl="1"/>
            <a:r>
              <a:rPr lang="en-GB" sz="1500" dirty="0"/>
              <a:t>Materials like "Alarm system bulbs 140W", "Sensor cables 20mt", and "Transmission motor X334 0,5mm“ only supplied by single vendors. (</a:t>
            </a:r>
            <a:r>
              <a:rPr lang="en-GB" sz="1500" b="1" dirty="0"/>
              <a:t>Risk?</a:t>
            </a:r>
            <a:r>
              <a:rPr lang="en-GB" sz="1500" dirty="0"/>
              <a:t>)</a:t>
            </a:r>
          </a:p>
          <a:p>
            <a:pPr lvl="1"/>
            <a:r>
              <a:rPr lang="en-GB" sz="1500" dirty="0"/>
              <a:t>“</a:t>
            </a:r>
            <a:r>
              <a:rPr lang="en-GB" sz="1500" b="1" dirty="0"/>
              <a:t>Motor IP20 5.5kW</a:t>
            </a:r>
            <a:r>
              <a:rPr lang="en-GB" sz="1500" dirty="0"/>
              <a:t>” purchased by many vendors </a:t>
            </a:r>
            <a:r>
              <a:rPr lang="en-GB" sz="1500" dirty="0">
                <a:sym typeface="Wingdings" panose="05000000000000000000" pitchFamily="2" charset="2"/>
              </a:rPr>
              <a:t> </a:t>
            </a:r>
            <a:r>
              <a:rPr lang="en-GB" sz="1500" b="1" dirty="0">
                <a:sym typeface="Wingdings" panose="05000000000000000000" pitchFamily="2" charset="2"/>
              </a:rPr>
              <a:t>Shift to </a:t>
            </a:r>
            <a:r>
              <a:rPr lang="en-GB" sz="1500" dirty="0">
                <a:sym typeface="Wingdings" panose="05000000000000000000" pitchFamily="2" charset="2"/>
              </a:rPr>
              <a:t>cheapest vendor named: </a:t>
            </a:r>
            <a:r>
              <a:rPr lang="en-GB" sz="1500" b="1" dirty="0">
                <a:sym typeface="Wingdings" panose="05000000000000000000" pitchFamily="2" charset="2"/>
              </a:rPr>
              <a:t>Metal Bros GmbH</a:t>
            </a:r>
            <a:r>
              <a:rPr lang="en-GB" sz="1500" dirty="0">
                <a:sym typeface="Wingdings" panose="05000000000000000000" pitchFamily="2" charset="2"/>
              </a:rPr>
              <a:t> (252.12 euros) </a:t>
            </a:r>
            <a:r>
              <a:rPr lang="en-GB" sz="1500" b="1" dirty="0">
                <a:sym typeface="Wingdings" panose="05000000000000000000" pitchFamily="2" charset="2"/>
              </a:rPr>
              <a:t>for cost reduction</a:t>
            </a:r>
            <a:r>
              <a:rPr lang="en-GB" sz="1500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GB" sz="1500" dirty="0">
                <a:sym typeface="Wingdings" panose="05000000000000000000" pitchFamily="2" charset="2"/>
              </a:rPr>
              <a:t>Ask for discount from Cheney Industrials &amp; Italian steel co as we buy with big quantity materials (1057, 1053). </a:t>
            </a:r>
            <a:endParaRPr lang="en-GB" sz="1100" dirty="0"/>
          </a:p>
        </p:txBody>
      </p:sp>
      <p:pic>
        <p:nvPicPr>
          <p:cNvPr id="4" name="Picture 3" descr="A list of colored text&#10;&#10;Description automatically generated">
            <a:extLst>
              <a:ext uri="{FF2B5EF4-FFF2-40B4-BE49-F238E27FC236}">
                <a16:creationId xmlns:a16="http://schemas.microsoft.com/office/drawing/2014/main" id="{F515891E-8C9A-DBA5-670F-1A0B41692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4243" y="2432969"/>
            <a:ext cx="796563" cy="71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9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BCA8D9B-86A6-46D0-8939-576472F4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83" y="194783"/>
            <a:ext cx="10452417" cy="769493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Spending Savings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3DB5F-1A43-441F-953F-DA8BBE72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en-GB" smtClean="0"/>
              <a:pPr lvl="0" rtl="0"/>
              <a:t>9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4DA47-FB0E-082B-5A95-506F80E0EC2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4349" y="1693642"/>
            <a:ext cx="5292918" cy="4783358"/>
          </a:xfrm>
        </p:spPr>
        <p:txBody>
          <a:bodyPr>
            <a:normAutofit/>
          </a:bodyPr>
          <a:lstStyle/>
          <a:p>
            <a:pPr rtl="0"/>
            <a:r>
              <a:rPr lang="en-GB" sz="1900" dirty="0"/>
              <a:t>How can we benefit for less cost spending?  </a:t>
            </a:r>
          </a:p>
          <a:p>
            <a:pPr lvl="1"/>
            <a:r>
              <a:rPr lang="en-GB" sz="1500" dirty="0"/>
              <a:t>Can we optimize our choice of material vendors based on country-specific pricing differences? </a:t>
            </a:r>
          </a:p>
          <a:p>
            <a:pPr marL="457200" lvl="1" indent="0">
              <a:buNone/>
            </a:pPr>
            <a:r>
              <a:rPr lang="en-GB" sz="1500" dirty="0">
                <a:sym typeface="Wingdings" panose="05000000000000000000" pitchFamily="2" charset="2"/>
              </a:rPr>
              <a:t> </a:t>
            </a:r>
            <a:r>
              <a:rPr lang="en-GB" sz="1500" dirty="0"/>
              <a:t>GROUP BY Materials, Vendor Country, Company Code, and show the average spend per unit for each material-vendor country-unit country. </a:t>
            </a:r>
          </a:p>
          <a:p>
            <a:pPr rtl="0"/>
            <a:r>
              <a:rPr lang="en-GB" sz="1900" dirty="0"/>
              <a:t>Findings: </a:t>
            </a:r>
          </a:p>
          <a:p>
            <a:pPr lvl="1"/>
            <a:r>
              <a:rPr lang="en-GB" sz="1500" dirty="0"/>
              <a:t>For the material </a:t>
            </a:r>
            <a:r>
              <a:rPr lang="en-GB" sz="1500" b="1" dirty="0"/>
              <a:t>'Motor IP20 5.5kW</a:t>
            </a:r>
            <a:r>
              <a:rPr lang="en-GB" sz="1500" dirty="0"/>
              <a:t>,' we could save money in the country units DE, GB, HU, and FR if we procure it through our DK country unit instead of local units. </a:t>
            </a:r>
          </a:p>
          <a:p>
            <a:pPr lvl="1"/>
            <a:r>
              <a:rPr lang="en-GB" sz="1500" dirty="0"/>
              <a:t>DK unit supplying from GB vendor is the cheapest (maybe shift to that vendor). </a:t>
            </a:r>
          </a:p>
          <a:p>
            <a:pPr lvl="1"/>
            <a:r>
              <a:rPr lang="en-GB" sz="1500" dirty="0"/>
              <a:t>For Material "</a:t>
            </a:r>
            <a:r>
              <a:rPr lang="en-GB" sz="1500" b="1" dirty="0"/>
              <a:t> Motor IP20 5.5kW </a:t>
            </a:r>
            <a:r>
              <a:rPr lang="en-GB" sz="1500" dirty="0"/>
              <a:t>", in countries AU, CN, US, SG, maybe consider global vendors (GB?) or other country company units.  </a:t>
            </a:r>
          </a:p>
          <a:p>
            <a:pPr marL="457200" lvl="1" indent="0">
              <a:buNone/>
            </a:pPr>
            <a:endParaRPr lang="en-GB" sz="1500" dirty="0"/>
          </a:p>
        </p:txBody>
      </p:sp>
      <p:pic>
        <p:nvPicPr>
          <p:cNvPr id="3" name="Picture 2" descr="A graph with colorful lines&#10;&#10;Description automatically generated">
            <a:extLst>
              <a:ext uri="{FF2B5EF4-FFF2-40B4-BE49-F238E27FC236}">
                <a16:creationId xmlns:a16="http://schemas.microsoft.com/office/drawing/2014/main" id="{B2C79555-C51D-930B-EC2B-A090715CE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267" y="2097783"/>
            <a:ext cx="6223918" cy="38987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95F85D-3064-EA3D-3B45-FD39822E4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9355" y="3628793"/>
            <a:ext cx="742482" cy="114532"/>
          </a:xfrm>
          <a:prstGeom prst="rect">
            <a:avLst/>
          </a:prstGeom>
        </p:spPr>
      </p:pic>
      <p:pic>
        <p:nvPicPr>
          <p:cNvPr id="11" name="Picture 10" descr="A list of electrical components&#10;&#10;Description automatically generated">
            <a:extLst>
              <a:ext uri="{FF2B5EF4-FFF2-40B4-BE49-F238E27FC236}">
                <a16:creationId xmlns:a16="http://schemas.microsoft.com/office/drawing/2014/main" id="{7E211536-7447-33DB-69D0-5D37A63FC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2520" y="2328333"/>
            <a:ext cx="775131" cy="76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40669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626_TF89117832_Win32" id="{DB0A3224-88B5-430B-9AD1-D790B94EF5D8}" vid="{070D6B8A-04B9-4AE4-ADE6-362B2ED255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{34FBBFB2-C490-4339-9459-4BBBD5E783AC}tf89117832_win32</Template>
  <TotalTime>4579</TotalTime>
  <Words>1104</Words>
  <Application>Microsoft Office PowerPoint</Application>
  <PresentationFormat>Widescreen</PresentationFormat>
  <Paragraphs>180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Calibri</vt:lpstr>
      <vt:lpstr>ColorBlockVTI</vt:lpstr>
      <vt:lpstr>ACME’s Data Analysis</vt:lpstr>
      <vt:lpstr>Introduction &amp; Objective </vt:lpstr>
      <vt:lpstr>Data Overview</vt:lpstr>
      <vt:lpstr>Data Holistic View</vt:lpstr>
      <vt:lpstr>Purchasing Analysis Overview</vt:lpstr>
      <vt:lpstr>Purchasing Analysis Overview</vt:lpstr>
      <vt:lpstr>Spending Development Over Time</vt:lpstr>
      <vt:lpstr>Spending Savings</vt:lpstr>
      <vt:lpstr>Spending Savings 2</vt:lpstr>
      <vt:lpstr>Recording mistakes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ACME’s Data Analysis</dc:title>
  <dc:creator>Kyriacos Kyriacou</dc:creator>
  <cp:lastModifiedBy>Kyriacos Kyriacou</cp:lastModifiedBy>
  <cp:revision>1</cp:revision>
  <dcterms:created xsi:type="dcterms:W3CDTF">2023-07-18T17:08:44Z</dcterms:created>
  <dcterms:modified xsi:type="dcterms:W3CDTF">2023-07-23T17:09:09Z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