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62" r:id="rId7"/>
    <p:sldId id="258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56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811-A9E5-4B92-8C17-5F1BD3C3C2FF}" type="datetimeFigureOut">
              <a:rPr lang="es-AR" smtClean="0"/>
              <a:t>02/11/2015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D7D9-5A32-43C6-85C0-9ADEC149D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4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811-A9E5-4B92-8C17-5F1BD3C3C2FF}" type="datetimeFigureOut">
              <a:rPr lang="es-AR" smtClean="0"/>
              <a:t>02/11/2015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D7D9-5A32-43C6-85C0-9ADEC149D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11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811-A9E5-4B92-8C17-5F1BD3C3C2FF}" type="datetimeFigureOut">
              <a:rPr lang="es-AR" smtClean="0"/>
              <a:t>02/11/2015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D7D9-5A32-43C6-85C0-9ADEC149D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871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811-A9E5-4B92-8C17-5F1BD3C3C2FF}" type="datetimeFigureOut">
              <a:rPr lang="es-AR" smtClean="0"/>
              <a:t>02/11/2015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D7D9-5A32-43C6-85C0-9ADEC149D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24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811-A9E5-4B92-8C17-5F1BD3C3C2FF}" type="datetimeFigureOut">
              <a:rPr lang="es-AR" smtClean="0"/>
              <a:t>02/11/2015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D7D9-5A32-43C6-85C0-9ADEC149D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007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811-A9E5-4B92-8C17-5F1BD3C3C2FF}" type="datetimeFigureOut">
              <a:rPr lang="es-AR" smtClean="0"/>
              <a:t>02/11/2015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D7D9-5A32-43C6-85C0-9ADEC149D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389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811-A9E5-4B92-8C17-5F1BD3C3C2FF}" type="datetimeFigureOut">
              <a:rPr lang="es-AR" smtClean="0"/>
              <a:t>02/11/2015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D7D9-5A32-43C6-85C0-9ADEC149D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844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811-A9E5-4B92-8C17-5F1BD3C3C2FF}" type="datetimeFigureOut">
              <a:rPr lang="es-AR" smtClean="0"/>
              <a:t>02/11/2015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D7D9-5A32-43C6-85C0-9ADEC149D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709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811-A9E5-4B92-8C17-5F1BD3C3C2FF}" type="datetimeFigureOut">
              <a:rPr lang="es-AR" smtClean="0"/>
              <a:t>02/11/2015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D7D9-5A32-43C6-85C0-9ADEC149D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525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811-A9E5-4B92-8C17-5F1BD3C3C2FF}" type="datetimeFigureOut">
              <a:rPr lang="es-AR" smtClean="0"/>
              <a:t>02/11/2015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D7D9-5A32-43C6-85C0-9ADEC149D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47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811-A9E5-4B92-8C17-5F1BD3C3C2FF}" type="datetimeFigureOut">
              <a:rPr lang="es-AR" smtClean="0"/>
              <a:t>02/11/2015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D7D9-5A32-43C6-85C0-9ADEC149D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104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8B811-A9E5-4B92-8C17-5F1BD3C3C2FF}" type="datetimeFigureOut">
              <a:rPr lang="es-AR" smtClean="0"/>
              <a:t>02/11/2015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BD7D9-5A32-43C6-85C0-9ADEC149D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12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8595"/>
            <a:ext cx="12192000" cy="815509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644722" y="5410921"/>
            <a:ext cx="5589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COMPUTER MUSIC</a:t>
            </a:r>
            <a:endParaRPr lang="es-AR" sz="40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915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815509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47114" y="1012874"/>
            <a:ext cx="107195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95000"/>
                  </a:schemeClr>
                </a:solidFill>
              </a:rPr>
              <a:t>ATRACK es </a:t>
            </a:r>
            <a:r>
              <a:rPr lang="es-AR" sz="2000" dirty="0" smtClean="0">
                <a:solidFill>
                  <a:schemeClr val="bg1">
                    <a:lumMod val="95000"/>
                  </a:schemeClr>
                </a:solidFill>
              </a:rPr>
              <a:t>un instrumento musical </a:t>
            </a:r>
            <a:r>
              <a:rPr lang="es-AR" sz="2000" dirty="0" smtClean="0">
                <a:solidFill>
                  <a:schemeClr val="bg1">
                    <a:lumMod val="95000"/>
                  </a:schemeClr>
                </a:solidFill>
              </a:rPr>
              <a:t>computarizado</a:t>
            </a:r>
            <a:r>
              <a:rPr lang="es-AR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s-AR" sz="2000" dirty="0" smtClean="0">
                <a:solidFill>
                  <a:schemeClr val="bg1">
                    <a:lumMod val="95000"/>
                  </a:schemeClr>
                </a:solidFill>
              </a:rPr>
              <a:t>consiste en una plataforma de acrílico </a:t>
            </a:r>
            <a:r>
              <a:rPr lang="es-AR" sz="2000" dirty="0" smtClean="0">
                <a:solidFill>
                  <a:schemeClr val="bg1">
                    <a:lumMod val="95000"/>
                  </a:schemeClr>
                </a:solidFill>
              </a:rPr>
              <a:t>llena </a:t>
            </a:r>
            <a:r>
              <a:rPr lang="es-AR" sz="2000" dirty="0" smtClean="0">
                <a:solidFill>
                  <a:schemeClr val="bg1">
                    <a:lumMod val="95000"/>
                  </a:schemeClr>
                </a:solidFill>
              </a:rPr>
              <a:t>de agua </a:t>
            </a:r>
            <a:r>
              <a:rPr lang="es-AR" sz="2000" dirty="0" smtClean="0">
                <a:solidFill>
                  <a:schemeClr val="bg1">
                    <a:lumMod val="95000"/>
                  </a:schemeClr>
                </a:solidFill>
              </a:rPr>
              <a:t>y una parte de </a:t>
            </a:r>
            <a:r>
              <a:rPr lang="es-AR" sz="2000" dirty="0" smtClean="0">
                <a:solidFill>
                  <a:schemeClr val="bg1">
                    <a:lumMod val="95000"/>
                  </a:schemeClr>
                </a:solidFill>
              </a:rPr>
              <a:t>limadura de </a:t>
            </a:r>
            <a:r>
              <a:rPr lang="es-AR" sz="2000" dirty="0" smtClean="0">
                <a:solidFill>
                  <a:schemeClr val="bg1">
                    <a:lumMod val="95000"/>
                  </a:schemeClr>
                </a:solidFill>
              </a:rPr>
              <a:t>hierro. </a:t>
            </a:r>
            <a:r>
              <a:rPr lang="es-AR" sz="2000" dirty="0" smtClean="0">
                <a:solidFill>
                  <a:schemeClr val="bg1">
                    <a:lumMod val="95000"/>
                  </a:schemeClr>
                </a:solidFill>
              </a:rPr>
              <a:t>el sonido es generado a partir de el movimiento de la limadura mediante un </a:t>
            </a:r>
            <a:r>
              <a:rPr lang="es-AR" sz="2000" dirty="0" smtClean="0">
                <a:solidFill>
                  <a:schemeClr val="bg1">
                    <a:lumMod val="95000"/>
                  </a:schemeClr>
                </a:solidFill>
              </a:rPr>
              <a:t>imán capaz de atraer la limadura deslizándola sobre la pared del instrumento. </a:t>
            </a:r>
            <a:r>
              <a:rPr lang="es-AR" sz="2000" dirty="0" smtClean="0">
                <a:solidFill>
                  <a:schemeClr val="bg1">
                    <a:lumMod val="95000"/>
                  </a:schemeClr>
                </a:solidFill>
              </a:rPr>
              <a:t>En paralelo, una cámara web </a:t>
            </a:r>
            <a:r>
              <a:rPr lang="es-AR" sz="2000" dirty="0" err="1" smtClean="0">
                <a:solidFill>
                  <a:schemeClr val="bg1">
                    <a:lumMod val="95000"/>
                  </a:schemeClr>
                </a:solidFill>
              </a:rPr>
              <a:t>trackea</a:t>
            </a:r>
            <a:r>
              <a:rPr lang="es-AR" sz="2000" dirty="0" smtClean="0">
                <a:solidFill>
                  <a:schemeClr val="bg1">
                    <a:lumMod val="95000"/>
                  </a:schemeClr>
                </a:solidFill>
              </a:rPr>
              <a:t> el área del prisma y reconoce el movimiento de la mancha negra (limadura del hierro) por contraste de color. Según las áreas definidas computacionalmente el instrumento logara </a:t>
            </a:r>
            <a:r>
              <a:rPr lang="es-AR" sz="2000" dirty="0" smtClean="0">
                <a:solidFill>
                  <a:schemeClr val="bg1">
                    <a:lumMod val="95000"/>
                  </a:schemeClr>
                </a:solidFill>
              </a:rPr>
              <a:t>controlar</a:t>
            </a:r>
            <a:r>
              <a:rPr lang="es-AR" sz="2000" dirty="0" smtClean="0">
                <a:solidFill>
                  <a:schemeClr val="bg1">
                    <a:lumMod val="95000"/>
                  </a:schemeClr>
                </a:solidFill>
              </a:rPr>
              <a:t>, la intensidad, el volumen y la altura de las notas. El sonido es efectuado de manera continua y los silencios son logrados cuando la limadura de hierro esta en reposo. </a:t>
            </a:r>
            <a:endParaRPr lang="es-A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2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CODIFICION Y TRACKEO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6317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34572"/>
            <a:ext cx="10515600" cy="5642391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DIAGRAMA DE COMPONENTES </a:t>
            </a:r>
          </a:p>
          <a:p>
            <a:pPr marL="0" indent="0">
              <a:buNone/>
            </a:pPr>
            <a:r>
              <a:rPr lang="es-AR" dirty="0" smtClean="0"/>
              <a:t>Sincronización y funcionamiento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5334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37625"/>
            <a:ext cx="10515600" cy="5839338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Diseño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5495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8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5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4332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135</Words>
  <Application>Microsoft Office PowerPoint</Application>
  <PresentationFormat>Panorámica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Gulim</vt:lpstr>
      <vt:lpstr>Aharoni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carla torres</dc:creator>
  <cp:lastModifiedBy>carla torres</cp:lastModifiedBy>
  <cp:revision>6</cp:revision>
  <dcterms:created xsi:type="dcterms:W3CDTF">2015-11-02T15:25:02Z</dcterms:created>
  <dcterms:modified xsi:type="dcterms:W3CDTF">2015-11-02T22:36:29Z</dcterms:modified>
</cp:coreProperties>
</file>