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1E6C7-C7AD-374B-A63E-5041EEF78027}" v="2" dt="2024-12-15T10:17:43.819"/>
    <p1510:client id="{8A968A73-2D2F-4FC3-BF06-7FB39FF68AC8}" v="69" dt="2024-12-15T19:45:13.044"/>
    <p1510:client id="{E39DB4EF-84AF-4A06-942C-F6BE70E6FB53}" v="24" dt="2024-12-15T10:22:12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tune Akpan" userId="08cae17058940396" providerId="LiveId" clId="{E39DB4EF-84AF-4A06-942C-F6BE70E6FB53}"/>
    <pc:docChg chg="undo custSel addSld modSld sldOrd">
      <pc:chgData name="Fortune Akpan" userId="08cae17058940396" providerId="LiveId" clId="{E39DB4EF-84AF-4A06-942C-F6BE70E6FB53}" dt="2024-12-15T10:22:12.698" v="931"/>
      <pc:docMkLst>
        <pc:docMk/>
      </pc:docMkLst>
      <pc:sldChg chg="addSp modSp mod ord modTransition setBg addAnim">
        <pc:chgData name="Fortune Akpan" userId="08cae17058940396" providerId="LiveId" clId="{E39DB4EF-84AF-4A06-942C-F6BE70E6FB53}" dt="2024-12-15T10:20:10.355" v="919"/>
        <pc:sldMkLst>
          <pc:docMk/>
          <pc:sldMk cId="0" sldId="256"/>
        </pc:sldMkLst>
        <pc:spChg chg="mod">
          <ac:chgData name="Fortune Akpan" userId="08cae17058940396" providerId="LiveId" clId="{E39DB4EF-84AF-4A06-942C-F6BE70E6FB53}" dt="2024-12-15T09:43:28.946" v="7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Fortune Akpan" userId="08cae17058940396" providerId="LiveId" clId="{E39DB4EF-84AF-4A06-942C-F6BE70E6FB53}" dt="2024-12-15T09:42:52.340" v="62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Fortune Akpan" userId="08cae17058940396" providerId="LiveId" clId="{E39DB4EF-84AF-4A06-942C-F6BE70E6FB53}" dt="2024-12-15T09:42:52.340" v="62" actId="26606"/>
          <ac:spMkLst>
            <pc:docMk/>
            <pc:sldMk cId="0" sldId="256"/>
            <ac:spMk id="9" creationId="{518BCE60-EB58-4019-B93A-1094BA89FB95}"/>
          </ac:spMkLst>
        </pc:spChg>
        <pc:spChg chg="add">
          <ac:chgData name="Fortune Akpan" userId="08cae17058940396" providerId="LiveId" clId="{E39DB4EF-84AF-4A06-942C-F6BE70E6FB53}" dt="2024-12-15T09:42:52.340" v="62" actId="26606"/>
          <ac:spMkLst>
            <pc:docMk/>
            <pc:sldMk cId="0" sldId="256"/>
            <ac:spMk id="11" creationId="{5239C5D7-3A83-4B28-BA16-9364DA5FA6A4}"/>
          </ac:spMkLst>
        </pc:spChg>
        <pc:spChg chg="add">
          <ac:chgData name="Fortune Akpan" userId="08cae17058940396" providerId="LiveId" clId="{E39DB4EF-84AF-4A06-942C-F6BE70E6FB53}" dt="2024-12-15T09:42:52.340" v="62" actId="26606"/>
          <ac:spMkLst>
            <pc:docMk/>
            <pc:sldMk cId="0" sldId="256"/>
            <ac:spMk id="13" creationId="{C0E4BDC5-1DF0-B758-02E4-0AA24AB72BA9}"/>
          </ac:spMkLst>
        </pc:spChg>
        <pc:spChg chg="add">
          <ac:chgData name="Fortune Akpan" userId="08cae17058940396" providerId="LiveId" clId="{E39DB4EF-84AF-4A06-942C-F6BE70E6FB53}" dt="2024-12-15T09:42:52.340" v="62" actId="26606"/>
          <ac:spMkLst>
            <pc:docMk/>
            <pc:sldMk cId="0" sldId="256"/>
            <ac:spMk id="15" creationId="{49109861-B852-BC17-33D7-416D00A39674}"/>
          </ac:spMkLst>
        </pc:spChg>
        <pc:picChg chg="add">
          <ac:chgData name="Fortune Akpan" userId="08cae17058940396" providerId="LiveId" clId="{E39DB4EF-84AF-4A06-942C-F6BE70E6FB53}" dt="2024-12-15T09:42:52.340" v="62" actId="26606"/>
          <ac:picMkLst>
            <pc:docMk/>
            <pc:sldMk cId="0" sldId="256"/>
            <ac:picMk id="5" creationId="{700D96E7-4460-C243-1C5F-54139EA22FA1}"/>
          </ac:picMkLst>
        </pc:picChg>
      </pc:sldChg>
      <pc:sldChg chg="addSp modSp mod modTransition setBg setClrOvrMap">
        <pc:chgData name="Fortune Akpan" userId="08cae17058940396" providerId="LiveId" clId="{E39DB4EF-84AF-4A06-942C-F6BE70E6FB53}" dt="2024-12-15T10:20:18.636" v="920"/>
        <pc:sldMkLst>
          <pc:docMk/>
          <pc:sldMk cId="0" sldId="257"/>
        </pc:sldMkLst>
        <pc:spChg chg="mod">
          <ac:chgData name="Fortune Akpan" userId="08cae17058940396" providerId="LiveId" clId="{E39DB4EF-84AF-4A06-942C-F6BE70E6FB53}" dt="2024-12-15T09:41:16.979" v="50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Fortune Akpan" userId="08cae17058940396" providerId="LiveId" clId="{E39DB4EF-84AF-4A06-942C-F6BE70E6FB53}" dt="2024-12-15T09:42:27.450" v="61" actId="313"/>
          <ac:spMkLst>
            <pc:docMk/>
            <pc:sldMk cId="0" sldId="257"/>
            <ac:spMk id="3" creationId="{00000000-0000-0000-0000-000000000000}"/>
          </ac:spMkLst>
        </pc:spChg>
        <pc:spChg chg="add">
          <ac:chgData name="Fortune Akpan" userId="08cae17058940396" providerId="LiveId" clId="{E39DB4EF-84AF-4A06-942C-F6BE70E6FB53}" dt="2024-12-15T09:41:16.979" v="50" actId="26606"/>
          <ac:spMkLst>
            <pc:docMk/>
            <pc:sldMk cId="0" sldId="257"/>
            <ac:spMk id="10" creationId="{CF62D2A7-8207-488C-9F46-316BA81A16C8}"/>
          </ac:spMkLst>
        </pc:spChg>
        <pc:spChg chg="add">
          <ac:chgData name="Fortune Akpan" userId="08cae17058940396" providerId="LiveId" clId="{E39DB4EF-84AF-4A06-942C-F6BE70E6FB53}" dt="2024-12-15T09:41:16.979" v="50" actId="26606"/>
          <ac:spMkLst>
            <pc:docMk/>
            <pc:sldMk cId="0" sldId="257"/>
            <ac:spMk id="12" creationId="{52AC6D7F-F068-4E11-BB06-F601D89BB980}"/>
          </ac:spMkLst>
        </pc:spChg>
        <pc:picChg chg="add">
          <ac:chgData name="Fortune Akpan" userId="08cae17058940396" providerId="LiveId" clId="{E39DB4EF-84AF-4A06-942C-F6BE70E6FB53}" dt="2024-12-15T09:41:16.979" v="50" actId="26606"/>
          <ac:picMkLst>
            <pc:docMk/>
            <pc:sldMk cId="0" sldId="257"/>
            <ac:picMk id="7" creationId="{0B62D742-A804-6C7C-11BD-3B70D94FB644}"/>
          </ac:picMkLst>
        </pc:picChg>
      </pc:sldChg>
      <pc:sldChg chg="addSp delSp modSp mod modTransition setBg">
        <pc:chgData name="Fortune Akpan" userId="08cae17058940396" providerId="LiveId" clId="{E39DB4EF-84AF-4A06-942C-F6BE70E6FB53}" dt="2024-12-15T10:20:23.598" v="921"/>
        <pc:sldMkLst>
          <pc:docMk/>
          <pc:sldMk cId="0" sldId="258"/>
        </pc:sldMkLst>
        <pc:spChg chg="mod">
          <ac:chgData name="Fortune Akpan" userId="08cae17058940396" providerId="LiveId" clId="{E39DB4EF-84AF-4A06-942C-F6BE70E6FB53}" dt="2024-12-15T09:24:50.665" v="5" actId="26606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Fortune Akpan" userId="08cae17058940396" providerId="LiveId" clId="{E39DB4EF-84AF-4A06-942C-F6BE70E6FB53}" dt="2024-12-15T09:24:50.665" v="5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Fortune Akpan" userId="08cae17058940396" providerId="LiveId" clId="{E39DB4EF-84AF-4A06-942C-F6BE70E6FB53}" dt="2024-12-15T09:24:50.649" v="4" actId="26606"/>
          <ac:spMkLst>
            <pc:docMk/>
            <pc:sldMk cId="0" sldId="258"/>
            <ac:spMk id="10" creationId="{2EB492CD-616E-47F8-933B-5E2D952A0593}"/>
          </ac:spMkLst>
        </pc:spChg>
        <pc:spChg chg="add del">
          <ac:chgData name="Fortune Akpan" userId="08cae17058940396" providerId="LiveId" clId="{E39DB4EF-84AF-4A06-942C-F6BE70E6FB53}" dt="2024-12-15T09:24:50.649" v="4" actId="26606"/>
          <ac:spMkLst>
            <pc:docMk/>
            <pc:sldMk cId="0" sldId="258"/>
            <ac:spMk id="12" creationId="{59383CF9-23B5-4335-9B21-1791C4CF1C75}"/>
          </ac:spMkLst>
        </pc:spChg>
        <pc:spChg chg="add del">
          <ac:chgData name="Fortune Akpan" userId="08cae17058940396" providerId="LiveId" clId="{E39DB4EF-84AF-4A06-942C-F6BE70E6FB53}" dt="2024-12-15T09:24:50.649" v="4" actId="26606"/>
          <ac:spMkLst>
            <pc:docMk/>
            <pc:sldMk cId="0" sldId="258"/>
            <ac:spMk id="14" creationId="{0007FE00-9498-4706-B255-6437B0252C02}"/>
          </ac:spMkLst>
        </pc:spChg>
        <pc:grpChg chg="add">
          <ac:chgData name="Fortune Akpan" userId="08cae17058940396" providerId="LiveId" clId="{E39DB4EF-84AF-4A06-942C-F6BE70E6FB53}" dt="2024-12-15T09:24:50.665" v="5" actId="26606"/>
          <ac:grpSpMkLst>
            <pc:docMk/>
            <pc:sldMk cId="0" sldId="258"/>
            <ac:grpSpMk id="16" creationId="{114ED94A-C85D-4CD3-4205-438D21CE6B38}"/>
          </ac:grpSpMkLst>
        </pc:grpChg>
        <pc:picChg chg="add mod">
          <ac:chgData name="Fortune Akpan" userId="08cae17058940396" providerId="LiveId" clId="{E39DB4EF-84AF-4A06-942C-F6BE70E6FB53}" dt="2024-12-15T09:25:34.177" v="12" actId="14100"/>
          <ac:picMkLst>
            <pc:docMk/>
            <pc:sldMk cId="0" sldId="258"/>
            <ac:picMk id="5" creationId="{64C1A654-6F7A-EC42-0F88-D68DB2651280}"/>
          </ac:picMkLst>
        </pc:picChg>
      </pc:sldChg>
      <pc:sldChg chg="addSp delSp modSp mod modTransition setBg">
        <pc:chgData name="Fortune Akpan" userId="08cae17058940396" providerId="LiveId" clId="{E39DB4EF-84AF-4A06-942C-F6BE70E6FB53}" dt="2024-12-15T10:20:51.220" v="925"/>
        <pc:sldMkLst>
          <pc:docMk/>
          <pc:sldMk cId="0" sldId="259"/>
        </pc:sldMkLst>
        <pc:spChg chg="mod">
          <ac:chgData name="Fortune Akpan" userId="08cae17058940396" providerId="LiveId" clId="{E39DB4EF-84AF-4A06-942C-F6BE70E6FB53}" dt="2024-12-15T09:31:11.678" v="15" actId="26606"/>
          <ac:spMkLst>
            <pc:docMk/>
            <pc:sldMk cId="0" sldId="259"/>
            <ac:spMk id="2" creationId="{00000000-0000-0000-0000-000000000000}"/>
          </ac:spMkLst>
        </pc:spChg>
        <pc:spChg chg="add del">
          <ac:chgData name="Fortune Akpan" userId="08cae17058940396" providerId="LiveId" clId="{E39DB4EF-84AF-4A06-942C-F6BE70E6FB53}" dt="2024-12-15T09:31:11.678" v="15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Fortune Akpan" userId="08cae17058940396" providerId="LiveId" clId="{E39DB4EF-84AF-4A06-942C-F6BE70E6FB53}" dt="2024-12-15T09:31:11.662" v="14" actId="26606"/>
          <ac:spMkLst>
            <pc:docMk/>
            <pc:sldMk cId="0" sldId="259"/>
            <ac:spMk id="9" creationId="{7517A47C-B2E5-4B79-8061-D74B1311AF6E}"/>
          </ac:spMkLst>
        </pc:spChg>
        <pc:spChg chg="add del">
          <ac:chgData name="Fortune Akpan" userId="08cae17058940396" providerId="LiveId" clId="{E39DB4EF-84AF-4A06-942C-F6BE70E6FB53}" dt="2024-12-15T09:31:11.662" v="14" actId="26606"/>
          <ac:spMkLst>
            <pc:docMk/>
            <pc:sldMk cId="0" sldId="259"/>
            <ac:spMk id="11" creationId="{C505E780-2083-4CB5-A42A-5E0E2908ECC3}"/>
          </ac:spMkLst>
        </pc:spChg>
        <pc:spChg chg="add del">
          <ac:chgData name="Fortune Akpan" userId="08cae17058940396" providerId="LiveId" clId="{E39DB4EF-84AF-4A06-942C-F6BE70E6FB53}" dt="2024-12-15T09:31:11.662" v="14" actId="26606"/>
          <ac:spMkLst>
            <pc:docMk/>
            <pc:sldMk cId="0" sldId="259"/>
            <ac:spMk id="13" creationId="{D2C0AE1C-0118-41AE-8A10-7CDCBF10E96F}"/>
          </ac:spMkLst>
        </pc:spChg>
        <pc:spChg chg="add del">
          <ac:chgData name="Fortune Akpan" userId="08cae17058940396" providerId="LiveId" clId="{E39DB4EF-84AF-4A06-942C-F6BE70E6FB53}" dt="2024-12-15T09:31:11.662" v="14" actId="26606"/>
          <ac:spMkLst>
            <pc:docMk/>
            <pc:sldMk cId="0" sldId="259"/>
            <ac:spMk id="15" creationId="{463EEC44-1BA3-44ED-81FC-A644B04B2A44}"/>
          </ac:spMkLst>
        </pc:spChg>
        <pc:spChg chg="add">
          <ac:chgData name="Fortune Akpan" userId="08cae17058940396" providerId="LiveId" clId="{E39DB4EF-84AF-4A06-942C-F6BE70E6FB53}" dt="2024-12-15T09:31:11.678" v="15" actId="26606"/>
          <ac:spMkLst>
            <pc:docMk/>
            <pc:sldMk cId="0" sldId="259"/>
            <ac:spMk id="17" creationId="{C0763A76-9F1C-4FC5-82B7-DD475DA461B2}"/>
          </ac:spMkLst>
        </pc:spChg>
        <pc:spChg chg="add">
          <ac:chgData name="Fortune Akpan" userId="08cae17058940396" providerId="LiveId" clId="{E39DB4EF-84AF-4A06-942C-F6BE70E6FB53}" dt="2024-12-15T09:31:11.678" v="15" actId="26606"/>
          <ac:spMkLst>
            <pc:docMk/>
            <pc:sldMk cId="0" sldId="259"/>
            <ac:spMk id="18" creationId="{E81BF4F6-F2CF-4984-9D14-D6966D92F99F}"/>
          </ac:spMkLst>
        </pc:spChg>
        <pc:spChg chg="add">
          <ac:chgData name="Fortune Akpan" userId="08cae17058940396" providerId="LiveId" clId="{E39DB4EF-84AF-4A06-942C-F6BE70E6FB53}" dt="2024-12-15T09:31:11.678" v="15" actId="26606"/>
          <ac:spMkLst>
            <pc:docMk/>
            <pc:sldMk cId="0" sldId="259"/>
            <ac:spMk id="19" creationId="{00000000-0000-0000-0000-000000000000}"/>
          </ac:spMkLst>
        </pc:spChg>
        <pc:graphicFrameChg chg="add del">
          <ac:chgData name="Fortune Akpan" userId="08cae17058940396" providerId="LiveId" clId="{E39DB4EF-84AF-4A06-942C-F6BE70E6FB53}" dt="2024-12-15T09:31:11.662" v="14" actId="26606"/>
          <ac:graphicFrameMkLst>
            <pc:docMk/>
            <pc:sldMk cId="0" sldId="259"/>
            <ac:graphicFrameMk id="5" creationId="{6AB913D0-5E56-79FF-DD53-A25751DD4118}"/>
          </ac:graphicFrameMkLst>
        </pc:graphicFrameChg>
        <pc:picChg chg="add">
          <ac:chgData name="Fortune Akpan" userId="08cae17058940396" providerId="LiveId" clId="{E39DB4EF-84AF-4A06-942C-F6BE70E6FB53}" dt="2024-12-15T09:31:11.678" v="15" actId="26606"/>
          <ac:picMkLst>
            <pc:docMk/>
            <pc:sldMk cId="0" sldId="259"/>
            <ac:picMk id="20" creationId="{3D2BDCD1-0FE2-78FE-1D20-CEEFDF696396}"/>
          </ac:picMkLst>
        </pc:picChg>
      </pc:sldChg>
      <pc:sldChg chg="addSp delSp modSp mod modTransition setBg">
        <pc:chgData name="Fortune Akpan" userId="08cae17058940396" providerId="LiveId" clId="{E39DB4EF-84AF-4A06-942C-F6BE70E6FB53}" dt="2024-12-15T10:21:36.197" v="926"/>
        <pc:sldMkLst>
          <pc:docMk/>
          <pc:sldMk cId="0" sldId="260"/>
        </pc:sldMkLst>
        <pc:spChg chg="mod">
          <ac:chgData name="Fortune Akpan" userId="08cae17058940396" providerId="LiveId" clId="{E39DB4EF-84AF-4A06-942C-F6BE70E6FB53}" dt="2024-12-15T09:34:14.477" v="22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Fortune Akpan" userId="08cae17058940396" providerId="LiveId" clId="{E39DB4EF-84AF-4A06-942C-F6BE70E6FB53}" dt="2024-12-15T09:32:27.263" v="16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Fortune Akpan" userId="08cae17058940396" providerId="LiveId" clId="{E39DB4EF-84AF-4A06-942C-F6BE70E6FB53}" dt="2024-12-15T09:34:14.477" v="22" actId="26606"/>
          <ac:spMkLst>
            <pc:docMk/>
            <pc:sldMk cId="0" sldId="260"/>
            <ac:spMk id="10" creationId="{B50AB553-2A96-4A92-96F2-93548E096954}"/>
          </ac:spMkLst>
        </pc:spChg>
        <pc:spChg chg="add del">
          <ac:chgData name="Fortune Akpan" userId="08cae17058940396" providerId="LiveId" clId="{E39DB4EF-84AF-4A06-942C-F6BE70E6FB53}" dt="2024-12-15T09:34:11.141" v="19" actId="26606"/>
          <ac:spMkLst>
            <pc:docMk/>
            <pc:sldMk cId="0" sldId="260"/>
            <ac:spMk id="15" creationId="{A2679492-7988-4050-9056-542444452411}"/>
          </ac:spMkLst>
        </pc:spChg>
        <pc:spChg chg="add del">
          <ac:chgData name="Fortune Akpan" userId="08cae17058940396" providerId="LiveId" clId="{E39DB4EF-84AF-4A06-942C-F6BE70E6FB53}" dt="2024-12-15T09:34:11.141" v="19" actId="26606"/>
          <ac:spMkLst>
            <pc:docMk/>
            <pc:sldMk cId="0" sldId="260"/>
            <ac:spMk id="17" creationId="{B091B163-7D61-4891-ABCF-5C13D9C418D0}"/>
          </ac:spMkLst>
        </pc:spChg>
        <pc:spChg chg="add del">
          <ac:chgData name="Fortune Akpan" userId="08cae17058940396" providerId="LiveId" clId="{E39DB4EF-84AF-4A06-942C-F6BE70E6FB53}" dt="2024-12-15T09:34:14.414" v="21" actId="26606"/>
          <ac:spMkLst>
            <pc:docMk/>
            <pc:sldMk cId="0" sldId="260"/>
            <ac:spMk id="21" creationId="{9F7D5CDA-D291-4307-BF55-1381FED29634}"/>
          </ac:spMkLst>
        </pc:spChg>
        <pc:spChg chg="add del">
          <ac:chgData name="Fortune Akpan" userId="08cae17058940396" providerId="LiveId" clId="{E39DB4EF-84AF-4A06-942C-F6BE70E6FB53}" dt="2024-12-15T09:34:14.414" v="21" actId="26606"/>
          <ac:spMkLst>
            <pc:docMk/>
            <pc:sldMk cId="0" sldId="260"/>
            <ac:spMk id="22" creationId="{59B296B9-C5A5-4E4F-9B60-C907B5F1466C}"/>
          </ac:spMkLst>
        </pc:spChg>
        <pc:spChg chg="add del">
          <ac:chgData name="Fortune Akpan" userId="08cae17058940396" providerId="LiveId" clId="{E39DB4EF-84AF-4A06-942C-F6BE70E6FB53}" dt="2024-12-15T09:34:14.414" v="21" actId="26606"/>
          <ac:spMkLst>
            <pc:docMk/>
            <pc:sldMk cId="0" sldId="260"/>
            <ac:spMk id="23" creationId="{D0300FD3-5AF1-6305-15FA-9078072672E2}"/>
          </ac:spMkLst>
        </pc:spChg>
        <pc:spChg chg="add">
          <ac:chgData name="Fortune Akpan" userId="08cae17058940396" providerId="LiveId" clId="{E39DB4EF-84AF-4A06-942C-F6BE70E6FB53}" dt="2024-12-15T09:34:14.477" v="22" actId="26606"/>
          <ac:spMkLst>
            <pc:docMk/>
            <pc:sldMk cId="0" sldId="260"/>
            <ac:spMk id="25" creationId="{4037C1C0-FADA-40C7-B923-037899A24F09}"/>
          </ac:spMkLst>
        </pc:spChg>
        <pc:spChg chg="add">
          <ac:chgData name="Fortune Akpan" userId="08cae17058940396" providerId="LiveId" clId="{E39DB4EF-84AF-4A06-942C-F6BE70E6FB53}" dt="2024-12-15T09:34:14.477" v="22" actId="26606"/>
          <ac:spMkLst>
            <pc:docMk/>
            <pc:sldMk cId="0" sldId="260"/>
            <ac:spMk id="26" creationId="{4B56CC07-3AFD-4C79-AFB2-0428FBBD79D1}"/>
          </ac:spMkLst>
        </pc:spChg>
        <pc:graphicFrameChg chg="add mod modGraphic">
          <ac:chgData name="Fortune Akpan" userId="08cae17058940396" providerId="LiveId" clId="{E39DB4EF-84AF-4A06-942C-F6BE70E6FB53}" dt="2024-12-15T09:34:47.455" v="23" actId="26606"/>
          <ac:graphicFrameMkLst>
            <pc:docMk/>
            <pc:sldMk cId="0" sldId="260"/>
            <ac:graphicFrameMk id="5" creationId="{304AB064-0650-ED76-3953-5E7700731866}"/>
          </ac:graphicFrameMkLst>
        </pc:graphicFrameChg>
        <pc:picChg chg="add mod ord">
          <ac:chgData name="Fortune Akpan" userId="08cae17058940396" providerId="LiveId" clId="{E39DB4EF-84AF-4A06-942C-F6BE70E6FB53}" dt="2024-12-15T09:34:14.477" v="22" actId="26606"/>
          <ac:picMkLst>
            <pc:docMk/>
            <pc:sldMk cId="0" sldId="260"/>
            <ac:picMk id="6" creationId="{7C37E077-2EFD-C847-C386-1F9F4E08A3DC}"/>
          </ac:picMkLst>
        </pc:picChg>
        <pc:cxnChg chg="add del">
          <ac:chgData name="Fortune Akpan" userId="08cae17058940396" providerId="LiveId" clId="{E39DB4EF-84AF-4A06-942C-F6BE70E6FB53}" dt="2024-12-15T09:34:11.141" v="19" actId="26606"/>
          <ac:cxnSpMkLst>
            <pc:docMk/>
            <pc:sldMk cId="0" sldId="260"/>
            <ac:cxnSpMk id="19" creationId="{C49DA8F6-BCC1-4447-B54C-57856834B94B}"/>
          </ac:cxnSpMkLst>
        </pc:cxnChg>
      </pc:sldChg>
      <pc:sldChg chg="addSp delSp modSp mod modTransition setBg">
        <pc:chgData name="Fortune Akpan" userId="08cae17058940396" providerId="LiveId" clId="{E39DB4EF-84AF-4A06-942C-F6BE70E6FB53}" dt="2024-12-15T10:21:47.281" v="928"/>
        <pc:sldMkLst>
          <pc:docMk/>
          <pc:sldMk cId="0" sldId="261"/>
        </pc:sldMkLst>
        <pc:spChg chg="mod">
          <ac:chgData name="Fortune Akpan" userId="08cae17058940396" providerId="LiveId" clId="{E39DB4EF-84AF-4A06-942C-F6BE70E6FB53}" dt="2024-12-15T09:39:00.476" v="31" actId="26606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Fortune Akpan" userId="08cae17058940396" providerId="LiveId" clId="{E39DB4EF-84AF-4A06-942C-F6BE70E6FB53}" dt="2024-12-15T09:39:00.476" v="31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Fortune Akpan" userId="08cae17058940396" providerId="LiveId" clId="{E39DB4EF-84AF-4A06-942C-F6BE70E6FB53}" dt="2024-12-15T09:39:00.476" v="30" actId="26606"/>
          <ac:spMkLst>
            <pc:docMk/>
            <pc:sldMk cId="0" sldId="261"/>
            <ac:spMk id="14" creationId="{F35DB090-93B5-4581-8D71-BB3839684BFF}"/>
          </ac:spMkLst>
        </pc:spChg>
        <pc:spChg chg="add del">
          <ac:chgData name="Fortune Akpan" userId="08cae17058940396" providerId="LiveId" clId="{E39DB4EF-84AF-4A06-942C-F6BE70E6FB53}" dt="2024-12-15T09:39:00.476" v="30" actId="26606"/>
          <ac:spMkLst>
            <pc:docMk/>
            <pc:sldMk cId="0" sldId="261"/>
            <ac:spMk id="16" creationId="{A0DE92DF-4769-4DE9-93FD-EE31271850CA}"/>
          </ac:spMkLst>
        </pc:spChg>
        <pc:spChg chg="add">
          <ac:chgData name="Fortune Akpan" userId="08cae17058940396" providerId="LiveId" clId="{E39DB4EF-84AF-4A06-942C-F6BE70E6FB53}" dt="2024-12-15T09:39:00.476" v="31" actId="26606"/>
          <ac:spMkLst>
            <pc:docMk/>
            <pc:sldMk cId="0" sldId="261"/>
            <ac:spMk id="18" creationId="{B091B163-7D61-4891-ABCF-5C13D9C418D0}"/>
          </ac:spMkLst>
        </pc:spChg>
        <pc:spChg chg="add">
          <ac:chgData name="Fortune Akpan" userId="08cae17058940396" providerId="LiveId" clId="{E39DB4EF-84AF-4A06-942C-F6BE70E6FB53}" dt="2024-12-15T09:39:00.476" v="31" actId="26606"/>
          <ac:spMkLst>
            <pc:docMk/>
            <pc:sldMk cId="0" sldId="261"/>
            <ac:spMk id="19" creationId="{A2679492-7988-4050-9056-542444452411}"/>
          </ac:spMkLst>
        </pc:spChg>
        <pc:spChg chg="add">
          <ac:chgData name="Fortune Akpan" userId="08cae17058940396" providerId="LiveId" clId="{E39DB4EF-84AF-4A06-942C-F6BE70E6FB53}" dt="2024-12-15T09:39:00.476" v="31" actId="26606"/>
          <ac:spMkLst>
            <pc:docMk/>
            <pc:sldMk cId="0" sldId="261"/>
            <ac:spMk id="21" creationId="{B5ABDEAA-B248-4182-B67C-A925338E772D}"/>
          </ac:spMkLst>
        </pc:spChg>
        <pc:picChg chg="add del mod">
          <ac:chgData name="Fortune Akpan" userId="08cae17058940396" providerId="LiveId" clId="{E39DB4EF-84AF-4A06-942C-F6BE70E6FB53}" dt="2024-12-15T09:36:55.841" v="26" actId="478"/>
          <ac:picMkLst>
            <pc:docMk/>
            <pc:sldMk cId="0" sldId="261"/>
            <ac:picMk id="5" creationId="{9AF764B8-95C4-FC46-E30C-2F2218DF6DA0}"/>
          </ac:picMkLst>
        </pc:picChg>
        <pc:picChg chg="add mod">
          <ac:chgData name="Fortune Akpan" userId="08cae17058940396" providerId="LiveId" clId="{E39DB4EF-84AF-4A06-942C-F6BE70E6FB53}" dt="2024-12-15T09:40:16.911" v="49" actId="1037"/>
          <ac:picMkLst>
            <pc:docMk/>
            <pc:sldMk cId="0" sldId="261"/>
            <ac:picMk id="7" creationId="{EF3F2542-CC89-1734-24D2-1E990E09648C}"/>
          </ac:picMkLst>
        </pc:picChg>
        <pc:picChg chg="add mod">
          <ac:chgData name="Fortune Akpan" userId="08cae17058940396" providerId="LiveId" clId="{E39DB4EF-84AF-4A06-942C-F6BE70E6FB53}" dt="2024-12-15T10:13:23.545" v="912" actId="1035"/>
          <ac:picMkLst>
            <pc:docMk/>
            <pc:sldMk cId="0" sldId="261"/>
            <ac:picMk id="9" creationId="{0A36F4CC-A3EE-DA59-3195-D6DA3546C15A}"/>
          </ac:picMkLst>
        </pc:picChg>
        <pc:cxnChg chg="add">
          <ac:chgData name="Fortune Akpan" userId="08cae17058940396" providerId="LiveId" clId="{E39DB4EF-84AF-4A06-942C-F6BE70E6FB53}" dt="2024-12-15T09:39:00.476" v="31" actId="26606"/>
          <ac:cxnSpMkLst>
            <pc:docMk/>
            <pc:sldMk cId="0" sldId="261"/>
            <ac:cxnSpMk id="20" creationId="{C49DA8F6-BCC1-4447-B54C-57856834B94B}"/>
          </ac:cxnSpMkLst>
        </pc:cxnChg>
      </pc:sldChg>
      <pc:sldChg chg="addSp modSp mod modTransition setBg">
        <pc:chgData name="Fortune Akpan" userId="08cae17058940396" providerId="LiveId" clId="{E39DB4EF-84AF-4A06-942C-F6BE70E6FB53}" dt="2024-12-15T10:22:12.698" v="931"/>
        <pc:sldMkLst>
          <pc:docMk/>
          <pc:sldMk cId="0" sldId="262"/>
        </pc:sldMkLst>
        <pc:spChg chg="mod">
          <ac:chgData name="Fortune Akpan" userId="08cae17058940396" providerId="LiveId" clId="{E39DB4EF-84AF-4A06-942C-F6BE70E6FB53}" dt="2024-12-15T10:12:51.645" v="908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Fortune Akpan" userId="08cae17058940396" providerId="LiveId" clId="{E39DB4EF-84AF-4A06-942C-F6BE70E6FB53}" dt="2024-12-15T10:12:51.645" v="908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Fortune Akpan" userId="08cae17058940396" providerId="LiveId" clId="{E39DB4EF-84AF-4A06-942C-F6BE70E6FB53}" dt="2024-12-15T10:12:51.645" v="908" actId="26606"/>
          <ac:spMkLst>
            <pc:docMk/>
            <pc:sldMk cId="0" sldId="262"/>
            <ac:spMk id="9" creationId="{9F7D5CDA-D291-4307-BF55-1381FED29634}"/>
          </ac:spMkLst>
        </pc:spChg>
        <pc:spChg chg="add">
          <ac:chgData name="Fortune Akpan" userId="08cae17058940396" providerId="LiveId" clId="{E39DB4EF-84AF-4A06-942C-F6BE70E6FB53}" dt="2024-12-15T10:12:51.645" v="908" actId="26606"/>
          <ac:spMkLst>
            <pc:docMk/>
            <pc:sldMk cId="0" sldId="262"/>
            <ac:spMk id="11" creationId="{59B296B9-C5A5-4E4F-9B60-C907B5F1466C}"/>
          </ac:spMkLst>
        </pc:spChg>
        <pc:spChg chg="add">
          <ac:chgData name="Fortune Akpan" userId="08cae17058940396" providerId="LiveId" clId="{E39DB4EF-84AF-4A06-942C-F6BE70E6FB53}" dt="2024-12-15T10:12:51.645" v="908" actId="26606"/>
          <ac:spMkLst>
            <pc:docMk/>
            <pc:sldMk cId="0" sldId="262"/>
            <ac:spMk id="13" creationId="{D0300FD3-5AF1-6305-15FA-9078072672E2}"/>
          </ac:spMkLst>
        </pc:spChg>
        <pc:picChg chg="add mod">
          <ac:chgData name="Fortune Akpan" userId="08cae17058940396" providerId="LiveId" clId="{E39DB4EF-84AF-4A06-942C-F6BE70E6FB53}" dt="2024-12-15T10:13:00.403" v="909" actId="27614"/>
          <ac:picMkLst>
            <pc:docMk/>
            <pc:sldMk cId="0" sldId="262"/>
            <ac:picMk id="5" creationId="{3085DD58-0B1D-B12F-0D47-59FD508C9489}"/>
          </ac:picMkLst>
        </pc:picChg>
      </pc:sldChg>
      <pc:sldChg chg="addSp modSp new mod setBg">
        <pc:chgData name="Fortune Akpan" userId="08cae17058940396" providerId="LiveId" clId="{E39DB4EF-84AF-4A06-942C-F6BE70E6FB53}" dt="2024-12-15T09:56:40.231" v="326" actId="14100"/>
        <pc:sldMkLst>
          <pc:docMk/>
          <pc:sldMk cId="2010439930" sldId="263"/>
        </pc:sldMkLst>
        <pc:spChg chg="mod">
          <ac:chgData name="Fortune Akpan" userId="08cae17058940396" providerId="LiveId" clId="{E39DB4EF-84AF-4A06-942C-F6BE70E6FB53}" dt="2024-12-15T09:56:40.231" v="326" actId="14100"/>
          <ac:spMkLst>
            <pc:docMk/>
            <pc:sldMk cId="2010439930" sldId="263"/>
            <ac:spMk id="2" creationId="{0ECF0AF7-3325-B398-85CB-48B63ECAB1A6}"/>
          </ac:spMkLst>
        </pc:spChg>
        <pc:spChg chg="mod">
          <ac:chgData name="Fortune Akpan" userId="08cae17058940396" providerId="LiveId" clId="{E39DB4EF-84AF-4A06-942C-F6BE70E6FB53}" dt="2024-12-15T09:54:40.321" v="265" actId="26606"/>
          <ac:spMkLst>
            <pc:docMk/>
            <pc:sldMk cId="2010439930" sldId="263"/>
            <ac:spMk id="3" creationId="{4CEE59EA-D7FF-E12D-6E48-886AA5250710}"/>
          </ac:spMkLst>
        </pc:spChg>
        <pc:grpChg chg="add">
          <ac:chgData name="Fortune Akpan" userId="08cae17058940396" providerId="LiveId" clId="{E39DB4EF-84AF-4A06-942C-F6BE70E6FB53}" dt="2024-12-15T09:54:40.321" v="265" actId="26606"/>
          <ac:grpSpMkLst>
            <pc:docMk/>
            <pc:sldMk cId="2010439930" sldId="263"/>
            <ac:grpSpMk id="10" creationId="{114ED94A-C85D-4CD3-4205-438D21CE6B38}"/>
          </ac:grpSpMkLst>
        </pc:grpChg>
        <pc:picChg chg="add mod">
          <ac:chgData name="Fortune Akpan" userId="08cae17058940396" providerId="LiveId" clId="{E39DB4EF-84AF-4A06-942C-F6BE70E6FB53}" dt="2024-12-15T09:55:05.173" v="270" actId="14100"/>
          <ac:picMkLst>
            <pc:docMk/>
            <pc:sldMk cId="2010439930" sldId="263"/>
            <ac:picMk id="5" creationId="{FF619053-EE0A-FC99-3A1A-3F98DB8337D4}"/>
          </ac:picMkLst>
        </pc:picChg>
      </pc:sldChg>
      <pc:sldChg chg="addSp modSp new mod setBg">
        <pc:chgData name="Fortune Akpan" userId="08cae17058940396" providerId="LiveId" clId="{E39DB4EF-84AF-4A06-942C-F6BE70E6FB53}" dt="2024-12-15T10:04:16.675" v="686" actId="14100"/>
        <pc:sldMkLst>
          <pc:docMk/>
          <pc:sldMk cId="3287603120" sldId="264"/>
        </pc:sldMkLst>
        <pc:spChg chg="mod">
          <ac:chgData name="Fortune Akpan" userId="08cae17058940396" providerId="LiveId" clId="{E39DB4EF-84AF-4A06-942C-F6BE70E6FB53}" dt="2024-12-15T10:03:52.897" v="682" actId="26606"/>
          <ac:spMkLst>
            <pc:docMk/>
            <pc:sldMk cId="3287603120" sldId="264"/>
            <ac:spMk id="2" creationId="{99FFF472-8D6D-0AED-3BEA-7FBCA4CEE04C}"/>
          </ac:spMkLst>
        </pc:spChg>
        <pc:spChg chg="mod">
          <ac:chgData name="Fortune Akpan" userId="08cae17058940396" providerId="LiveId" clId="{E39DB4EF-84AF-4A06-942C-F6BE70E6FB53}" dt="2024-12-15T10:03:52.897" v="682" actId="26606"/>
          <ac:spMkLst>
            <pc:docMk/>
            <pc:sldMk cId="3287603120" sldId="264"/>
            <ac:spMk id="3" creationId="{AE05D9C8-B6D7-8A99-45B7-6AB0CD4C86A4}"/>
          </ac:spMkLst>
        </pc:spChg>
        <pc:grpChg chg="add">
          <ac:chgData name="Fortune Akpan" userId="08cae17058940396" providerId="LiveId" clId="{E39DB4EF-84AF-4A06-942C-F6BE70E6FB53}" dt="2024-12-15T10:03:52.897" v="682" actId="26606"/>
          <ac:grpSpMkLst>
            <pc:docMk/>
            <pc:sldMk cId="3287603120" sldId="264"/>
            <ac:grpSpMk id="10" creationId="{114ED94A-C85D-4CD3-4205-438D21CE6B38}"/>
          </ac:grpSpMkLst>
        </pc:grpChg>
        <pc:picChg chg="add mod">
          <ac:chgData name="Fortune Akpan" userId="08cae17058940396" providerId="LiveId" clId="{E39DB4EF-84AF-4A06-942C-F6BE70E6FB53}" dt="2024-12-15T10:04:16.675" v="686" actId="14100"/>
          <ac:picMkLst>
            <pc:docMk/>
            <pc:sldMk cId="3287603120" sldId="264"/>
            <ac:picMk id="5" creationId="{0070113F-37C3-0252-6CE8-A12F078CF256}"/>
          </ac:picMkLst>
        </pc:picChg>
      </pc:sldChg>
      <pc:sldChg chg="addSp modSp new mod setBg">
        <pc:chgData name="Fortune Akpan" userId="08cae17058940396" providerId="LiveId" clId="{E39DB4EF-84AF-4A06-942C-F6BE70E6FB53}" dt="2024-12-15T10:09:35.992" v="907" actId="14100"/>
        <pc:sldMkLst>
          <pc:docMk/>
          <pc:sldMk cId="2165256254" sldId="265"/>
        </pc:sldMkLst>
        <pc:spChg chg="mod">
          <ac:chgData name="Fortune Akpan" userId="08cae17058940396" providerId="LiveId" clId="{E39DB4EF-84AF-4A06-942C-F6BE70E6FB53}" dt="2024-12-15T10:09:17.925" v="901" actId="26606"/>
          <ac:spMkLst>
            <pc:docMk/>
            <pc:sldMk cId="2165256254" sldId="265"/>
            <ac:spMk id="2" creationId="{7D7C540F-13D1-5EE9-F891-84AA7B0C01E2}"/>
          </ac:spMkLst>
        </pc:spChg>
        <pc:spChg chg="mod">
          <ac:chgData name="Fortune Akpan" userId="08cae17058940396" providerId="LiveId" clId="{E39DB4EF-84AF-4A06-942C-F6BE70E6FB53}" dt="2024-12-15T10:09:17.925" v="901" actId="26606"/>
          <ac:spMkLst>
            <pc:docMk/>
            <pc:sldMk cId="2165256254" sldId="265"/>
            <ac:spMk id="3" creationId="{B39369FF-368E-B622-3C24-EE564129A644}"/>
          </ac:spMkLst>
        </pc:spChg>
        <pc:grpChg chg="add">
          <ac:chgData name="Fortune Akpan" userId="08cae17058940396" providerId="LiveId" clId="{E39DB4EF-84AF-4A06-942C-F6BE70E6FB53}" dt="2024-12-15T10:09:17.925" v="901" actId="26606"/>
          <ac:grpSpMkLst>
            <pc:docMk/>
            <pc:sldMk cId="2165256254" sldId="265"/>
            <ac:grpSpMk id="10" creationId="{114ED94A-C85D-4CD3-4205-438D21CE6B38}"/>
          </ac:grpSpMkLst>
        </pc:grpChg>
        <pc:picChg chg="add mod">
          <ac:chgData name="Fortune Akpan" userId="08cae17058940396" providerId="LiveId" clId="{E39DB4EF-84AF-4A06-942C-F6BE70E6FB53}" dt="2024-12-15T10:09:35.992" v="907" actId="14100"/>
          <ac:picMkLst>
            <pc:docMk/>
            <pc:sldMk cId="2165256254" sldId="265"/>
            <ac:picMk id="5" creationId="{889D6CD3-87BB-BBD7-4737-AFF89D81C88C}"/>
          </ac:picMkLst>
        </pc:picChg>
      </pc:sldChg>
    </pc:docChg>
  </pc:docChgLst>
  <pc:docChgLst>
    <pc:chgData name="Mirian Ugochi Orjiako" userId="4366ddc4cd54048e" providerId="Windows Live" clId="Web-{8A968A73-2D2F-4FC3-BF06-7FB39FF68AC8}"/>
    <pc:docChg chg="addSld delSld modSld">
      <pc:chgData name="Mirian Ugochi Orjiako" userId="4366ddc4cd54048e" providerId="Windows Live" clId="Web-{8A968A73-2D2F-4FC3-BF06-7FB39FF68AC8}" dt="2024-12-15T19:45:13.044" v="71" actId="20577"/>
      <pc:docMkLst>
        <pc:docMk/>
      </pc:docMkLst>
      <pc:sldChg chg="addSp delSp modSp">
        <pc:chgData name="Mirian Ugochi Orjiako" userId="4366ddc4cd54048e" providerId="Windows Live" clId="Web-{8A968A73-2D2F-4FC3-BF06-7FB39FF68AC8}" dt="2024-12-15T18:49:20.009" v="23" actId="20577"/>
        <pc:sldMkLst>
          <pc:docMk/>
          <pc:sldMk cId="0" sldId="256"/>
        </pc:sldMkLst>
        <pc:spChg chg="mod">
          <ac:chgData name="Mirian Ugochi Orjiako" userId="4366ddc4cd54048e" providerId="Windows Live" clId="Web-{8A968A73-2D2F-4FC3-BF06-7FB39FF68AC8}" dt="2024-12-15T18:49:05.899" v="21"/>
          <ac:spMkLst>
            <pc:docMk/>
            <pc:sldMk cId="0" sldId="256"/>
            <ac:spMk id="2" creationId="{00000000-0000-0000-0000-000000000000}"/>
          </ac:spMkLst>
        </pc:spChg>
        <pc:spChg chg="mod">
          <ac:chgData name="Mirian Ugochi Orjiako" userId="4366ddc4cd54048e" providerId="Windows Live" clId="Web-{8A968A73-2D2F-4FC3-BF06-7FB39FF68AC8}" dt="2024-12-15T18:49:20.009" v="23" actId="20577"/>
          <ac:spMkLst>
            <pc:docMk/>
            <pc:sldMk cId="0" sldId="256"/>
            <ac:spMk id="3" creationId="{00000000-0000-0000-0000-000000000000}"/>
          </ac:spMkLst>
        </pc:spChg>
        <pc:spChg chg="del">
          <ac:chgData name="Mirian Ugochi Orjiako" userId="4366ddc4cd54048e" providerId="Windows Live" clId="Web-{8A968A73-2D2F-4FC3-BF06-7FB39FF68AC8}" dt="2024-12-15T18:48:14.179" v="4"/>
          <ac:spMkLst>
            <pc:docMk/>
            <pc:sldMk cId="0" sldId="256"/>
            <ac:spMk id="9" creationId="{518BCE60-EB58-4019-B93A-1094BA89FB95}"/>
          </ac:spMkLst>
        </pc:spChg>
        <pc:spChg chg="del">
          <ac:chgData name="Mirian Ugochi Orjiako" userId="4366ddc4cd54048e" providerId="Windows Live" clId="Web-{8A968A73-2D2F-4FC3-BF06-7FB39FF68AC8}" dt="2024-12-15T18:48:14.179" v="4"/>
          <ac:spMkLst>
            <pc:docMk/>
            <pc:sldMk cId="0" sldId="256"/>
            <ac:spMk id="11" creationId="{5239C5D7-3A83-4B28-BA16-9364DA5FA6A4}"/>
          </ac:spMkLst>
        </pc:spChg>
        <pc:spChg chg="del">
          <ac:chgData name="Mirian Ugochi Orjiako" userId="4366ddc4cd54048e" providerId="Windows Live" clId="Web-{8A968A73-2D2F-4FC3-BF06-7FB39FF68AC8}" dt="2024-12-15T18:48:14.179" v="4"/>
          <ac:spMkLst>
            <pc:docMk/>
            <pc:sldMk cId="0" sldId="256"/>
            <ac:spMk id="13" creationId="{C0E4BDC5-1DF0-B758-02E4-0AA24AB72BA9}"/>
          </ac:spMkLst>
        </pc:spChg>
        <pc:spChg chg="del">
          <ac:chgData name="Mirian Ugochi Orjiako" userId="4366ddc4cd54048e" providerId="Windows Live" clId="Web-{8A968A73-2D2F-4FC3-BF06-7FB39FF68AC8}" dt="2024-12-15T18:48:14.179" v="4"/>
          <ac:spMkLst>
            <pc:docMk/>
            <pc:sldMk cId="0" sldId="256"/>
            <ac:spMk id="15" creationId="{49109861-B852-BC17-33D7-416D00A39674}"/>
          </ac:spMkLst>
        </pc:spChg>
        <pc:spChg chg="add del">
          <ac:chgData name="Mirian Ugochi Orjiako" userId="4366ddc4cd54048e" providerId="Windows Live" clId="Web-{8A968A73-2D2F-4FC3-BF06-7FB39FF68AC8}" dt="2024-12-15T18:49:05.899" v="21"/>
          <ac:spMkLst>
            <pc:docMk/>
            <pc:sldMk cId="0" sldId="256"/>
            <ac:spMk id="20" creationId="{E91DC736-0EF8-4F87-9146-EBF1D2EE4D3D}"/>
          </ac:spMkLst>
        </pc:spChg>
        <pc:spChg chg="add del">
          <ac:chgData name="Mirian Ugochi Orjiako" userId="4366ddc4cd54048e" providerId="Windows Live" clId="Web-{8A968A73-2D2F-4FC3-BF06-7FB39FF68AC8}" dt="2024-12-15T18:49:05.899" v="21"/>
          <ac:spMkLst>
            <pc:docMk/>
            <pc:sldMk cId="0" sldId="256"/>
            <ac:spMk id="22" creationId="{097CD68E-23E3-4007-8847-CD0944C4F7BE}"/>
          </ac:spMkLst>
        </pc:spChg>
        <pc:spChg chg="add del">
          <ac:chgData name="Mirian Ugochi Orjiako" userId="4366ddc4cd54048e" providerId="Windows Live" clId="Web-{8A968A73-2D2F-4FC3-BF06-7FB39FF68AC8}" dt="2024-12-15T18:48:21.570" v="5"/>
          <ac:spMkLst>
            <pc:docMk/>
            <pc:sldMk cId="0" sldId="256"/>
            <ac:spMk id="24" creationId="{AF2F604E-43BE-4DC3-B983-E071523364F8}"/>
          </ac:spMkLst>
        </pc:spChg>
        <pc:spChg chg="add del">
          <ac:chgData name="Mirian Ugochi Orjiako" userId="4366ddc4cd54048e" providerId="Windows Live" clId="Web-{8A968A73-2D2F-4FC3-BF06-7FB39FF68AC8}" dt="2024-12-15T18:49:05.899" v="21"/>
          <ac:spMkLst>
            <pc:docMk/>
            <pc:sldMk cId="0" sldId="256"/>
            <ac:spMk id="26" creationId="{08C9B587-E65E-4B52-B37C-ABEBB6E87928}"/>
          </ac:spMkLst>
        </pc:spChg>
        <pc:spChg chg="add">
          <ac:chgData name="Mirian Ugochi Orjiako" userId="4366ddc4cd54048e" providerId="Windows Live" clId="Web-{8A968A73-2D2F-4FC3-BF06-7FB39FF68AC8}" dt="2024-12-15T18:49:05.899" v="21"/>
          <ac:spMkLst>
            <pc:docMk/>
            <pc:sldMk cId="0" sldId="256"/>
            <ac:spMk id="31" creationId="{657F69E0-C4B0-4BEC-A689-4F8D877F05D4}"/>
          </ac:spMkLst>
        </pc:spChg>
        <pc:spChg chg="add">
          <ac:chgData name="Mirian Ugochi Orjiako" userId="4366ddc4cd54048e" providerId="Windows Live" clId="Web-{8A968A73-2D2F-4FC3-BF06-7FB39FF68AC8}" dt="2024-12-15T18:49:05.899" v="21"/>
          <ac:spMkLst>
            <pc:docMk/>
            <pc:sldMk cId="0" sldId="256"/>
            <ac:spMk id="33" creationId="{9F6380B4-6A1C-481E-8408-B4E6C75B9B81}"/>
          </ac:spMkLst>
        </pc:spChg>
        <pc:picChg chg="mod">
          <ac:chgData name="Mirian Ugochi Orjiako" userId="4366ddc4cd54048e" providerId="Windows Live" clId="Web-{8A968A73-2D2F-4FC3-BF06-7FB39FF68AC8}" dt="2024-12-15T18:49:05.899" v="21"/>
          <ac:picMkLst>
            <pc:docMk/>
            <pc:sldMk cId="0" sldId="256"/>
            <ac:picMk id="5" creationId="{700D96E7-4460-C243-1C5F-54139EA22FA1}"/>
          </ac:picMkLst>
        </pc:picChg>
      </pc:sldChg>
      <pc:sldChg chg="addSp delSp modSp">
        <pc:chgData name="Mirian Ugochi Orjiako" userId="4366ddc4cd54048e" providerId="Windows Live" clId="Web-{8A968A73-2D2F-4FC3-BF06-7FB39FF68AC8}" dt="2024-12-15T18:47:49.179" v="3" actId="14100"/>
        <pc:sldMkLst>
          <pc:docMk/>
          <pc:sldMk cId="0" sldId="259"/>
        </pc:sldMkLst>
        <pc:spChg chg="mod">
          <ac:chgData name="Mirian Ugochi Orjiako" userId="4366ddc4cd54048e" providerId="Windows Live" clId="Web-{8A968A73-2D2F-4FC3-BF06-7FB39FF68AC8}" dt="2024-12-15T18:46:49.427" v="2"/>
          <ac:spMkLst>
            <pc:docMk/>
            <pc:sldMk cId="0" sldId="259"/>
            <ac:spMk id="2" creationId="{00000000-0000-0000-0000-000000000000}"/>
          </ac:spMkLst>
        </pc:spChg>
        <pc:spChg chg="add del">
          <ac:chgData name="Mirian Ugochi Orjiako" userId="4366ddc4cd54048e" providerId="Windows Live" clId="Web-{8A968A73-2D2F-4FC3-BF06-7FB39FF68AC8}" dt="2024-12-15T18:46:49.427" v="2"/>
          <ac:spMkLst>
            <pc:docMk/>
            <pc:sldMk cId="0" sldId="259"/>
            <ac:spMk id="17" creationId="{C0763A76-9F1C-4FC5-82B7-DD475DA461B2}"/>
          </ac:spMkLst>
        </pc:spChg>
        <pc:spChg chg="add del">
          <ac:chgData name="Mirian Ugochi Orjiako" userId="4366ddc4cd54048e" providerId="Windows Live" clId="Web-{8A968A73-2D2F-4FC3-BF06-7FB39FF68AC8}" dt="2024-12-15T18:46:49.427" v="2"/>
          <ac:spMkLst>
            <pc:docMk/>
            <pc:sldMk cId="0" sldId="259"/>
            <ac:spMk id="18" creationId="{E81BF4F6-F2CF-4984-9D14-D6966D92F99F}"/>
          </ac:spMkLst>
        </pc:spChg>
        <pc:spChg chg="mod">
          <ac:chgData name="Mirian Ugochi Orjiako" userId="4366ddc4cd54048e" providerId="Windows Live" clId="Web-{8A968A73-2D2F-4FC3-BF06-7FB39FF68AC8}" dt="2024-12-15T18:46:49.427" v="2"/>
          <ac:spMkLst>
            <pc:docMk/>
            <pc:sldMk cId="0" sldId="259"/>
            <ac:spMk id="19" creationId="{00000000-0000-0000-0000-000000000000}"/>
          </ac:spMkLst>
        </pc:spChg>
        <pc:spChg chg="add">
          <ac:chgData name="Mirian Ugochi Orjiako" userId="4366ddc4cd54048e" providerId="Windows Live" clId="Web-{8A968A73-2D2F-4FC3-BF06-7FB39FF68AC8}" dt="2024-12-15T18:46:49.427" v="2"/>
          <ac:spMkLst>
            <pc:docMk/>
            <pc:sldMk cId="0" sldId="259"/>
            <ac:spMk id="22" creationId="{04812C46-200A-4DEB-A05E-3ED6C68C2387}"/>
          </ac:spMkLst>
        </pc:spChg>
        <pc:spChg chg="add">
          <ac:chgData name="Mirian Ugochi Orjiako" userId="4366ddc4cd54048e" providerId="Windows Live" clId="Web-{8A968A73-2D2F-4FC3-BF06-7FB39FF68AC8}" dt="2024-12-15T18:46:49.427" v="2"/>
          <ac:spMkLst>
            <pc:docMk/>
            <pc:sldMk cId="0" sldId="259"/>
            <ac:spMk id="23" creationId="{D1EA859B-E555-4109-94F3-6700E046E008}"/>
          </ac:spMkLst>
        </pc:spChg>
        <pc:spChg chg="add del">
          <ac:chgData name="Mirian Ugochi Orjiako" userId="4366ddc4cd54048e" providerId="Windows Live" clId="Web-{8A968A73-2D2F-4FC3-BF06-7FB39FF68AC8}" dt="2024-12-15T18:46:35.614" v="1"/>
          <ac:spMkLst>
            <pc:docMk/>
            <pc:sldMk cId="0" sldId="259"/>
            <ac:spMk id="25" creationId="{F13C74B1-5B17-4795-BED0-7140497B445A}"/>
          </ac:spMkLst>
        </pc:spChg>
        <pc:spChg chg="add del">
          <ac:chgData name="Mirian Ugochi Orjiako" userId="4366ddc4cd54048e" providerId="Windows Live" clId="Web-{8A968A73-2D2F-4FC3-BF06-7FB39FF68AC8}" dt="2024-12-15T18:46:35.614" v="1"/>
          <ac:spMkLst>
            <pc:docMk/>
            <pc:sldMk cId="0" sldId="259"/>
            <ac:spMk id="27" creationId="{D4974D33-8DC5-464E-8C6D-BE58F0669C17}"/>
          </ac:spMkLst>
        </pc:spChg>
        <pc:picChg chg="mod ord">
          <ac:chgData name="Mirian Ugochi Orjiako" userId="4366ddc4cd54048e" providerId="Windows Live" clId="Web-{8A968A73-2D2F-4FC3-BF06-7FB39FF68AC8}" dt="2024-12-15T18:47:49.179" v="3" actId="14100"/>
          <ac:picMkLst>
            <pc:docMk/>
            <pc:sldMk cId="0" sldId="259"/>
            <ac:picMk id="20" creationId="{3D2BDCD1-0FE2-78FE-1D20-CEEFDF696396}"/>
          </ac:picMkLst>
        </pc:picChg>
      </pc:sldChg>
      <pc:sldChg chg="del">
        <pc:chgData name="Mirian Ugochi Orjiako" userId="4366ddc4cd54048e" providerId="Windows Live" clId="Web-{8A968A73-2D2F-4FC3-BF06-7FB39FF68AC8}" dt="2024-12-15T19:23:52.087" v="57"/>
        <pc:sldMkLst>
          <pc:docMk/>
          <pc:sldMk cId="0" sldId="260"/>
        </pc:sldMkLst>
      </pc:sldChg>
      <pc:sldChg chg="addSp delSp modSp">
        <pc:chgData name="Mirian Ugochi Orjiako" userId="4366ddc4cd54048e" providerId="Windows Live" clId="Web-{8A968A73-2D2F-4FC3-BF06-7FB39FF68AC8}" dt="2024-12-15T19:45:13.044" v="71" actId="20577"/>
        <pc:sldMkLst>
          <pc:docMk/>
          <pc:sldMk cId="0" sldId="261"/>
        </pc:sldMkLst>
        <pc:spChg chg="mod">
          <ac:chgData name="Mirian Ugochi Orjiako" userId="4366ddc4cd54048e" providerId="Windows Live" clId="Web-{8A968A73-2D2F-4FC3-BF06-7FB39FF68AC8}" dt="2024-12-15T19:40:27.958" v="60"/>
          <ac:spMkLst>
            <pc:docMk/>
            <pc:sldMk cId="0" sldId="261"/>
            <ac:spMk id="2" creationId="{00000000-0000-0000-0000-000000000000}"/>
          </ac:spMkLst>
        </pc:spChg>
        <pc:spChg chg="mod">
          <ac:chgData name="Mirian Ugochi Orjiako" userId="4366ddc4cd54048e" providerId="Windows Live" clId="Web-{8A968A73-2D2F-4FC3-BF06-7FB39FF68AC8}" dt="2024-12-15T19:45:13.044" v="71" actId="20577"/>
          <ac:spMkLst>
            <pc:docMk/>
            <pc:sldMk cId="0" sldId="261"/>
            <ac:spMk id="3" creationId="{00000000-0000-0000-0000-000000000000}"/>
          </ac:spMkLst>
        </pc:spChg>
        <pc:spChg chg="del">
          <ac:chgData name="Mirian Ugochi Orjiako" userId="4366ddc4cd54048e" providerId="Windows Live" clId="Web-{8A968A73-2D2F-4FC3-BF06-7FB39FF68AC8}" dt="2024-12-15T19:40:27.958" v="60"/>
          <ac:spMkLst>
            <pc:docMk/>
            <pc:sldMk cId="0" sldId="261"/>
            <ac:spMk id="18" creationId="{B091B163-7D61-4891-ABCF-5C13D9C418D0}"/>
          </ac:spMkLst>
        </pc:spChg>
        <pc:spChg chg="del">
          <ac:chgData name="Mirian Ugochi Orjiako" userId="4366ddc4cd54048e" providerId="Windows Live" clId="Web-{8A968A73-2D2F-4FC3-BF06-7FB39FF68AC8}" dt="2024-12-15T19:40:27.958" v="60"/>
          <ac:spMkLst>
            <pc:docMk/>
            <pc:sldMk cId="0" sldId="261"/>
            <ac:spMk id="19" creationId="{A2679492-7988-4050-9056-542444452411}"/>
          </ac:spMkLst>
        </pc:spChg>
        <pc:spChg chg="del">
          <ac:chgData name="Mirian Ugochi Orjiako" userId="4366ddc4cd54048e" providerId="Windows Live" clId="Web-{8A968A73-2D2F-4FC3-BF06-7FB39FF68AC8}" dt="2024-12-15T19:40:27.958" v="60"/>
          <ac:spMkLst>
            <pc:docMk/>
            <pc:sldMk cId="0" sldId="261"/>
            <ac:spMk id="21" creationId="{B5ABDEAA-B248-4182-B67C-A925338E772D}"/>
          </ac:spMkLst>
        </pc:spChg>
        <pc:spChg chg="add">
          <ac:chgData name="Mirian Ugochi Orjiako" userId="4366ddc4cd54048e" providerId="Windows Live" clId="Web-{8A968A73-2D2F-4FC3-BF06-7FB39FF68AC8}" dt="2024-12-15T19:40:27.958" v="60"/>
          <ac:spMkLst>
            <pc:docMk/>
            <pc:sldMk cId="0" sldId="261"/>
            <ac:spMk id="26" creationId="{149FB5C3-7336-4FE0-A30C-CC0A3646D499}"/>
          </ac:spMkLst>
        </pc:spChg>
        <pc:spChg chg="add">
          <ac:chgData name="Mirian Ugochi Orjiako" userId="4366ddc4cd54048e" providerId="Windows Live" clId="Web-{8A968A73-2D2F-4FC3-BF06-7FB39FF68AC8}" dt="2024-12-15T19:40:27.958" v="60"/>
          <ac:spMkLst>
            <pc:docMk/>
            <pc:sldMk cId="0" sldId="261"/>
            <ac:spMk id="32" creationId="{0DA909B4-15FF-46A6-8A7F-7AEF977FE9ED}"/>
          </ac:spMkLst>
        </pc:spChg>
        <pc:spChg chg="add">
          <ac:chgData name="Mirian Ugochi Orjiako" userId="4366ddc4cd54048e" providerId="Windows Live" clId="Web-{8A968A73-2D2F-4FC3-BF06-7FB39FF68AC8}" dt="2024-12-15T19:40:27.958" v="60"/>
          <ac:spMkLst>
            <pc:docMk/>
            <pc:sldMk cId="0" sldId="261"/>
            <ac:spMk id="34" creationId="{1382A32C-5B0C-4B1C-A074-76C6DBCC9F87}"/>
          </ac:spMkLst>
        </pc:spChg>
        <pc:picChg chg="mod ord">
          <ac:chgData name="Mirian Ugochi Orjiako" userId="4366ddc4cd54048e" providerId="Windows Live" clId="Web-{8A968A73-2D2F-4FC3-BF06-7FB39FF68AC8}" dt="2024-12-15T19:40:35.833" v="61" actId="14100"/>
          <ac:picMkLst>
            <pc:docMk/>
            <pc:sldMk cId="0" sldId="261"/>
            <ac:picMk id="7" creationId="{EF3F2542-CC89-1734-24D2-1E990E09648C}"/>
          </ac:picMkLst>
        </pc:picChg>
        <pc:picChg chg="mod">
          <ac:chgData name="Mirian Ugochi Orjiako" userId="4366ddc4cd54048e" providerId="Windows Live" clId="Web-{8A968A73-2D2F-4FC3-BF06-7FB39FF68AC8}" dt="2024-12-15T19:40:47.084" v="63" actId="14100"/>
          <ac:picMkLst>
            <pc:docMk/>
            <pc:sldMk cId="0" sldId="261"/>
            <ac:picMk id="9" creationId="{0A36F4CC-A3EE-DA59-3195-D6DA3546C15A}"/>
          </ac:picMkLst>
        </pc:picChg>
      </pc:sldChg>
      <pc:sldChg chg="modSp">
        <pc:chgData name="Mirian Ugochi Orjiako" userId="4366ddc4cd54048e" providerId="Windows Live" clId="Web-{8A968A73-2D2F-4FC3-BF06-7FB39FF68AC8}" dt="2024-12-15T19:42:14.070" v="68" actId="20577"/>
        <pc:sldMkLst>
          <pc:docMk/>
          <pc:sldMk cId="0" sldId="262"/>
        </pc:sldMkLst>
        <pc:spChg chg="mod">
          <ac:chgData name="Mirian Ugochi Orjiako" userId="4366ddc4cd54048e" providerId="Windows Live" clId="Web-{8A968A73-2D2F-4FC3-BF06-7FB39FF68AC8}" dt="2024-12-15T19:42:14.070" v="68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add replId">
        <pc:chgData name="Mirian Ugochi Orjiako" userId="4366ddc4cd54048e" providerId="Windows Live" clId="Web-{8A968A73-2D2F-4FC3-BF06-7FB39FF68AC8}" dt="2024-12-15T19:40:00.504" v="59" actId="20577"/>
        <pc:sldMkLst>
          <pc:docMk/>
          <pc:sldMk cId="108238825" sldId="266"/>
        </pc:sldMkLst>
        <pc:spChg chg="del mod">
          <ac:chgData name="Mirian Ugochi Orjiako" userId="4366ddc4cd54048e" providerId="Windows Live" clId="Web-{8A968A73-2D2F-4FC3-BF06-7FB39FF68AC8}" dt="2024-12-15T19:06:17.850" v="49"/>
          <ac:spMkLst>
            <pc:docMk/>
            <pc:sldMk cId="108238825" sldId="266"/>
            <ac:spMk id="2" creationId="{7D7C540F-13D1-5EE9-F891-84AA7B0C01E2}"/>
          </ac:spMkLst>
        </pc:spChg>
        <pc:spChg chg="del mod">
          <ac:chgData name="Mirian Ugochi Orjiako" userId="4366ddc4cd54048e" providerId="Windows Live" clId="Web-{8A968A73-2D2F-4FC3-BF06-7FB39FF68AC8}" dt="2024-12-15T19:06:38.038" v="50"/>
          <ac:spMkLst>
            <pc:docMk/>
            <pc:sldMk cId="108238825" sldId="266"/>
            <ac:spMk id="3" creationId="{B39369FF-368E-B622-3C24-EE564129A644}"/>
          </ac:spMkLst>
        </pc:spChg>
        <pc:spChg chg="add mod">
          <ac:chgData name="Mirian Ugochi Orjiako" userId="4366ddc4cd54048e" providerId="Windows Live" clId="Web-{8A968A73-2D2F-4FC3-BF06-7FB39FF68AC8}" dt="2024-12-15T19:40:00.504" v="59" actId="20577"/>
          <ac:spMkLst>
            <pc:docMk/>
            <pc:sldMk cId="108238825" sldId="266"/>
            <ac:spMk id="23" creationId="{FB00D8E6-613F-F2FA-C34E-E5A48F7383FA}"/>
          </ac:spMkLst>
        </pc:spChg>
        <pc:graphicFrameChg chg="add modGraphic">
          <ac:chgData name="Mirian Ugochi Orjiako" userId="4366ddc4cd54048e" providerId="Windows Live" clId="Web-{8A968A73-2D2F-4FC3-BF06-7FB39FF68AC8}" dt="2024-12-15T19:23:38.352" v="56" actId="20577"/>
          <ac:graphicFrameMkLst>
            <pc:docMk/>
            <pc:sldMk cId="108238825" sldId="266"/>
            <ac:graphicFrameMk id="6" creationId="{0557B9C3-751E-A44E-2D91-77DD474C4B38}"/>
          </ac:graphicFrameMkLst>
        </pc:graphicFrameChg>
        <pc:picChg chg="del">
          <ac:chgData name="Mirian Ugochi Orjiako" userId="4366ddc4cd54048e" providerId="Windows Live" clId="Web-{8A968A73-2D2F-4FC3-BF06-7FB39FF68AC8}" dt="2024-12-15T19:04:45.050" v="25"/>
          <ac:picMkLst>
            <pc:docMk/>
            <pc:sldMk cId="108238825" sldId="266"/>
            <ac:picMk id="5" creationId="{889D6CD3-87BB-BBD7-4737-AFF89D81C88C}"/>
          </ac:picMkLst>
        </pc:picChg>
      </pc:sldChg>
    </pc:docChg>
  </pc:docChgLst>
  <pc:docChgLst>
    <pc:chgData name="Fortune Akpan" userId="08cae17058940396" providerId="LiveId" clId="{4711E6C7-C7AD-374B-A63E-5041EEF78027}"/>
    <pc:docChg chg="modSld">
      <pc:chgData name="Fortune Akpan" userId="08cae17058940396" providerId="LiveId" clId="{4711E6C7-C7AD-374B-A63E-5041EEF78027}" dt="2024-12-15T10:17:43.821" v="1" actId="1076"/>
      <pc:docMkLst>
        <pc:docMk/>
      </pc:docMkLst>
      <pc:sldChg chg="modSp">
        <pc:chgData name="Fortune Akpan" userId="08cae17058940396" providerId="LiveId" clId="{4711E6C7-C7AD-374B-A63E-5041EEF78027}" dt="2024-12-15T10:17:43.821" v="1" actId="1076"/>
        <pc:sldMkLst>
          <pc:docMk/>
          <pc:sldMk cId="0" sldId="262"/>
        </pc:sldMkLst>
        <pc:spChg chg="mod">
          <ac:chgData name="Fortune Akpan" userId="08cae17058940396" providerId="LiveId" clId="{4711E6C7-C7AD-374B-A63E-5041EEF78027}" dt="2024-12-15T10:17:43.821" v="1" actId="1076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5BF00-CDF0-43E8-BA29-AC9BCC5A3E7A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89B875-8B8B-41BF-9F56-7F27579B1DE3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Implemented machine learning algorithms:</a:t>
          </a:r>
        </a:p>
      </dgm:t>
    </dgm:pt>
    <dgm:pt modelId="{207BA8AE-E6C9-442C-A7F5-A24C7AC4AEE6}" type="parTrans" cxnId="{91FFE6EC-56B1-4AD4-8B9E-109129B43D9A}">
      <dgm:prSet/>
      <dgm:spPr/>
      <dgm:t>
        <a:bodyPr/>
        <a:lstStyle/>
        <a:p>
          <a:endParaRPr lang="en-US"/>
        </a:p>
      </dgm:t>
    </dgm:pt>
    <dgm:pt modelId="{98ACF1DF-E3EB-43C4-9209-4443D45DCB4A}" type="sibTrans" cxnId="{91FFE6EC-56B1-4AD4-8B9E-109129B43D9A}">
      <dgm:prSet/>
      <dgm:spPr/>
      <dgm:t>
        <a:bodyPr/>
        <a:lstStyle/>
        <a:p>
          <a:endParaRPr lang="en-US"/>
        </a:p>
      </dgm:t>
    </dgm:pt>
    <dgm:pt modelId="{1548CAE0-002E-487F-98C4-CDB6BBD69F9A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Logistic Regression</a:t>
          </a:r>
        </a:p>
      </dgm:t>
    </dgm:pt>
    <dgm:pt modelId="{B0EF55C0-24B5-4C9E-9831-6BA59C240089}" type="parTrans" cxnId="{F94AD7CF-C12D-481A-8A09-E39B7AD5E4B3}">
      <dgm:prSet/>
      <dgm:spPr/>
      <dgm:t>
        <a:bodyPr/>
        <a:lstStyle/>
        <a:p>
          <a:endParaRPr lang="en-US"/>
        </a:p>
      </dgm:t>
    </dgm:pt>
    <dgm:pt modelId="{B71F5B56-433F-4819-A062-50F85F7D676A}" type="sibTrans" cxnId="{F94AD7CF-C12D-481A-8A09-E39B7AD5E4B3}">
      <dgm:prSet/>
      <dgm:spPr/>
      <dgm:t>
        <a:bodyPr/>
        <a:lstStyle/>
        <a:p>
          <a:endParaRPr lang="en-US"/>
        </a:p>
      </dgm:t>
    </dgm:pt>
    <dgm:pt modelId="{18E0D877-BF6B-407A-8117-3ABF1EFCE9B6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Random Forest Classifier</a:t>
          </a:r>
        </a:p>
      </dgm:t>
    </dgm:pt>
    <dgm:pt modelId="{18646B47-C4B5-4074-B837-5038018C3643}" type="parTrans" cxnId="{45E4CD64-BCFE-46C8-A34E-5D9C93BF4280}">
      <dgm:prSet/>
      <dgm:spPr/>
      <dgm:t>
        <a:bodyPr/>
        <a:lstStyle/>
        <a:p>
          <a:endParaRPr lang="en-US"/>
        </a:p>
      </dgm:t>
    </dgm:pt>
    <dgm:pt modelId="{E89AE76E-30B4-490C-8667-3362DF2B411C}" type="sibTrans" cxnId="{45E4CD64-BCFE-46C8-A34E-5D9C93BF4280}">
      <dgm:prSet/>
      <dgm:spPr/>
      <dgm:t>
        <a:bodyPr/>
        <a:lstStyle/>
        <a:p>
          <a:endParaRPr lang="en-US"/>
        </a:p>
      </dgm:t>
    </dgm:pt>
    <dgm:pt modelId="{0D5ECE35-1C9A-45B3-BF6A-DE9F7466FC03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</a:t>
          </a:r>
          <a:r>
            <a:rPr lang="en-US" err="1">
              <a:solidFill>
                <a:schemeClr val="tx1"/>
              </a:solidFill>
            </a:rPr>
            <a:t>XGBoost</a:t>
          </a:r>
          <a:r>
            <a:rPr lang="en-US">
              <a:solidFill>
                <a:schemeClr val="tx1"/>
              </a:solidFill>
            </a:rPr>
            <a:t> Classifier</a:t>
          </a:r>
        </a:p>
      </dgm:t>
    </dgm:pt>
    <dgm:pt modelId="{6A74024A-5F25-4CCE-94C3-53BAB1DF0563}" type="parTrans" cxnId="{527BAD8B-C76D-4DF0-B882-2118253D551C}">
      <dgm:prSet/>
      <dgm:spPr/>
      <dgm:t>
        <a:bodyPr/>
        <a:lstStyle/>
        <a:p>
          <a:endParaRPr lang="en-US"/>
        </a:p>
      </dgm:t>
    </dgm:pt>
    <dgm:pt modelId="{A31D3B2A-1959-4E17-A604-F918C6F9C209}" type="sibTrans" cxnId="{527BAD8B-C76D-4DF0-B882-2118253D551C}">
      <dgm:prSet/>
      <dgm:spPr/>
      <dgm:t>
        <a:bodyPr/>
        <a:lstStyle/>
        <a:p>
          <a:endParaRPr lang="en-US"/>
        </a:p>
      </dgm:t>
    </dgm:pt>
    <dgm:pt modelId="{E9A248CA-54D9-4339-8C88-C4AEE2CA0C0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Evaluation metrics include accuracy, ROC-AUC, and classification reports.</a:t>
          </a:r>
        </a:p>
      </dgm:t>
    </dgm:pt>
    <dgm:pt modelId="{98E10633-1E65-4EC3-AD61-113DAE956087}" type="parTrans" cxnId="{88F661B8-83EF-4725-A266-DD4AEEFB8315}">
      <dgm:prSet/>
      <dgm:spPr/>
      <dgm:t>
        <a:bodyPr/>
        <a:lstStyle/>
        <a:p>
          <a:endParaRPr lang="en-US"/>
        </a:p>
      </dgm:t>
    </dgm:pt>
    <dgm:pt modelId="{214A19A4-EED6-423A-A27E-F35A289D6D43}" type="sibTrans" cxnId="{88F661B8-83EF-4725-A266-DD4AEEFB8315}">
      <dgm:prSet/>
      <dgm:spPr/>
      <dgm:t>
        <a:bodyPr/>
        <a:lstStyle/>
        <a:p>
          <a:endParaRPr lang="en-US"/>
        </a:p>
      </dgm:t>
    </dgm:pt>
    <dgm:pt modelId="{26EC042A-8813-4D61-847B-F8353AFDE971}" type="pres">
      <dgm:prSet presAssocID="{9035BF00-CDF0-43E8-BA29-AC9BCC5A3E7A}" presName="outerComposite" presStyleCnt="0">
        <dgm:presLayoutVars>
          <dgm:chMax val="5"/>
          <dgm:dir/>
          <dgm:resizeHandles val="exact"/>
        </dgm:presLayoutVars>
      </dgm:prSet>
      <dgm:spPr/>
    </dgm:pt>
    <dgm:pt modelId="{B40579B5-9504-4A26-B640-E5B9ECD66CC1}" type="pres">
      <dgm:prSet presAssocID="{9035BF00-CDF0-43E8-BA29-AC9BCC5A3E7A}" presName="dummyMaxCanvas" presStyleCnt="0">
        <dgm:presLayoutVars/>
      </dgm:prSet>
      <dgm:spPr/>
    </dgm:pt>
    <dgm:pt modelId="{05FA0A8C-CF4D-4A37-8FAF-4E0AE4B96C99}" type="pres">
      <dgm:prSet presAssocID="{9035BF00-CDF0-43E8-BA29-AC9BCC5A3E7A}" presName="FiveNodes_1" presStyleLbl="node1" presStyleIdx="0" presStyleCnt="5">
        <dgm:presLayoutVars>
          <dgm:bulletEnabled val="1"/>
        </dgm:presLayoutVars>
      </dgm:prSet>
      <dgm:spPr/>
    </dgm:pt>
    <dgm:pt modelId="{0956585D-C3B5-40EA-8694-D39D1B88441A}" type="pres">
      <dgm:prSet presAssocID="{9035BF00-CDF0-43E8-BA29-AC9BCC5A3E7A}" presName="FiveNodes_2" presStyleLbl="node1" presStyleIdx="1" presStyleCnt="5">
        <dgm:presLayoutVars>
          <dgm:bulletEnabled val="1"/>
        </dgm:presLayoutVars>
      </dgm:prSet>
      <dgm:spPr/>
    </dgm:pt>
    <dgm:pt modelId="{1709B5D4-AA2C-4EF8-98C2-B915FA9DBEB9}" type="pres">
      <dgm:prSet presAssocID="{9035BF00-CDF0-43E8-BA29-AC9BCC5A3E7A}" presName="FiveNodes_3" presStyleLbl="node1" presStyleIdx="2" presStyleCnt="5">
        <dgm:presLayoutVars>
          <dgm:bulletEnabled val="1"/>
        </dgm:presLayoutVars>
      </dgm:prSet>
      <dgm:spPr/>
    </dgm:pt>
    <dgm:pt modelId="{92AC01C9-3CD4-48D6-9274-61B51E7CE358}" type="pres">
      <dgm:prSet presAssocID="{9035BF00-CDF0-43E8-BA29-AC9BCC5A3E7A}" presName="FiveNodes_4" presStyleLbl="node1" presStyleIdx="3" presStyleCnt="5">
        <dgm:presLayoutVars>
          <dgm:bulletEnabled val="1"/>
        </dgm:presLayoutVars>
      </dgm:prSet>
      <dgm:spPr/>
    </dgm:pt>
    <dgm:pt modelId="{4F0B4CD1-8C31-45F2-AE93-DCEE3BD605DE}" type="pres">
      <dgm:prSet presAssocID="{9035BF00-CDF0-43E8-BA29-AC9BCC5A3E7A}" presName="FiveNodes_5" presStyleLbl="node1" presStyleIdx="4" presStyleCnt="5">
        <dgm:presLayoutVars>
          <dgm:bulletEnabled val="1"/>
        </dgm:presLayoutVars>
      </dgm:prSet>
      <dgm:spPr/>
    </dgm:pt>
    <dgm:pt modelId="{423D30EC-E1CA-4B2C-8C0F-BF7048005702}" type="pres">
      <dgm:prSet presAssocID="{9035BF00-CDF0-43E8-BA29-AC9BCC5A3E7A}" presName="FiveConn_1-2" presStyleLbl="fgAccFollowNode1" presStyleIdx="0" presStyleCnt="4">
        <dgm:presLayoutVars>
          <dgm:bulletEnabled val="1"/>
        </dgm:presLayoutVars>
      </dgm:prSet>
      <dgm:spPr/>
    </dgm:pt>
    <dgm:pt modelId="{8262BDDC-0673-47FE-95A7-4BEDDA22FE27}" type="pres">
      <dgm:prSet presAssocID="{9035BF00-CDF0-43E8-BA29-AC9BCC5A3E7A}" presName="FiveConn_2-3" presStyleLbl="fgAccFollowNode1" presStyleIdx="1" presStyleCnt="4">
        <dgm:presLayoutVars>
          <dgm:bulletEnabled val="1"/>
        </dgm:presLayoutVars>
      </dgm:prSet>
      <dgm:spPr/>
    </dgm:pt>
    <dgm:pt modelId="{53872D17-46C1-4221-B11C-1DD6AE390097}" type="pres">
      <dgm:prSet presAssocID="{9035BF00-CDF0-43E8-BA29-AC9BCC5A3E7A}" presName="FiveConn_3-4" presStyleLbl="fgAccFollowNode1" presStyleIdx="2" presStyleCnt="4">
        <dgm:presLayoutVars>
          <dgm:bulletEnabled val="1"/>
        </dgm:presLayoutVars>
      </dgm:prSet>
      <dgm:spPr/>
    </dgm:pt>
    <dgm:pt modelId="{237C8071-8CD0-4012-86AF-FF9DA6A9FD03}" type="pres">
      <dgm:prSet presAssocID="{9035BF00-CDF0-43E8-BA29-AC9BCC5A3E7A}" presName="FiveConn_4-5" presStyleLbl="fgAccFollowNode1" presStyleIdx="3" presStyleCnt="4">
        <dgm:presLayoutVars>
          <dgm:bulletEnabled val="1"/>
        </dgm:presLayoutVars>
      </dgm:prSet>
      <dgm:spPr/>
    </dgm:pt>
    <dgm:pt modelId="{7DB405C3-A3A0-49FC-991F-CE227FF0199C}" type="pres">
      <dgm:prSet presAssocID="{9035BF00-CDF0-43E8-BA29-AC9BCC5A3E7A}" presName="FiveNodes_1_text" presStyleLbl="node1" presStyleIdx="4" presStyleCnt="5">
        <dgm:presLayoutVars>
          <dgm:bulletEnabled val="1"/>
        </dgm:presLayoutVars>
      </dgm:prSet>
      <dgm:spPr/>
    </dgm:pt>
    <dgm:pt modelId="{995D1A82-139B-419D-BD83-443EF8CB0F04}" type="pres">
      <dgm:prSet presAssocID="{9035BF00-CDF0-43E8-BA29-AC9BCC5A3E7A}" presName="FiveNodes_2_text" presStyleLbl="node1" presStyleIdx="4" presStyleCnt="5">
        <dgm:presLayoutVars>
          <dgm:bulletEnabled val="1"/>
        </dgm:presLayoutVars>
      </dgm:prSet>
      <dgm:spPr/>
    </dgm:pt>
    <dgm:pt modelId="{3FFE5695-2EFD-4FD3-9700-6539254655F7}" type="pres">
      <dgm:prSet presAssocID="{9035BF00-CDF0-43E8-BA29-AC9BCC5A3E7A}" presName="FiveNodes_3_text" presStyleLbl="node1" presStyleIdx="4" presStyleCnt="5">
        <dgm:presLayoutVars>
          <dgm:bulletEnabled val="1"/>
        </dgm:presLayoutVars>
      </dgm:prSet>
      <dgm:spPr/>
    </dgm:pt>
    <dgm:pt modelId="{CBBCC61D-F614-40C8-BF4D-D52478988752}" type="pres">
      <dgm:prSet presAssocID="{9035BF00-CDF0-43E8-BA29-AC9BCC5A3E7A}" presName="FiveNodes_4_text" presStyleLbl="node1" presStyleIdx="4" presStyleCnt="5">
        <dgm:presLayoutVars>
          <dgm:bulletEnabled val="1"/>
        </dgm:presLayoutVars>
      </dgm:prSet>
      <dgm:spPr/>
    </dgm:pt>
    <dgm:pt modelId="{535CCCC9-53BE-4FFB-AC1B-8BBC4A4168C1}" type="pres">
      <dgm:prSet presAssocID="{9035BF00-CDF0-43E8-BA29-AC9BCC5A3E7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41AEA1D-233E-4343-97F1-B9543EA32E5C}" type="presOf" srcId="{1548CAE0-002E-487F-98C4-CDB6BBD69F9A}" destId="{0956585D-C3B5-40EA-8694-D39D1B88441A}" srcOrd="0" destOrd="0" presId="urn:microsoft.com/office/officeart/2005/8/layout/vProcess5"/>
    <dgm:cxn modelId="{66BB471F-916F-480E-BF8B-F3FBE1ECB55E}" type="presOf" srcId="{98ACF1DF-E3EB-43C4-9209-4443D45DCB4A}" destId="{423D30EC-E1CA-4B2C-8C0F-BF7048005702}" srcOrd="0" destOrd="0" presId="urn:microsoft.com/office/officeart/2005/8/layout/vProcess5"/>
    <dgm:cxn modelId="{6CFDCA5C-60B8-48AF-99A4-A439BD056EF0}" type="presOf" srcId="{E89AE76E-30B4-490C-8667-3362DF2B411C}" destId="{53872D17-46C1-4221-B11C-1DD6AE390097}" srcOrd="0" destOrd="0" presId="urn:microsoft.com/office/officeart/2005/8/layout/vProcess5"/>
    <dgm:cxn modelId="{45E4CD64-BCFE-46C8-A34E-5D9C93BF4280}" srcId="{9035BF00-CDF0-43E8-BA29-AC9BCC5A3E7A}" destId="{18E0D877-BF6B-407A-8117-3ABF1EFCE9B6}" srcOrd="2" destOrd="0" parTransId="{18646B47-C4B5-4074-B837-5038018C3643}" sibTransId="{E89AE76E-30B4-490C-8667-3362DF2B411C}"/>
    <dgm:cxn modelId="{4F6BD445-6039-415A-9C09-4E9CA199F8B0}" type="presOf" srcId="{18E0D877-BF6B-407A-8117-3ABF1EFCE9B6}" destId="{1709B5D4-AA2C-4EF8-98C2-B915FA9DBEB9}" srcOrd="0" destOrd="0" presId="urn:microsoft.com/office/officeart/2005/8/layout/vProcess5"/>
    <dgm:cxn modelId="{4BCF6E68-D17A-40D4-BE21-900F44F62CA0}" type="presOf" srcId="{0D5ECE35-1C9A-45B3-BF6A-DE9F7466FC03}" destId="{CBBCC61D-F614-40C8-BF4D-D52478988752}" srcOrd="1" destOrd="0" presId="urn:microsoft.com/office/officeart/2005/8/layout/vProcess5"/>
    <dgm:cxn modelId="{253C3E4D-7B82-4AC6-BF93-916FF01303B8}" type="presOf" srcId="{E9A248CA-54D9-4339-8C88-C4AEE2CA0C07}" destId="{4F0B4CD1-8C31-45F2-AE93-DCEE3BD605DE}" srcOrd="0" destOrd="0" presId="urn:microsoft.com/office/officeart/2005/8/layout/vProcess5"/>
    <dgm:cxn modelId="{A287A552-D3F8-4491-9B1F-6CCC483343FE}" type="presOf" srcId="{4F89B875-8B8B-41BF-9F56-7F27579B1DE3}" destId="{05FA0A8C-CF4D-4A37-8FAF-4E0AE4B96C99}" srcOrd="0" destOrd="0" presId="urn:microsoft.com/office/officeart/2005/8/layout/vProcess5"/>
    <dgm:cxn modelId="{F00C6B58-AEC2-429A-AA08-063B3B1514A2}" type="presOf" srcId="{B71F5B56-433F-4819-A062-50F85F7D676A}" destId="{8262BDDC-0673-47FE-95A7-4BEDDA22FE27}" srcOrd="0" destOrd="0" presId="urn:microsoft.com/office/officeart/2005/8/layout/vProcess5"/>
    <dgm:cxn modelId="{B0AB2B5A-82A8-4263-9BC6-113C7A77E1B7}" type="presOf" srcId="{A31D3B2A-1959-4E17-A604-F918C6F9C209}" destId="{237C8071-8CD0-4012-86AF-FF9DA6A9FD03}" srcOrd="0" destOrd="0" presId="urn:microsoft.com/office/officeart/2005/8/layout/vProcess5"/>
    <dgm:cxn modelId="{C69F057D-0920-4D58-AF7F-E210F24C64D9}" type="presOf" srcId="{18E0D877-BF6B-407A-8117-3ABF1EFCE9B6}" destId="{3FFE5695-2EFD-4FD3-9700-6539254655F7}" srcOrd="1" destOrd="0" presId="urn:microsoft.com/office/officeart/2005/8/layout/vProcess5"/>
    <dgm:cxn modelId="{527BAD8B-C76D-4DF0-B882-2118253D551C}" srcId="{9035BF00-CDF0-43E8-BA29-AC9BCC5A3E7A}" destId="{0D5ECE35-1C9A-45B3-BF6A-DE9F7466FC03}" srcOrd="3" destOrd="0" parTransId="{6A74024A-5F25-4CCE-94C3-53BAB1DF0563}" sibTransId="{A31D3B2A-1959-4E17-A604-F918C6F9C209}"/>
    <dgm:cxn modelId="{EAAC249C-BCFD-44D1-BD65-FAD2F6415665}" type="presOf" srcId="{9035BF00-CDF0-43E8-BA29-AC9BCC5A3E7A}" destId="{26EC042A-8813-4D61-847B-F8353AFDE971}" srcOrd="0" destOrd="0" presId="urn:microsoft.com/office/officeart/2005/8/layout/vProcess5"/>
    <dgm:cxn modelId="{F75965AE-FEE4-4627-919A-2122F9E57A83}" type="presOf" srcId="{4F89B875-8B8B-41BF-9F56-7F27579B1DE3}" destId="{7DB405C3-A3A0-49FC-991F-CE227FF0199C}" srcOrd="1" destOrd="0" presId="urn:microsoft.com/office/officeart/2005/8/layout/vProcess5"/>
    <dgm:cxn modelId="{88F661B8-83EF-4725-A266-DD4AEEFB8315}" srcId="{9035BF00-CDF0-43E8-BA29-AC9BCC5A3E7A}" destId="{E9A248CA-54D9-4339-8C88-C4AEE2CA0C07}" srcOrd="4" destOrd="0" parTransId="{98E10633-1E65-4EC3-AD61-113DAE956087}" sibTransId="{214A19A4-EED6-423A-A27E-F35A289D6D43}"/>
    <dgm:cxn modelId="{F94AD7CF-C12D-481A-8A09-E39B7AD5E4B3}" srcId="{9035BF00-CDF0-43E8-BA29-AC9BCC5A3E7A}" destId="{1548CAE0-002E-487F-98C4-CDB6BBD69F9A}" srcOrd="1" destOrd="0" parTransId="{B0EF55C0-24B5-4C9E-9831-6BA59C240089}" sibTransId="{B71F5B56-433F-4819-A062-50F85F7D676A}"/>
    <dgm:cxn modelId="{91FFE6EC-56B1-4AD4-8B9E-109129B43D9A}" srcId="{9035BF00-CDF0-43E8-BA29-AC9BCC5A3E7A}" destId="{4F89B875-8B8B-41BF-9F56-7F27579B1DE3}" srcOrd="0" destOrd="0" parTransId="{207BA8AE-E6C9-442C-A7F5-A24C7AC4AEE6}" sibTransId="{98ACF1DF-E3EB-43C4-9209-4443D45DCB4A}"/>
    <dgm:cxn modelId="{7C93C7EE-3B50-4153-AE9F-EB09F2F8D6B0}" type="presOf" srcId="{E9A248CA-54D9-4339-8C88-C4AEE2CA0C07}" destId="{535CCCC9-53BE-4FFB-AC1B-8BBC4A4168C1}" srcOrd="1" destOrd="0" presId="urn:microsoft.com/office/officeart/2005/8/layout/vProcess5"/>
    <dgm:cxn modelId="{E0F511F5-3407-4B3F-B7EC-81FD15FD0867}" type="presOf" srcId="{0D5ECE35-1C9A-45B3-BF6A-DE9F7466FC03}" destId="{92AC01C9-3CD4-48D6-9274-61B51E7CE358}" srcOrd="0" destOrd="0" presId="urn:microsoft.com/office/officeart/2005/8/layout/vProcess5"/>
    <dgm:cxn modelId="{F46B32F6-885C-4D00-8994-C9DC3B8FDE6D}" type="presOf" srcId="{1548CAE0-002E-487F-98C4-CDB6BBD69F9A}" destId="{995D1A82-139B-419D-BD83-443EF8CB0F04}" srcOrd="1" destOrd="0" presId="urn:microsoft.com/office/officeart/2005/8/layout/vProcess5"/>
    <dgm:cxn modelId="{B8B3A447-1FD8-4DD0-9D0D-A89A79196267}" type="presParOf" srcId="{26EC042A-8813-4D61-847B-F8353AFDE971}" destId="{B40579B5-9504-4A26-B640-E5B9ECD66CC1}" srcOrd="0" destOrd="0" presId="urn:microsoft.com/office/officeart/2005/8/layout/vProcess5"/>
    <dgm:cxn modelId="{EE111CD1-CF24-4E52-A8C1-138B3CFFBAFF}" type="presParOf" srcId="{26EC042A-8813-4D61-847B-F8353AFDE971}" destId="{05FA0A8C-CF4D-4A37-8FAF-4E0AE4B96C99}" srcOrd="1" destOrd="0" presId="urn:microsoft.com/office/officeart/2005/8/layout/vProcess5"/>
    <dgm:cxn modelId="{4C8CC245-232D-4F6D-9790-ECA9A1DCFC45}" type="presParOf" srcId="{26EC042A-8813-4D61-847B-F8353AFDE971}" destId="{0956585D-C3B5-40EA-8694-D39D1B88441A}" srcOrd="2" destOrd="0" presId="urn:microsoft.com/office/officeart/2005/8/layout/vProcess5"/>
    <dgm:cxn modelId="{BD472CAD-1B97-4397-BDF4-B1319409DAC9}" type="presParOf" srcId="{26EC042A-8813-4D61-847B-F8353AFDE971}" destId="{1709B5D4-AA2C-4EF8-98C2-B915FA9DBEB9}" srcOrd="3" destOrd="0" presId="urn:microsoft.com/office/officeart/2005/8/layout/vProcess5"/>
    <dgm:cxn modelId="{13891FAB-74D9-4862-A6CC-9401D63B4702}" type="presParOf" srcId="{26EC042A-8813-4D61-847B-F8353AFDE971}" destId="{92AC01C9-3CD4-48D6-9274-61B51E7CE358}" srcOrd="4" destOrd="0" presId="urn:microsoft.com/office/officeart/2005/8/layout/vProcess5"/>
    <dgm:cxn modelId="{95395EFF-531A-40D8-8319-09FB305200FA}" type="presParOf" srcId="{26EC042A-8813-4D61-847B-F8353AFDE971}" destId="{4F0B4CD1-8C31-45F2-AE93-DCEE3BD605DE}" srcOrd="5" destOrd="0" presId="urn:microsoft.com/office/officeart/2005/8/layout/vProcess5"/>
    <dgm:cxn modelId="{F363069B-3110-49F1-810C-49AA687B36BC}" type="presParOf" srcId="{26EC042A-8813-4D61-847B-F8353AFDE971}" destId="{423D30EC-E1CA-4B2C-8C0F-BF7048005702}" srcOrd="6" destOrd="0" presId="urn:microsoft.com/office/officeart/2005/8/layout/vProcess5"/>
    <dgm:cxn modelId="{D6BBBE77-18A0-429D-99AB-0A081B0BF0F5}" type="presParOf" srcId="{26EC042A-8813-4D61-847B-F8353AFDE971}" destId="{8262BDDC-0673-47FE-95A7-4BEDDA22FE27}" srcOrd="7" destOrd="0" presId="urn:microsoft.com/office/officeart/2005/8/layout/vProcess5"/>
    <dgm:cxn modelId="{39FE66B2-E0C1-4ACB-BEA5-820CC1C073A8}" type="presParOf" srcId="{26EC042A-8813-4D61-847B-F8353AFDE971}" destId="{53872D17-46C1-4221-B11C-1DD6AE390097}" srcOrd="8" destOrd="0" presId="urn:microsoft.com/office/officeart/2005/8/layout/vProcess5"/>
    <dgm:cxn modelId="{B5B1681A-FD18-4A7B-8EEE-0C201A920E8A}" type="presParOf" srcId="{26EC042A-8813-4D61-847B-F8353AFDE971}" destId="{237C8071-8CD0-4012-86AF-FF9DA6A9FD03}" srcOrd="9" destOrd="0" presId="urn:microsoft.com/office/officeart/2005/8/layout/vProcess5"/>
    <dgm:cxn modelId="{EE7F79FC-E4C5-4B84-A1D9-DCE306DD57D7}" type="presParOf" srcId="{26EC042A-8813-4D61-847B-F8353AFDE971}" destId="{7DB405C3-A3A0-49FC-991F-CE227FF0199C}" srcOrd="10" destOrd="0" presId="urn:microsoft.com/office/officeart/2005/8/layout/vProcess5"/>
    <dgm:cxn modelId="{4CE173E9-4D7D-42B4-AA24-3D2BA2DF23B9}" type="presParOf" srcId="{26EC042A-8813-4D61-847B-F8353AFDE971}" destId="{995D1A82-139B-419D-BD83-443EF8CB0F04}" srcOrd="11" destOrd="0" presId="urn:microsoft.com/office/officeart/2005/8/layout/vProcess5"/>
    <dgm:cxn modelId="{91825DB9-65E0-4D72-B223-C45B7729BFE2}" type="presParOf" srcId="{26EC042A-8813-4D61-847B-F8353AFDE971}" destId="{3FFE5695-2EFD-4FD3-9700-6539254655F7}" srcOrd="12" destOrd="0" presId="urn:microsoft.com/office/officeart/2005/8/layout/vProcess5"/>
    <dgm:cxn modelId="{9419EDB8-860B-4916-8EB7-CBF8A7513FF0}" type="presParOf" srcId="{26EC042A-8813-4D61-847B-F8353AFDE971}" destId="{CBBCC61D-F614-40C8-BF4D-D52478988752}" srcOrd="13" destOrd="0" presId="urn:microsoft.com/office/officeart/2005/8/layout/vProcess5"/>
    <dgm:cxn modelId="{55311A1B-658A-41E2-B530-5FEAB99AA460}" type="presParOf" srcId="{26EC042A-8813-4D61-847B-F8353AFDE971}" destId="{535CCCC9-53BE-4FFB-AC1B-8BBC4A4168C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A0A8C-CF4D-4A37-8FAF-4E0AE4B96C99}">
      <dsp:nvSpPr>
        <dsp:cNvPr id="0" name=""/>
        <dsp:cNvSpPr/>
      </dsp:nvSpPr>
      <dsp:spPr>
        <a:xfrm>
          <a:off x="0" y="0"/>
          <a:ext cx="3304157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Implemented machine learning algorithms:</a:t>
          </a:r>
        </a:p>
      </dsp:txBody>
      <dsp:txXfrm>
        <a:off x="22940" y="22940"/>
        <a:ext cx="2367340" cy="737360"/>
      </dsp:txXfrm>
    </dsp:sp>
    <dsp:sp modelId="{0956585D-C3B5-40EA-8694-D39D1B88441A}">
      <dsp:nvSpPr>
        <dsp:cNvPr id="0" name=""/>
        <dsp:cNvSpPr/>
      </dsp:nvSpPr>
      <dsp:spPr>
        <a:xfrm>
          <a:off x="246738" y="892024"/>
          <a:ext cx="3304157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- Logistic Regression</a:t>
          </a:r>
        </a:p>
      </dsp:txBody>
      <dsp:txXfrm>
        <a:off x="269678" y="914964"/>
        <a:ext cx="2502431" cy="737360"/>
      </dsp:txXfrm>
    </dsp:sp>
    <dsp:sp modelId="{1709B5D4-AA2C-4EF8-98C2-B915FA9DBEB9}">
      <dsp:nvSpPr>
        <dsp:cNvPr id="0" name=""/>
        <dsp:cNvSpPr/>
      </dsp:nvSpPr>
      <dsp:spPr>
        <a:xfrm>
          <a:off x="493477" y="1784048"/>
          <a:ext cx="3304157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- Random Forest Classifier</a:t>
          </a:r>
        </a:p>
      </dsp:txBody>
      <dsp:txXfrm>
        <a:off x="516417" y="1806988"/>
        <a:ext cx="2502431" cy="737360"/>
      </dsp:txXfrm>
    </dsp:sp>
    <dsp:sp modelId="{92AC01C9-3CD4-48D6-9274-61B51E7CE358}">
      <dsp:nvSpPr>
        <dsp:cNvPr id="0" name=""/>
        <dsp:cNvSpPr/>
      </dsp:nvSpPr>
      <dsp:spPr>
        <a:xfrm>
          <a:off x="740216" y="2676072"/>
          <a:ext cx="3304157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- </a:t>
          </a:r>
          <a:r>
            <a:rPr lang="en-US" sz="1400" kern="1200" err="1">
              <a:solidFill>
                <a:schemeClr val="tx1"/>
              </a:solidFill>
            </a:rPr>
            <a:t>XGBoost</a:t>
          </a:r>
          <a:r>
            <a:rPr lang="en-US" sz="1400" kern="1200">
              <a:solidFill>
                <a:schemeClr val="tx1"/>
              </a:solidFill>
            </a:rPr>
            <a:t> Classifier</a:t>
          </a:r>
        </a:p>
      </dsp:txBody>
      <dsp:txXfrm>
        <a:off x="763156" y="2699012"/>
        <a:ext cx="2502431" cy="737360"/>
      </dsp:txXfrm>
    </dsp:sp>
    <dsp:sp modelId="{4F0B4CD1-8C31-45F2-AE93-DCEE3BD605DE}">
      <dsp:nvSpPr>
        <dsp:cNvPr id="0" name=""/>
        <dsp:cNvSpPr/>
      </dsp:nvSpPr>
      <dsp:spPr>
        <a:xfrm>
          <a:off x="986955" y="3568097"/>
          <a:ext cx="3304157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Evaluation metrics include accuracy, ROC-AUC, and classification reports.</a:t>
          </a:r>
        </a:p>
      </dsp:txBody>
      <dsp:txXfrm>
        <a:off x="1009895" y="3591037"/>
        <a:ext cx="2502431" cy="737360"/>
      </dsp:txXfrm>
    </dsp:sp>
    <dsp:sp modelId="{423D30EC-E1CA-4B2C-8C0F-BF7048005702}">
      <dsp:nvSpPr>
        <dsp:cNvPr id="0" name=""/>
        <dsp:cNvSpPr/>
      </dsp:nvSpPr>
      <dsp:spPr>
        <a:xfrm>
          <a:off x="2795050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909599" y="572200"/>
        <a:ext cx="280008" cy="383102"/>
      </dsp:txXfrm>
    </dsp:sp>
    <dsp:sp modelId="{8262BDDC-0673-47FE-95A7-4BEDDA22FE27}">
      <dsp:nvSpPr>
        <dsp:cNvPr id="0" name=""/>
        <dsp:cNvSpPr/>
      </dsp:nvSpPr>
      <dsp:spPr>
        <a:xfrm>
          <a:off x="3041789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156338" y="1464225"/>
        <a:ext cx="280008" cy="383102"/>
      </dsp:txXfrm>
    </dsp:sp>
    <dsp:sp modelId="{53872D17-46C1-4221-B11C-1DD6AE390097}">
      <dsp:nvSpPr>
        <dsp:cNvPr id="0" name=""/>
        <dsp:cNvSpPr/>
      </dsp:nvSpPr>
      <dsp:spPr>
        <a:xfrm>
          <a:off x="3288528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403077" y="2343195"/>
        <a:ext cx="280008" cy="383102"/>
      </dsp:txXfrm>
    </dsp:sp>
    <dsp:sp modelId="{237C8071-8CD0-4012-86AF-FF9DA6A9FD03}">
      <dsp:nvSpPr>
        <dsp:cNvPr id="0" name=""/>
        <dsp:cNvSpPr/>
      </dsp:nvSpPr>
      <dsp:spPr>
        <a:xfrm>
          <a:off x="3535267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649816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700D96E7-4460-C243-1C5F-54139EA2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556" r="8129" b="-1"/>
          <a:stretch/>
        </p:blipFill>
        <p:spPr>
          <a:xfrm>
            <a:off x="20" y="10"/>
            <a:ext cx="914169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3063240"/>
          </a:xfrm>
        </p:spPr>
        <p:txBody>
          <a:bodyPr>
            <a:normAutofit/>
          </a:bodyPr>
          <a:lstStyle/>
          <a:p>
            <a:r>
              <a:rPr lang="en-GB" sz="5700">
                <a:solidFill>
                  <a:schemeClr val="bg1"/>
                </a:solidFill>
              </a:rPr>
              <a:t>Data Analysis and Prediction for Prospera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86" y="4599432"/>
            <a:ext cx="6858000" cy="153619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>
                <a:solidFill>
                  <a:schemeClr val="bg1"/>
                </a:solidFill>
              </a:rPr>
              <a:t>A Comprehensive Data Science Approach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chemeClr val="bg1"/>
                </a:solidFill>
                <a:ea typeface="Calibri"/>
                <a:cs typeface="Calibri"/>
              </a:rPr>
              <a:t>By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chemeClr val="bg1"/>
                </a:solidFill>
                <a:ea typeface="Calibri"/>
                <a:cs typeface="Calibri"/>
              </a:rPr>
              <a:t> Fortune Akpan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3686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discussing something&#10;&#10;Description automatically generated">
            <a:extLst>
              <a:ext uri="{FF2B5EF4-FFF2-40B4-BE49-F238E27FC236}">
                <a16:creationId xmlns:a16="http://schemas.microsoft.com/office/drawing/2014/main" id="{3085DD58-0B1D-B12F-0D47-59FD508C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92" r="4225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GB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225" y="1758825"/>
            <a:ext cx="3494817" cy="3973072"/>
          </a:xfrm>
        </p:spPr>
        <p:txBody>
          <a:bodyPr anchor="ctr">
            <a:normAutofit/>
          </a:bodyPr>
          <a:lstStyle/>
          <a:p>
            <a:r>
              <a:rPr lang="en-GB" sz="1700"/>
              <a:t>This project showcased a systematic approach to predicting credit risk. The insights derived from the analysis can assist Prospera Bank in making informed decisions regarding loan approvals and risk management.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12" y="2433494"/>
            <a:ext cx="3985907" cy="2330919"/>
          </a:xfrm>
        </p:spPr>
        <p:txBody>
          <a:bodyPr anchor="t">
            <a:normAutofit/>
          </a:bodyPr>
          <a:lstStyle/>
          <a:p>
            <a:r>
              <a:rPr lang="en-GB" sz="2000"/>
              <a:t>This project focuses on analysing and predicting credit risk for Prospera Bank. The objective is to build a predictive model that assesses the likelihood of credit default based on customer data.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0B62D742-A804-6C7C-11BD-3B70D94FB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13" y="739835"/>
            <a:ext cx="2776935" cy="1616203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13" y="2459116"/>
            <a:ext cx="2776934" cy="3524823"/>
          </a:xfrm>
        </p:spPr>
        <p:txBody>
          <a:bodyPr>
            <a:normAutofit/>
          </a:bodyPr>
          <a:lstStyle/>
          <a:p>
            <a:r>
              <a:rPr lang="en-GB" sz="1700">
                <a:solidFill>
                  <a:srgbClr val="FFFFFF"/>
                </a:solidFill>
              </a:rPr>
              <a:t>The dataset includes customer information relevant to credit risk analysis. Initial exploration involved viewing the data's structure, identifying missing values, and understanding feature types.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4C1A654-6F7A-EC42-0F88-D68DB265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44" y="0"/>
            <a:ext cx="5225656" cy="685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omputer script on a screen">
            <a:extLst>
              <a:ext uri="{FF2B5EF4-FFF2-40B4-BE49-F238E27FC236}">
                <a16:creationId xmlns:a16="http://schemas.microsoft.com/office/drawing/2014/main" id="{3D2BDCD1-0FE2-78FE-1D20-CEEFDF69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412" b="-1"/>
          <a:stretch/>
        </p:blipFill>
        <p:spPr>
          <a:xfrm>
            <a:off x="3497542" y="10"/>
            <a:ext cx="5646456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GB" sz="3500"/>
              <a:t>Data Preprocessing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r>
              <a:rPr lang="en-US" sz="1700"/>
              <a:t>Key preprocessing steps:</a:t>
            </a:r>
          </a:p>
          <a:p>
            <a:r>
              <a:rPr lang="en-US" sz="1700"/>
              <a:t>- Handling missing values using imputation techniques.</a:t>
            </a:r>
          </a:p>
          <a:p>
            <a:r>
              <a:rPr lang="en-US" sz="1700"/>
              <a:t>- Encoding categorical variables.</a:t>
            </a:r>
          </a:p>
          <a:p>
            <a:r>
              <a:rPr lang="en-US" sz="1700"/>
              <a:t>- Scaling numerical features for uniformity.</a:t>
            </a:r>
          </a:p>
          <a:p>
            <a:r>
              <a:rPr lang="en-US" sz="1700"/>
              <a:t>- Splitting data into training and testing sets.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CF0AF7-3325-B398-85CB-48B63ECA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39835"/>
            <a:ext cx="3513221" cy="1616203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Loan Status by Home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9EA-D7FF-E12D-6E48-886AA525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13" y="2459116"/>
            <a:ext cx="2776934" cy="3524823"/>
          </a:xfrm>
        </p:spPr>
        <p:txBody>
          <a:bodyPr>
            <a:normAutofit/>
          </a:bodyPr>
          <a:lstStyle/>
          <a:p>
            <a:r>
              <a:rPr lang="en-GB" sz="1700">
                <a:solidFill>
                  <a:srgbClr val="FFFFFF"/>
                </a:solidFill>
              </a:rPr>
              <a:t>Shows relationship between loan status and home ownership</a:t>
            </a:r>
          </a:p>
          <a:p>
            <a:r>
              <a:rPr lang="en-GB" sz="1700">
                <a:solidFill>
                  <a:srgbClr val="FFFFFF"/>
                </a:solidFill>
              </a:rPr>
              <a:t>30% of loan default are on rented apartment</a:t>
            </a:r>
          </a:p>
          <a:p>
            <a:r>
              <a:rPr lang="en-GB" sz="1700">
                <a:solidFill>
                  <a:srgbClr val="FFFFFF"/>
                </a:solidFill>
              </a:rPr>
              <a:t>5% of house owner had more financial stability</a:t>
            </a:r>
          </a:p>
          <a:p>
            <a:endParaRPr lang="en-GB" sz="17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19053-EE0A-FC99-3A1A-3F98DB83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80" y="348917"/>
            <a:ext cx="4884820" cy="62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3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FFF472-8D6D-0AED-3BEA-7FBCA4CE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13" y="739835"/>
            <a:ext cx="2776935" cy="1616203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Distribution of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D9C8-B6D7-8A99-45B7-6AB0CD4C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13" y="2459116"/>
            <a:ext cx="2776934" cy="3524823"/>
          </a:xfrm>
        </p:spPr>
        <p:txBody>
          <a:bodyPr>
            <a:normAutofit/>
          </a:bodyPr>
          <a:lstStyle/>
          <a:p>
            <a:r>
              <a:rPr lang="en-GB" sz="1700">
                <a:solidFill>
                  <a:srgbClr val="FFFFFF"/>
                </a:solidFill>
              </a:rPr>
              <a:t>Encompasses total percentage of borrowers</a:t>
            </a:r>
          </a:p>
          <a:p>
            <a:r>
              <a:rPr lang="en-GB" sz="1700">
                <a:solidFill>
                  <a:srgbClr val="FFFFFF"/>
                </a:solidFill>
              </a:rPr>
              <a:t>78.2% of the  borrowers repaid their loan</a:t>
            </a:r>
          </a:p>
          <a:p>
            <a:r>
              <a:rPr lang="en-GB" sz="1700">
                <a:solidFill>
                  <a:srgbClr val="FFFFFF"/>
                </a:solidFill>
              </a:rPr>
              <a:t>21.8% of the borrowers failed to repay their loan</a:t>
            </a:r>
          </a:p>
          <a:p>
            <a:r>
              <a:rPr lang="en-GB" sz="1700">
                <a:solidFill>
                  <a:srgbClr val="FFFFFF"/>
                </a:solidFill>
              </a:rPr>
              <a:t>21.8% of the defaulters need to be monitored</a:t>
            </a:r>
          </a:p>
          <a:p>
            <a:r>
              <a:rPr lang="en-GB" sz="1700">
                <a:solidFill>
                  <a:srgbClr val="FFFFFF"/>
                </a:solidFill>
              </a:rPr>
              <a:t>Minimise loan risk and improve loan performance portfolio.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0113F-37C3-0252-6CE8-A12F078CF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211" y="613611"/>
            <a:ext cx="4511841" cy="55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0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7C540F-13D1-5EE9-F891-84AA7B0C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13" y="739835"/>
            <a:ext cx="2776935" cy="1616203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Default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69FF-368E-B622-3C24-EE564129A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13" y="2459116"/>
            <a:ext cx="2776934" cy="3524823"/>
          </a:xfrm>
        </p:spPr>
        <p:txBody>
          <a:bodyPr>
            <a:normAutofit/>
          </a:bodyPr>
          <a:lstStyle/>
          <a:p>
            <a:r>
              <a:rPr lang="en-GB" sz="1700">
                <a:solidFill>
                  <a:srgbClr val="FFFFFF"/>
                </a:solidFill>
              </a:rPr>
              <a:t>38% of the borrowers has history of not paying back their loan</a:t>
            </a:r>
          </a:p>
          <a:p>
            <a:r>
              <a:rPr lang="en-GB" sz="1700">
                <a:solidFill>
                  <a:srgbClr val="FFFFFF"/>
                </a:solidFill>
              </a:rPr>
              <a:t>20% of the borrowers paid back their loan</a:t>
            </a:r>
          </a:p>
          <a:p>
            <a:r>
              <a:rPr lang="en-GB" sz="1700">
                <a:solidFill>
                  <a:srgbClr val="FFFFFF"/>
                </a:solidFill>
              </a:rPr>
              <a:t>Repayment behaviour of an individual will be impacted by their loan history</a:t>
            </a:r>
          </a:p>
        </p:txBody>
      </p:sp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889D6CD3-87BB-BBD7-4737-AFF89D81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54" y="553452"/>
            <a:ext cx="4800600" cy="56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5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557B9C3-751E-A44E-2D91-77DD474C4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882329"/>
              </p:ext>
            </p:extLst>
          </p:nvPr>
        </p:nvGraphicFramePr>
        <p:xfrm>
          <a:off x="4370286" y="1946684"/>
          <a:ext cx="429111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FB00D8E6-613F-F2FA-C34E-E5A48F7383FA}"/>
              </a:ext>
            </a:extLst>
          </p:cNvPr>
          <p:cNvSpPr txBox="1">
            <a:spLocks/>
          </p:cNvSpPr>
          <p:nvPr/>
        </p:nvSpPr>
        <p:spPr>
          <a:xfrm>
            <a:off x="4370286" y="486184"/>
            <a:ext cx="4291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Modelling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3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517897"/>
            <a:ext cx="8333796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68" y="922644"/>
            <a:ext cx="3780214" cy="1169585"/>
          </a:xfrm>
        </p:spPr>
        <p:txBody>
          <a:bodyPr anchor="b">
            <a:normAutofit/>
          </a:bodyPr>
          <a:lstStyle/>
          <a:p>
            <a:r>
              <a:rPr lang="en-GB" sz="3500"/>
              <a:t>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1785" y="2263365"/>
            <a:ext cx="37033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786" y="2508105"/>
            <a:ext cx="3780214" cy="3632493"/>
          </a:xfrm>
        </p:spPr>
        <p:txBody>
          <a:bodyPr anchor="ctr">
            <a:normAutofit/>
          </a:bodyPr>
          <a:lstStyle/>
          <a:p>
            <a:r>
              <a:rPr lang="en-GB" sz="1700"/>
              <a:t>The models demonstrated varying levels of performance. Key highlights:</a:t>
            </a:r>
          </a:p>
          <a:p>
            <a:r>
              <a:rPr lang="en-GB" sz="1700"/>
              <a:t>- Accuracy and ROC-AUC scores.</a:t>
            </a:r>
            <a:endParaRPr lang="en-GB" sz="1700">
              <a:ea typeface="Calibri"/>
              <a:cs typeface="Calibri"/>
            </a:endParaRPr>
          </a:p>
          <a:p>
            <a:r>
              <a:rPr lang="en-GB" sz="1700"/>
              <a:t>- Feature importance from Random Forest and XGBoost.</a:t>
            </a:r>
          </a:p>
          <a:p>
            <a:r>
              <a:rPr lang="en-GB" sz="1700"/>
              <a:t>Insights from the analysis can guide credit risk mitigation strategies.</a:t>
            </a:r>
            <a:endParaRPr lang="en-GB" sz="1700">
              <a:ea typeface="Calibri"/>
              <a:cs typeface="Calibri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3F2542-CC89-1734-24D2-1E990E09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000" y="1394159"/>
            <a:ext cx="3291840" cy="2051814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A36F4CC-A3EE-DA59-3195-D6DA3546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00" y="3970823"/>
            <a:ext cx="3291840" cy="2172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Analysis and Prediction for Prospera Bank</vt:lpstr>
      <vt:lpstr>Introduction</vt:lpstr>
      <vt:lpstr>Data Overview</vt:lpstr>
      <vt:lpstr>Data Preprocessing</vt:lpstr>
      <vt:lpstr>Loan Status by Home Ownership</vt:lpstr>
      <vt:lpstr>Distribution of loan Status</vt:lpstr>
      <vt:lpstr>Default History</vt:lpstr>
      <vt:lpstr>PowerPoint Presentation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Prediction for Prospera Bank</dc:title>
  <dc:subject/>
  <dc:creator/>
  <cp:keywords/>
  <dc:description>generated using python-pptx</dc:description>
  <cp:revision>1</cp:revision>
  <dcterms:created xsi:type="dcterms:W3CDTF">2013-01-27T09:14:16Z</dcterms:created>
  <dcterms:modified xsi:type="dcterms:W3CDTF">2024-12-15T19:45:50Z</dcterms:modified>
  <cp:category/>
</cp:coreProperties>
</file>