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4" r:id="rId5"/>
    <p:sldId id="263" r:id="rId6"/>
    <p:sldId id="258" r:id="rId7"/>
    <p:sldId id="259" r:id="rId8"/>
    <p:sldId id="262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F9760-E563-4BE7-90AE-991AE43AB9D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F3CC8-1948-4B48-96CA-58A378EA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4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F3CC8-1948-4B48-96CA-58A378EA1A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F3CC8-1948-4B48-96CA-58A378EA1A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01F0-843D-47FE-9E44-8499A924E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34E91-E23E-4E23-BF28-C83F65CE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DAA5-CB27-4B92-A8EA-32EC09E1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648F-4FE4-4535-A4A6-39239E38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8FF6-65CB-4BBC-AF3B-FD97BC1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C8B8-B64F-4C8F-B054-4FA1625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173E-8FE9-4222-9EEF-0D560D6F2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2E68-947E-419A-9F39-B6EEE37F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B753-6304-4DD0-ACF3-3B6AEA5B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7653-4F34-40CC-BEE3-1F62B8D2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56BAB-67D6-4F2D-BB01-C759F0F54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A8A45-0725-482D-97E3-66A5C9F0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BB07-3B4A-4C3E-8BD7-8D4CE3E5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29FC-7AA3-443E-8427-E15AAA09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2311-0F85-4389-A694-8DFB3A4D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71E1-18C8-4155-8853-45023C7B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365E-6EB1-476B-9DBE-1E3D6FD5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F64B-0AB0-474F-86DF-20608FA3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9195-27A1-49E9-9DCB-D3B308D7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3D0E8-9126-4984-9EC6-50460399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04B8-6CD5-41C2-9A3F-4484AFA0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AA896-0F66-47F1-B957-3DC05C5BE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1088-2D2C-4FCD-BEC8-83EE217B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1071-8308-484C-9316-E6679C40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4E67-F577-47C8-8875-81FF4DC2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18E7-F832-4271-866D-EBCF8BA4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8ACD-73D9-4D68-B147-E048BFD86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5C1AE-60CA-429C-8F17-95905116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AAE32-31DF-4918-AFA6-08E48EA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68F7C-380C-4770-8D91-5C56654F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0EB7-C2F1-4D9B-82E2-C5E075CE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8927-DA9B-46EB-83CE-4D2B59EE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13FD4-46CC-4B39-BB0D-120769C17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97E71-FF02-4406-A84A-6DDFB3089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0E6B6-AB69-4989-B297-9EB711D2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5E010-525E-4257-AB07-ADB4E3F7B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4C5E4-A1D1-4E52-9131-7E50F4F4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42351-2E5A-4B6D-B740-07252992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01E5A-4938-4010-8F1B-E976597F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6883-C4FF-4737-970B-EE66147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437A3-E3EF-4F5A-9EED-C61ACA82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0BA1-E6C6-40BC-9325-C1E5FC03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B1EB4-48EB-4B45-B8A9-085D097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38158-C392-41C6-9A55-554FEF69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84A31-7A4F-4F83-A411-5C13AC06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F3F02-1C07-4A89-8C1A-8D7FE51A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8B02-6E26-41C5-9118-D16702C4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C6AE-F1F8-46CD-BB12-9D215D59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4953F-DB49-46C0-942C-E120FCC46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428DC-113C-4EEC-9E40-47BA83E9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E557-59C1-42CB-B1D4-38950F92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676C6-1384-4F8E-8A29-1B531D58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2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6C38-8FE8-47BD-98DB-BE6A4C9F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58AC0-510B-4A1C-BEEA-9E9FA6C43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8EE87-22A4-4E19-BF77-01645A4C6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79065-B14F-43DD-B284-E02734AC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51BD-A471-42BA-A3C0-1BF5A880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29E2-22EE-447E-A3D9-96475AA3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0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C6FFD-66EB-4E72-BAC0-C5743F41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48896-5522-4B93-A6C1-BBA58638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31281-E73F-482E-9C3A-12B3A0473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581A-B52D-4C0B-B143-679C8FE11A4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8D78-CAE4-49F3-BCDF-C35980554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62D0-1801-4300-8886-7DF732369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D2AD-7D2E-446F-B5DA-32906A20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1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9CBB-67BF-47E9-8816-4515C4B48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953"/>
            <a:ext cx="9144000" cy="310340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EE 551 Python</a:t>
            </a:r>
            <a:br>
              <a:rPr lang="en-US" altLang="zh-CN" dirty="0"/>
            </a:br>
            <a:r>
              <a:rPr lang="en-US" altLang="zh-CN" sz="5300" dirty="0"/>
              <a:t>Neural Network on MNIST Dataset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CBACC-BF77-4D5D-B19F-F143E906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1"/>
            <a:ext cx="9144000" cy="14914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Nan Xu</a:t>
            </a:r>
          </a:p>
          <a:p>
            <a:r>
              <a:rPr lang="en-US" dirty="0"/>
              <a:t>Falls 2020</a:t>
            </a:r>
          </a:p>
        </p:txBody>
      </p:sp>
    </p:spTree>
    <p:extLst>
      <p:ext uri="{BB962C8B-B14F-4D97-AF65-F5344CB8AC3E}">
        <p14:creationId xmlns:p14="http://schemas.microsoft.com/office/powerpoint/2010/main" val="70242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EC84-1E51-4104-AB07-D400A2F5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996F-C08B-469B-A7F9-A7B2758E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846"/>
            <a:ext cx="10515600" cy="4351338"/>
          </a:xfrm>
        </p:spPr>
        <p:txBody>
          <a:bodyPr/>
          <a:lstStyle/>
          <a:p>
            <a:r>
              <a:rPr lang="en-US" dirty="0"/>
              <a:t>Comparing with other ML algorithms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7753E1-D99C-4A44-89BA-7289A02A9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96717"/>
              </p:ext>
            </p:extLst>
          </p:nvPr>
        </p:nvGraphicFramePr>
        <p:xfrm>
          <a:off x="3646556" y="2741495"/>
          <a:ext cx="4898888" cy="348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444">
                  <a:extLst>
                    <a:ext uri="{9D8B030D-6E8A-4147-A177-3AD203B41FA5}">
                      <a16:colId xmlns:a16="http://schemas.microsoft.com/office/drawing/2014/main" val="1392019672"/>
                    </a:ext>
                  </a:extLst>
                </a:gridCol>
                <a:gridCol w="2449444">
                  <a:extLst>
                    <a:ext uri="{9D8B030D-6E8A-4147-A177-3AD203B41FA5}">
                      <a16:colId xmlns:a16="http://schemas.microsoft.com/office/drawing/2014/main" val="35351120"/>
                    </a:ext>
                  </a:extLst>
                </a:gridCol>
              </a:tblGrid>
              <a:tr h="496868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827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28114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r>
                        <a:rPr lang="en-US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11199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r>
                        <a:rPr lang="en-US" altLang="zh-CN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9694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88314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3712"/>
                  </a:ext>
                </a:extLst>
              </a:tr>
              <a:tr h="504094">
                <a:tc>
                  <a:txBody>
                    <a:bodyPr/>
                    <a:lstStyle/>
                    <a:p>
                      <a:r>
                        <a:rPr lang="en-US" dirty="0"/>
                        <a:t>Gaussian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54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105EA1-224B-4669-A410-B67EF903F934}"/>
              </a:ext>
            </a:extLst>
          </p:cNvPr>
          <p:cNvSpPr txBox="1"/>
          <p:nvPr/>
        </p:nvSpPr>
        <p:spPr>
          <a:xfrm>
            <a:off x="4097494" y="2372163"/>
            <a:ext cx="382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Table. Comparing with ML algorithms</a:t>
            </a:r>
          </a:p>
        </p:txBody>
      </p:sp>
    </p:spTree>
    <p:extLst>
      <p:ext uri="{BB962C8B-B14F-4D97-AF65-F5344CB8AC3E}">
        <p14:creationId xmlns:p14="http://schemas.microsoft.com/office/powerpoint/2010/main" val="427499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1F12-F89E-4A89-92B9-B6BA0D32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D573-2082-41A1-A4FA-63D01C17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CNN: one of the </a:t>
            </a:r>
            <a:r>
              <a:rPr lang="en-US" altLang="zh-CN" dirty="0">
                <a:solidFill>
                  <a:srgbClr val="FF0000"/>
                </a:solidFill>
              </a:rPr>
              <a:t>state-of-the-art</a:t>
            </a:r>
            <a:r>
              <a:rPr lang="en-US" altLang="zh-CN" dirty="0"/>
              <a:t> approaches in solving pattern recognition problems. </a:t>
            </a:r>
          </a:p>
          <a:p>
            <a:r>
              <a:rPr lang="en-US" altLang="zh-CN" dirty="0"/>
              <a:t>Limitation of CNN: </a:t>
            </a:r>
            <a:r>
              <a:rPr lang="en-US" altLang="zh-CN" dirty="0">
                <a:solidFill>
                  <a:srgbClr val="FF0000"/>
                </a:solidFill>
              </a:rPr>
              <a:t>black-box</a:t>
            </a:r>
            <a:r>
              <a:rPr lang="en-US" altLang="zh-CN" dirty="0"/>
              <a:t>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5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EBA-2B1B-445F-ADB1-5AB708DB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AD1F-F19B-4731-8655-BDED7DC2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[1]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LeCun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Bottou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Y.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Bengio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P. Haffner. "Gradient-based learning applied to document recognition."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Proceedings of the IEEE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86(11):2278-2324, November 1998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743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6D67-F92E-439E-946C-E4E13406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A12A-708A-4CAD-AC0F-A236891C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Machine/Deep Learning &amp; Python Language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Image Processing &amp; Python Language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Skimage</a:t>
            </a:r>
            <a:endParaRPr lang="en-US" dirty="0"/>
          </a:p>
          <a:p>
            <a:pPr lvl="1"/>
            <a:r>
              <a:rPr lang="en-US" dirty="0" err="1"/>
              <a:t>Opencv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FE19A-DA8F-4C1F-8744-790FDB52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2030">
            <a:off x="7330645" y="299243"/>
            <a:ext cx="18097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E75F4-2246-49C7-B08F-C4921CC3E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306" y="406400"/>
            <a:ext cx="1476375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22197-EC62-4C7E-9793-48ED8349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437" y="2686050"/>
            <a:ext cx="1809750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50777A-1669-4631-9BF9-82F513FD6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095" y="4474133"/>
            <a:ext cx="2962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4A6F-8B96-4B45-8033-A502444A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6503-88D2-44F8-9666-0608C595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1B33-1F87-4BD5-AC24-C7AC1C76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8F7632-4977-4A1B-B466-470E3A535AC7}"/>
              </a:ext>
            </a:extLst>
          </p:cNvPr>
          <p:cNvSpPr/>
          <p:nvPr/>
        </p:nvSpPr>
        <p:spPr>
          <a:xfrm>
            <a:off x="5721625" y="1948069"/>
            <a:ext cx="2315818" cy="887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088E23-4BF2-4F85-82FE-8FBF476881E8}"/>
              </a:ext>
            </a:extLst>
          </p:cNvPr>
          <p:cNvSpPr/>
          <p:nvPr/>
        </p:nvSpPr>
        <p:spPr>
          <a:xfrm>
            <a:off x="8709990" y="1948069"/>
            <a:ext cx="2315818" cy="887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Neural Network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7DFCCD-FFB0-451B-BA4F-B72FEDF7CE17}"/>
              </a:ext>
            </a:extLst>
          </p:cNvPr>
          <p:cNvSpPr/>
          <p:nvPr/>
        </p:nvSpPr>
        <p:spPr>
          <a:xfrm>
            <a:off x="8709990" y="4260574"/>
            <a:ext cx="2315818" cy="887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 Results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26DAA6-EC0B-4CE6-9696-E3E259FEAF44}"/>
              </a:ext>
            </a:extLst>
          </p:cNvPr>
          <p:cNvSpPr/>
          <p:nvPr/>
        </p:nvSpPr>
        <p:spPr>
          <a:xfrm>
            <a:off x="2733260" y="4260573"/>
            <a:ext cx="2315818" cy="887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Analyze the</a:t>
            </a:r>
            <a:r>
              <a:rPr lang="en-US" dirty="0">
                <a:solidFill>
                  <a:schemeClr val="tx1"/>
                </a:solidFill>
              </a:rPr>
              <a:t>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6DDE39-EF71-4769-B3FF-8D85EB924B55}"/>
              </a:ext>
            </a:extLst>
          </p:cNvPr>
          <p:cNvSpPr/>
          <p:nvPr/>
        </p:nvSpPr>
        <p:spPr>
          <a:xfrm>
            <a:off x="5721625" y="4260573"/>
            <a:ext cx="2315818" cy="887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Evaluation the</a:t>
            </a:r>
            <a:r>
              <a:rPr lang="en-US" dirty="0">
                <a:solidFill>
                  <a:schemeClr val="tx1"/>
                </a:solidFill>
              </a:rPr>
              <a:t> Results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280887-E68A-4010-874A-07096B0D8DF7}"/>
              </a:ext>
            </a:extLst>
          </p:cNvPr>
          <p:cNvCxnSpPr>
            <a:cxnSpLocks/>
          </p:cNvCxnSpPr>
          <p:nvPr/>
        </p:nvCxnSpPr>
        <p:spPr>
          <a:xfrm flipV="1">
            <a:off x="5049078" y="2392016"/>
            <a:ext cx="56984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B8A57-5D0A-4133-A0EC-56B1F6045DC6}"/>
              </a:ext>
            </a:extLst>
          </p:cNvPr>
          <p:cNvCxnSpPr/>
          <p:nvPr/>
        </p:nvCxnSpPr>
        <p:spPr>
          <a:xfrm flipV="1">
            <a:off x="8037443" y="2406303"/>
            <a:ext cx="56984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C72D44-9DCE-4A22-A516-D021DC4AC6D6}"/>
              </a:ext>
            </a:extLst>
          </p:cNvPr>
          <p:cNvCxnSpPr>
            <a:cxnSpLocks/>
          </p:cNvCxnSpPr>
          <p:nvPr/>
        </p:nvCxnSpPr>
        <p:spPr>
          <a:xfrm>
            <a:off x="9867899" y="2835964"/>
            <a:ext cx="0" cy="100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0F9369-99AC-4E8B-AC41-760B4691A14F}"/>
              </a:ext>
            </a:extLst>
          </p:cNvPr>
          <p:cNvCxnSpPr>
            <a:cxnSpLocks/>
          </p:cNvCxnSpPr>
          <p:nvPr/>
        </p:nvCxnSpPr>
        <p:spPr>
          <a:xfrm flipH="1">
            <a:off x="8136835" y="4704520"/>
            <a:ext cx="573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5661AF-7EBA-40D1-AD30-155C241858AC}"/>
              </a:ext>
            </a:extLst>
          </p:cNvPr>
          <p:cNvCxnSpPr>
            <a:cxnSpLocks/>
          </p:cNvCxnSpPr>
          <p:nvPr/>
        </p:nvCxnSpPr>
        <p:spPr>
          <a:xfrm flipH="1">
            <a:off x="5148470" y="4724397"/>
            <a:ext cx="573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C241C-2B47-440C-81F0-16C98D3566E9}"/>
              </a:ext>
            </a:extLst>
          </p:cNvPr>
          <p:cNvSpPr txBox="1"/>
          <p:nvPr/>
        </p:nvSpPr>
        <p:spPr>
          <a:xfrm>
            <a:off x="3543310" y="2207350"/>
            <a:ext cx="93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MNIST </a:t>
            </a:r>
          </a:p>
        </p:txBody>
      </p:sp>
    </p:spTree>
    <p:extLst>
      <p:ext uri="{BB962C8B-B14F-4D97-AF65-F5344CB8AC3E}">
        <p14:creationId xmlns:p14="http://schemas.microsoft.com/office/powerpoint/2010/main" val="59945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54D3-65E1-4E80-A271-079057D2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E341-728F-4EEA-AABE-50EB229B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  <a:p>
            <a:pPr lvl="1"/>
            <a:r>
              <a:rPr lang="en-US" dirty="0"/>
              <a:t>Scale pixel value to 0-1</a:t>
            </a:r>
          </a:p>
          <a:p>
            <a:r>
              <a:rPr lang="en-US" dirty="0"/>
              <a:t>Data Augmentation</a:t>
            </a:r>
          </a:p>
          <a:p>
            <a:pPr lvl="1"/>
            <a:r>
              <a:rPr lang="en-US" dirty="0"/>
              <a:t>Shifting</a:t>
            </a:r>
          </a:p>
          <a:p>
            <a:pPr lvl="1"/>
            <a:r>
              <a:rPr lang="en-US" dirty="0"/>
              <a:t>Flipping </a:t>
            </a:r>
          </a:p>
          <a:p>
            <a:pPr lvl="1"/>
            <a:r>
              <a:rPr lang="en-US" dirty="0"/>
              <a:t>Rotation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82EF4-B421-4E8F-A8C0-0323F824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5588">
            <a:off x="6804784" y="389490"/>
            <a:ext cx="2505075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E856E-A7E0-49B8-B100-5CBBCD24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0" y="926824"/>
            <a:ext cx="173355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2FA8A-3E26-4FFB-9E5D-32694AE97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929">
            <a:off x="9553574" y="2606409"/>
            <a:ext cx="1866900" cy="1381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1BF1B3-07DE-4DFB-86E5-D01FBB04C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70892">
            <a:off x="7366019" y="2773677"/>
            <a:ext cx="1905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1CAC-6A9C-4A85-864A-B48DFE43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9E35-DEFF-4DBA-8743-3AE00354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A simple 2-layers CNN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F8506-7877-4B69-B81A-B677FFE1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7067"/>
            <a:ext cx="5508266" cy="2287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CA768-93B8-4DCB-A56E-6CD9915F5B46}"/>
              </a:ext>
            </a:extLst>
          </p:cNvPr>
          <p:cNvSpPr txBox="1"/>
          <p:nvPr/>
        </p:nvSpPr>
        <p:spPr>
          <a:xfrm>
            <a:off x="7463547" y="3043514"/>
            <a:ext cx="4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The proposed CNN model</a:t>
            </a:r>
          </a:p>
        </p:txBody>
      </p:sp>
    </p:spTree>
    <p:extLst>
      <p:ext uri="{BB962C8B-B14F-4D97-AF65-F5344CB8AC3E}">
        <p14:creationId xmlns:p14="http://schemas.microsoft.com/office/powerpoint/2010/main" val="319565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74B5-FE05-42A7-A0CF-C640048F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r>
              <a:rPr lang="en-US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D73F-4C06-451D-A420-F4B79E43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  <a:p>
            <a:pPr lvl="1"/>
            <a:r>
              <a:rPr lang="en-US" dirty="0"/>
              <a:t>Train set: 60000 samples</a:t>
            </a:r>
          </a:p>
          <a:p>
            <a:pPr lvl="1"/>
            <a:r>
              <a:rPr lang="en-US" dirty="0"/>
              <a:t>Test set: 10000 samples</a:t>
            </a:r>
          </a:p>
          <a:p>
            <a:pPr lvl="1"/>
            <a:r>
              <a:rPr lang="en-US" dirty="0"/>
              <a:t>Image Size: 28 * 28</a:t>
            </a:r>
          </a:p>
          <a:p>
            <a:pPr lvl="1"/>
            <a:r>
              <a:rPr lang="en-US" dirty="0"/>
              <a:t>Ten Digits: 0-9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A25FB-8667-4688-8347-4C489A70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44" y="960437"/>
            <a:ext cx="5334000" cy="3181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75A36-D556-4BA3-ADF2-D3A6C5E8C3E2}"/>
              </a:ext>
            </a:extLst>
          </p:cNvPr>
          <p:cNvSpPr txBox="1"/>
          <p:nvPr/>
        </p:nvSpPr>
        <p:spPr>
          <a:xfrm>
            <a:off x="6816893" y="4179023"/>
            <a:ext cx="4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Samples of MNIST dataset [1]</a:t>
            </a:r>
          </a:p>
        </p:txBody>
      </p:sp>
    </p:spTree>
    <p:extLst>
      <p:ext uri="{BB962C8B-B14F-4D97-AF65-F5344CB8AC3E}">
        <p14:creationId xmlns:p14="http://schemas.microsoft.com/office/powerpoint/2010/main" val="324319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F4BF-813E-4687-B74D-8145A34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68C0-52D3-48B2-8705-F397AD2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the training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42D28-A6F2-4DB5-9874-2475C4EE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1037"/>
            <a:ext cx="5009302" cy="3501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A4208-908B-40DE-9842-1C1D2E8A83A8}"/>
              </a:ext>
            </a:extLst>
          </p:cNvPr>
          <p:cNvSpPr txBox="1"/>
          <p:nvPr/>
        </p:nvSpPr>
        <p:spPr>
          <a:xfrm>
            <a:off x="6284103" y="4380532"/>
            <a:ext cx="4953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The training &amp; validation loss and accuracy of the proposed  model.</a:t>
            </a:r>
            <a:r>
              <a:rPr lang="en-US" dirty="0">
                <a:solidFill>
                  <a:srgbClr val="0070C0"/>
                </a:solidFill>
              </a:rPr>
              <a:t> Blue</a:t>
            </a:r>
            <a:r>
              <a:rPr lang="en-US" dirty="0"/>
              <a:t>: Training; </a:t>
            </a:r>
            <a:r>
              <a:rPr lang="en-US" dirty="0">
                <a:solidFill>
                  <a:srgbClr val="FFC000"/>
                </a:solidFill>
              </a:rPr>
              <a:t>orange</a:t>
            </a:r>
            <a:r>
              <a:rPr lang="en-US" dirty="0"/>
              <a:t>: validation</a:t>
            </a:r>
          </a:p>
        </p:txBody>
      </p:sp>
    </p:spTree>
    <p:extLst>
      <p:ext uri="{BB962C8B-B14F-4D97-AF65-F5344CB8AC3E}">
        <p14:creationId xmlns:p14="http://schemas.microsoft.com/office/powerpoint/2010/main" val="26529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239E-B19E-4605-B9CF-0AA92F86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A2D8-C389-408D-BDDD-5B8796CE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8"/>
            <a:ext cx="10515600" cy="4351338"/>
          </a:xfrm>
        </p:spPr>
        <p:txBody>
          <a:bodyPr/>
          <a:lstStyle/>
          <a:p>
            <a:r>
              <a:rPr lang="en-US" dirty="0"/>
              <a:t>Classification results:</a:t>
            </a:r>
          </a:p>
          <a:p>
            <a:pPr lvl="1"/>
            <a:r>
              <a:rPr lang="en-US" dirty="0"/>
              <a:t>Accuracy: 98.57% </a:t>
            </a:r>
          </a:p>
        </p:txBody>
      </p:sp>
    </p:spTree>
    <p:extLst>
      <p:ext uri="{BB962C8B-B14F-4D97-AF65-F5344CB8AC3E}">
        <p14:creationId xmlns:p14="http://schemas.microsoft.com/office/powerpoint/2010/main" val="41741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244</Words>
  <Application>Microsoft Office PowerPoint</Application>
  <PresentationFormat>Widescreen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EE 551 Python Neural Network on MNIST Dataset </vt:lpstr>
      <vt:lpstr>Background</vt:lpstr>
      <vt:lpstr>Method</vt:lpstr>
      <vt:lpstr>Work Flow</vt:lpstr>
      <vt:lpstr>Data Preprocessing </vt:lpstr>
      <vt:lpstr>Deep Neural Network</vt:lpstr>
      <vt:lpstr>Dataset </vt:lpstr>
      <vt:lpstr>Results</vt:lpstr>
      <vt:lpstr>Results </vt:lpstr>
      <vt:lpstr>Results </vt:lpstr>
      <vt:lpstr>Discussion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551 Python Neural Network on MNIST Dataset </dc:title>
  <dc:creator>Wang, Haotian (wang6897@vandals.uidaho.edu)</dc:creator>
  <cp:lastModifiedBy>Wang, Haotian (wang6897@vandals.uidaho.edu)</cp:lastModifiedBy>
  <cp:revision>10</cp:revision>
  <dcterms:created xsi:type="dcterms:W3CDTF">2020-12-15T16:28:22Z</dcterms:created>
  <dcterms:modified xsi:type="dcterms:W3CDTF">2020-12-15T18:40:46Z</dcterms:modified>
</cp:coreProperties>
</file>