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6" r:id="rId5"/>
    <p:sldId id="272" r:id="rId6"/>
    <p:sldId id="273" r:id="rId7"/>
    <p:sldId id="275" r:id="rId8"/>
    <p:sldId id="277" r:id="rId9"/>
    <p:sldId id="331" r:id="rId10"/>
    <p:sldId id="279" r:id="rId11"/>
    <p:sldId id="280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18" autoAdjust="0"/>
  </p:normalViewPr>
  <p:slideViewPr>
    <p:cSldViewPr snapToGrid="0">
      <p:cViewPr varScale="1">
        <p:scale>
          <a:sx n="96" d="100"/>
          <a:sy n="96" d="100"/>
        </p:scale>
        <p:origin x="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E27C-BEE2-4FDC-BD94-B19223DA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19FC-5DB3-4BB8-B05E-53522AD9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41" lvl="1" indent="-457200"/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41" lvl="1" indent="-457200"/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0A7E0-A954-47E9-BD39-8565F5DDB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</a:p>
          <a:p>
            <a:r>
              <a:rPr lang="en-US" altLang="zh-CN" dirty="0"/>
              <a:t>hub-reference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list_example.c</a:t>
            </a:r>
            <a:r>
              <a:rPr lang="en-US" altLang="zh-CN" dirty="0"/>
              <a:t>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en-US" altLang="zh-CN" dirty="0" err="1"/>
              <a:t>Mininet</a:t>
            </a:r>
            <a:r>
              <a:rPr lang="en-US" altLang="zh-CN" dirty="0"/>
              <a:t>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FEAB97-D737-4A81-B422-E300D0DE05D7}"/>
              </a:ext>
            </a:extLst>
          </p:cNvPr>
          <p:cNvSpPr txBox="1"/>
          <p:nvPr/>
        </p:nvSpPr>
        <p:spPr>
          <a:xfrm>
            <a:off x="4663004" y="3965490"/>
            <a:ext cx="122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集线器</a:t>
            </a:r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端口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index; 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端口名字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相当于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不过是面向无连接的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判断是否为空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 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收到每个数据包，将该包从所有其它端口转发出去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>
                <a:solidFill>
                  <a:srgbClr val="FF0000"/>
                </a:solidFill>
              </a:rPr>
              <a:t>Client -&gt; Server</a:t>
            </a:r>
            <a:r>
              <a:rPr lang="zh-CN" altLang="en-US" dirty="0"/>
              <a:t>）</a:t>
            </a:r>
            <a:r>
              <a:rPr lang="zh-CN" altLang="en-US" sz="1400" dirty="0"/>
              <a:t>先发</a:t>
            </a:r>
            <a:r>
              <a:rPr lang="en-US" altLang="zh-CN" sz="1400" dirty="0"/>
              <a:t>client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  </a:t>
            </a:r>
            <a:r>
              <a:rPr lang="zh-CN" altLang="en-US" sz="1400" dirty="0"/>
              <a:t>解释为什么达不到</a:t>
            </a:r>
            <a:r>
              <a:rPr lang="en-US" altLang="zh-CN" sz="1400" dirty="0"/>
              <a:t>10M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 </a:t>
            </a:r>
            <a:r>
              <a:rPr lang="zh-CN" altLang="en-US" sz="1400" dirty="0"/>
              <a:t>自己测</a:t>
            </a:r>
            <a:endParaRPr lang="zh-CN" altLang="en-US" sz="16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DE25-7ECC-4D5C-94ED-F3BB1F5F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5B311-1CF0-45F9-824F-162096FF1BBF}"/>
              </a:ext>
            </a:extLst>
          </p:cNvPr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F4E56-35F1-41A1-B3FF-3FFD4658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380C4-298F-4D51-B75B-3848D37EE7D0}"/>
              </a:ext>
            </a:extLst>
          </p:cNvPr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5EE14C-18FD-488F-91B0-8E85EED0F9F0}"/>
                </a:ext>
              </a:extLst>
            </p:cNvPr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57B9EF2-B663-4BA7-B5CD-9408010BFDBF}"/>
                </a:ext>
              </a:extLst>
            </p:cNvPr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56FA51-1199-4CEC-8539-718B29B81C8E}"/>
                </a:ext>
              </a:extLst>
            </p:cNvPr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E3970-25A7-4CC0-88B0-2FE990BFA434}"/>
                </a:ext>
              </a:extLst>
            </p:cNvPr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A1E3-9FFC-4C2F-87EA-1520D685C21C}"/>
                </a:ext>
              </a:extLst>
            </p:cNvPr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C15E29-181D-40E1-B562-B5488BACED98}"/>
                </a:ext>
              </a:extLst>
            </p:cNvPr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5EE182-7597-454F-AE99-5E211D65AC33}"/>
                </a:ext>
              </a:extLst>
            </p:cNvPr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7F6240-0638-46D7-A2ED-BD8757D5BF63}"/>
                </a:ext>
              </a:extLst>
            </p:cNvPr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F09A2F-4657-4435-8C1C-F6BFA551891D}"/>
                </a:ext>
              </a:extLst>
            </p:cNvPr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5731D0-6F8F-4AA1-A410-3B68F6DA94AC}"/>
                </a:ext>
              </a:extLst>
            </p:cNvPr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5B1A6BD-4F92-44DE-815E-CF8FEEDD9A3D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94B5E5-B56D-40B1-A327-EA61DCD19620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4AF5BA-A21F-4C30-9F98-F64B31F7EA3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BF7D8E-3C8D-4926-B82D-8E91644E4240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A91283-88D8-424F-A619-8D8F74A72665}"/>
                </a:ext>
              </a:extLst>
            </p:cNvPr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C59CDCC-8595-4106-BE17-1CCFBB813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" y="4581572"/>
            <a:ext cx="2949693" cy="1911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9B51A4-65EE-417B-AD4B-49EAEE59C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72" y="4344029"/>
            <a:ext cx="5552514" cy="29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CA37-4BDA-4FCB-A064-C0A5ED1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E43A-5880-484F-AD50-4E523306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client; H2, H3: servers</a:t>
            </a:r>
            <a:r>
              <a:rPr lang="zh-CN" altLang="en-US" sz="1800" dirty="0"/>
              <a:t>；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server; H2, H3: clients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先构建环形拓扑，验证该拓扑下节点广播会产生数据包环路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ABF1-BCDA-4E36-B3D4-9123AE2A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5125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13141</TotalTime>
  <Words>557</Words>
  <Application>Microsoft Office PowerPoint</Application>
  <PresentationFormat>全屏显示(4:3)</PresentationFormat>
  <Paragraphs>133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数据包在环路中不断转发</vt:lpstr>
      <vt:lpstr>实验内容</vt:lpstr>
      <vt:lpstr>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 </cp:lastModifiedBy>
  <cp:revision>1315</cp:revision>
  <dcterms:created xsi:type="dcterms:W3CDTF">2017-02-15T05:09:36Z</dcterms:created>
  <dcterms:modified xsi:type="dcterms:W3CDTF">2019-03-21T04:40:52Z</dcterms:modified>
</cp:coreProperties>
</file>