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18" autoAdjust="0"/>
  </p:normalViewPr>
  <p:slideViewPr>
    <p:cSldViewPr snapToGrid="0">
      <p:cViewPr varScale="1">
        <p:scale>
          <a:sx n="113" d="100"/>
          <a:sy n="113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int flags); //flags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网络协议指定网络传输数据时，使用网络字节序（即大端字节序），地址低位存储值的高位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//h-host n-network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//s-short l-long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702973" y="6054583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</a:t>
            </a:r>
            <a:r>
              <a:rPr lang="zh-CN" altLang="en-US" sz="2000" b="1" dirty="0">
                <a:solidFill>
                  <a:srgbClr val="FF0000"/>
                </a:solidFill>
              </a:rPr>
              <a:t>收发整数数据</a:t>
            </a:r>
            <a:r>
              <a:rPr lang="zh-CN" altLang="en-US" sz="2000" dirty="0">
                <a:solidFill>
                  <a:srgbClr val="FF0000"/>
                </a:solidFill>
              </a:rPr>
              <a:t>时才需要转换字节序，收发字符串时不需要关心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 </a:t>
            </a:r>
            <a:r>
              <a:rPr lang="en-US" altLang="zh-CN" sz="2000" dirty="0"/>
              <a:t> via </a:t>
            </a:r>
            <a:r>
              <a:rPr lang="zh-CN" altLang="en-US" sz="2000" dirty="0"/>
              <a:t>进程</a:t>
            </a:r>
            <a:r>
              <a:rPr lang="en-US" altLang="zh-CN" sz="2000" dirty="0"/>
              <a:t>/</a:t>
            </a:r>
            <a:r>
              <a:rPr lang="zh-CN" altLang="en-US" sz="2000" dirty="0"/>
              <a:t>线程池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>
                <a:solidFill>
                  <a:srgbClr val="FF0000"/>
                </a:solidFill>
              </a:rPr>
              <a:t>epoll</a:t>
            </a:r>
            <a:r>
              <a:rPr lang="zh-CN" altLang="en-US" dirty="0"/>
              <a:t>可以避免该限制</a:t>
            </a:r>
            <a:r>
              <a:rPr lang="en-US" altLang="zh-CN" dirty="0"/>
              <a:t>~</a:t>
            </a:r>
            <a:r>
              <a:rPr lang="zh-CN" altLang="en-US" dirty="0"/>
              <a:t>推荐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的分布式字符统计程序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4485937"/>
            <a:ext cx="8229600" cy="1993883"/>
          </a:xfrm>
        </p:spPr>
        <p:txBody>
          <a:bodyPr/>
          <a:lstStyle/>
          <a:p>
            <a:r>
              <a:rPr lang="zh-CN" altLang="en-US" dirty="0"/>
              <a:t>需要统计的字符存放在</a:t>
            </a:r>
            <a:r>
              <a:rPr lang="en-US" altLang="zh-CN" dirty="0"/>
              <a:t>war_and_peace.txt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地址存储在</a:t>
            </a:r>
            <a:r>
              <a:rPr lang="en-US" altLang="zh-CN" dirty="0" err="1"/>
              <a:t>workers.conf</a:t>
            </a:r>
            <a:r>
              <a:rPr lang="zh-CN" altLang="en-US" dirty="0"/>
              <a:t>配置文件中 </a:t>
            </a:r>
            <a:r>
              <a:rPr lang="zh-CN" altLang="en-US" sz="1600" dirty="0"/>
              <a:t>从</a:t>
            </a:r>
            <a:r>
              <a:rPr lang="en-US" altLang="zh-CN" sz="1600" dirty="0"/>
              <a:t>10.0.0.2</a:t>
            </a:r>
            <a:r>
              <a:rPr lang="zh-CN" altLang="en-US" sz="1600" dirty="0"/>
              <a:t>开始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分别监听端口</a:t>
            </a:r>
            <a:r>
              <a:rPr lang="en-US" altLang="zh-CN" dirty="0"/>
              <a:t>12345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C8DF75-26E0-4F95-ADE9-C23A76207B48}"/>
              </a:ext>
            </a:extLst>
          </p:cNvPr>
          <p:cNvGrpSpPr/>
          <p:nvPr/>
        </p:nvGrpSpPr>
        <p:grpSpPr>
          <a:xfrm>
            <a:off x="1147206" y="1907823"/>
            <a:ext cx="6264210" cy="1925618"/>
            <a:chOff x="1147206" y="1907823"/>
            <a:chExt cx="6264210" cy="1925618"/>
          </a:xfrm>
        </p:grpSpPr>
        <p:sp>
          <p:nvSpPr>
            <p:cNvPr id="6" name="椭圆 5"/>
            <p:cNvSpPr/>
            <p:nvPr/>
          </p:nvSpPr>
          <p:spPr>
            <a:xfrm>
              <a:off x="3234189" y="2617828"/>
              <a:ext cx="1258645" cy="68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7206" y="2660858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h(1)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3"/>
              <a:endCxn id="6" idx="2"/>
            </p:cNvCxnSpPr>
            <p:nvPr/>
          </p:nvCxnSpPr>
          <p:spPr>
            <a:xfrm>
              <a:off x="2147667" y="2962072"/>
              <a:ext cx="108652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7"/>
              <a:endCxn id="12" idx="1"/>
            </p:cNvCxnSpPr>
            <p:nvPr/>
          </p:nvCxnSpPr>
          <p:spPr>
            <a:xfrm flipV="1">
              <a:off x="4308510" y="2209037"/>
              <a:ext cx="722206" cy="509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030716" y="1907823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h(2)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0716" y="3231013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h(N+1)</a:t>
              </a:r>
              <a:endParaRPr lang="zh-CN" altLang="en-US" dirty="0"/>
            </a:p>
          </p:txBody>
        </p:sp>
        <p:cxnSp>
          <p:nvCxnSpPr>
            <p:cNvPr id="16" name="直接连接符 15"/>
            <p:cNvCxnSpPr>
              <a:stCxn id="6" idx="5"/>
              <a:endCxn id="14" idx="1"/>
            </p:cNvCxnSpPr>
            <p:nvPr/>
          </p:nvCxnSpPr>
          <p:spPr>
            <a:xfrm>
              <a:off x="4308510" y="3205490"/>
              <a:ext cx="722206" cy="32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298011" y="3422864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Master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34967" y="2024371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34967" y="3347561"/>
              <a:ext cx="107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N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D6AC3C1-A079-40E8-97B6-EE56ECF7093E}"/>
                </a:ext>
              </a:extLst>
            </p:cNvPr>
            <p:cNvCxnSpPr/>
            <p:nvPr/>
          </p:nvCxnSpPr>
          <p:spPr>
            <a:xfrm>
              <a:off x="4669613" y="2962072"/>
              <a:ext cx="7581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3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分发任务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通过读取</a:t>
            </a:r>
            <a:r>
              <a:rPr lang="en-US" altLang="zh-CN" dirty="0" err="1"/>
              <a:t>workers.conf</a:t>
            </a:r>
            <a:r>
              <a:rPr lang="zh-CN" altLang="en-US" dirty="0"/>
              <a:t>配置文件，获取每个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地址，然后分别建立连接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获取</a:t>
            </a:r>
            <a:r>
              <a:rPr lang="en-US" altLang="zh-CN" dirty="0"/>
              <a:t>war_and_peace.txt</a:t>
            </a:r>
            <a:r>
              <a:rPr lang="zh-CN" altLang="en-US" dirty="0"/>
              <a:t>文件长度，将统计任务等分到所有的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给每个</a:t>
            </a:r>
            <a:r>
              <a:rPr lang="en-US" altLang="zh-CN" dirty="0"/>
              <a:t>worker</a:t>
            </a:r>
            <a:r>
              <a:rPr lang="zh-CN" altLang="en-US" dirty="0"/>
              <a:t>发送消息，包括如下内容：</a:t>
            </a:r>
            <a:endParaRPr lang="en-US" altLang="zh-CN" dirty="0"/>
          </a:p>
          <a:p>
            <a:pPr lvl="1"/>
            <a:r>
              <a:rPr lang="zh-CN" altLang="en-US" dirty="0"/>
              <a:t>文件名长度（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lvl="1"/>
            <a:r>
              <a:rPr lang="zh-CN" altLang="en-US" dirty="0"/>
              <a:t>文件所在位置（因为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在同一主机同一目录，所以给出相对位置即可）</a:t>
            </a:r>
            <a:endParaRPr lang="en-US" altLang="zh-CN" dirty="0"/>
          </a:p>
          <a:p>
            <a:pPr lvl="1"/>
            <a:r>
              <a:rPr lang="zh-CN" altLang="en-US" dirty="0"/>
              <a:t>需要进行字符统计的起始位置（</a:t>
            </a:r>
            <a:r>
              <a:rPr lang="en-US" altLang="zh-CN" dirty="0"/>
              <a:t>4</a:t>
            </a:r>
            <a:r>
              <a:rPr lang="zh-CN" altLang="en-US" dirty="0"/>
              <a:t>个字节）和终止位置（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marL="457188" lvl="1" indent="0">
              <a:buNone/>
            </a:pPr>
            <a:r>
              <a:rPr lang="zh-CN" altLang="en-US" dirty="0"/>
              <a:t>注意：这里的</a:t>
            </a:r>
            <a:r>
              <a:rPr lang="en-US" altLang="zh-CN" dirty="0"/>
              <a:t>4</a:t>
            </a:r>
            <a:r>
              <a:rPr lang="zh-CN" altLang="en-US" dirty="0"/>
              <a:t>字节整数值应该用网络字节序传输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计算并返回结果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收到消息后，进行解析，根据指定统计区间对文件进行统计</a:t>
            </a:r>
            <a:endParaRPr lang="en-US" altLang="zh-CN" dirty="0"/>
          </a:p>
          <a:p>
            <a:pPr lvl="1"/>
            <a:r>
              <a:rPr lang="zh-CN" altLang="en-US" dirty="0"/>
              <a:t>只统计</a:t>
            </a:r>
            <a:r>
              <a:rPr lang="en-US" altLang="zh-CN" dirty="0"/>
              <a:t>26</a:t>
            </a:r>
            <a:r>
              <a:rPr lang="zh-CN" altLang="en-US" dirty="0"/>
              <a:t>个英文字符的个数，大写字符转换成小写后再统计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统计结束后，将每个字符出现的次数以</a:t>
            </a:r>
            <a:r>
              <a:rPr lang="en-US" altLang="zh-CN" dirty="0"/>
              <a:t>4</a:t>
            </a:r>
            <a:r>
              <a:rPr lang="zh-CN" altLang="en-US" dirty="0"/>
              <a:t>字节整数形式（网络字节序）返回给</a:t>
            </a:r>
            <a:r>
              <a:rPr lang="en-US" altLang="zh-CN" dirty="0"/>
              <a:t>Master</a:t>
            </a:r>
            <a:r>
              <a:rPr lang="zh-CN" altLang="en-US" dirty="0"/>
              <a:t>，因此传输消息长度为</a:t>
            </a:r>
            <a:r>
              <a:rPr lang="en-US" altLang="zh-CN" dirty="0"/>
              <a:t>104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收到所有</a:t>
            </a:r>
            <a:r>
              <a:rPr lang="en-US" altLang="zh-CN" dirty="0"/>
              <a:t>worker</a:t>
            </a:r>
            <a:r>
              <a:rPr lang="zh-CN" altLang="en-US" dirty="0"/>
              <a:t>的消息后，进行聚合并输出到屏幕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9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结果形式 </a:t>
            </a:r>
            <a:r>
              <a:rPr lang="en-US" altLang="zh-CN" sz="1600" b="0" dirty="0">
                <a:solidFill>
                  <a:srgbClr val="FF0000"/>
                </a:solidFill>
              </a:rPr>
              <a:t>//</a:t>
            </a:r>
            <a:r>
              <a:rPr lang="zh-CN" altLang="en-US" sz="1600" b="0" dirty="0">
                <a:solidFill>
                  <a:srgbClr val="FF0000"/>
                </a:solidFill>
              </a:rPr>
              <a:t>可扩展 支持多个</a:t>
            </a:r>
            <a:r>
              <a:rPr lang="en-US" altLang="zh-CN" sz="1600" b="0" dirty="0">
                <a:solidFill>
                  <a:srgbClr val="FF0000"/>
                </a:solidFill>
              </a:rPr>
              <a:t>worker</a:t>
            </a:r>
            <a:r>
              <a:rPr lang="zh-CN" altLang="en-US" sz="1600" b="0" dirty="0">
                <a:solidFill>
                  <a:srgbClr val="FF0000"/>
                </a:solidFill>
              </a:rPr>
              <a:t>；更可靠 替换没有达到要求的</a:t>
            </a:r>
            <a:r>
              <a:rPr lang="en-US" altLang="zh-CN" sz="1600" b="0" dirty="0">
                <a:solidFill>
                  <a:srgbClr val="FF0000"/>
                </a:solidFill>
              </a:rPr>
              <a:t>worker </a:t>
            </a:r>
            <a:r>
              <a:rPr lang="zh-CN" altLang="en-US" sz="1600" b="0">
                <a:solidFill>
                  <a:srgbClr val="FF0000"/>
                </a:solidFill>
              </a:rPr>
              <a:t>换成其他已完成的结点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373"/>
            <a:ext cx="9152966" cy="49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master-reference		// master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/>
              <a:t>topo.py			// </a:t>
            </a:r>
            <a:r>
              <a:rPr lang="en-US" altLang="zh-CN" dirty="0" err="1"/>
              <a:t>Mininet</a:t>
            </a:r>
            <a:r>
              <a:rPr lang="zh-CN" altLang="en-US" dirty="0"/>
              <a:t>拓扑文件</a:t>
            </a:r>
            <a:endParaRPr lang="en-US" altLang="zh-CN" dirty="0"/>
          </a:p>
          <a:p>
            <a:r>
              <a:rPr lang="en-US" altLang="zh-CN" dirty="0"/>
              <a:t>war_and_peace.txt		//</a:t>
            </a:r>
            <a:r>
              <a:rPr lang="zh-CN" altLang="en-US" dirty="0"/>
              <a:t> 待统计文件</a:t>
            </a:r>
            <a:endParaRPr lang="en-US" altLang="zh-CN" dirty="0"/>
          </a:p>
          <a:p>
            <a:r>
              <a:rPr lang="en-US" altLang="zh-CN" dirty="0"/>
              <a:t>worker-reference		// worker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 err="1"/>
              <a:t>workers.conf</a:t>
            </a:r>
            <a:r>
              <a:rPr lang="en-US" altLang="zh-CN" dirty="0"/>
              <a:t>		// workers IP</a:t>
            </a:r>
            <a:r>
              <a:rPr lang="zh-CN" altLang="en-US" dirty="0"/>
              <a:t>地址配置文件</a:t>
            </a:r>
            <a:endParaRPr lang="en-US" altLang="zh-CN" dirty="0"/>
          </a:p>
          <a:p>
            <a:r>
              <a:rPr lang="en-US" altLang="zh-CN" dirty="0"/>
              <a:t>example:			// </a:t>
            </a:r>
            <a:r>
              <a:rPr lang="zh-CN" altLang="en-US" dirty="0"/>
              <a:t>完整的</a:t>
            </a:r>
            <a:r>
              <a:rPr lang="en-US" altLang="zh-CN" dirty="0"/>
              <a:t>socket</a:t>
            </a:r>
            <a:r>
              <a:rPr lang="zh-CN" altLang="en-US" dirty="0"/>
              <a:t>信息收发例子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应用实现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>
            <a:extLst>
              <a:ext uri="{FF2B5EF4-FFF2-40B4-BE49-F238E27FC236}">
                <a16:creationId xmlns:a16="http://schemas.microsoft.com/office/drawing/2014/main" id="{264E9CAE-739A-4CAA-8FAA-70414F36E2BE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//4bytes 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可以理解为待处理的最大连接数目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返回值为该连接对应的文件描述符，以后收发数据都使用该文件描述符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>
                <a:cs typeface="Courier New" pitchFamily="49" charset="0"/>
              </a:rPr>
              <a:t>Accept </a:t>
            </a:r>
            <a:r>
              <a:rPr lang="zh-CN" altLang="en-US" sz="2000" dirty="0">
                <a:cs typeface="Courier New" pitchFamily="49" charset="0"/>
              </a:rPr>
              <a:t>阻塞 监听到了才接受</a:t>
            </a:r>
            <a:endParaRPr lang="en-US" altLang="zh-CN" sz="2000" dirty="0">
              <a:cs typeface="Courier New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9229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     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：成功 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12470</TotalTime>
  <Words>1203</Words>
  <Application>Microsoft Office PowerPoint</Application>
  <PresentationFormat>全屏显示(4:3)</PresentationFormat>
  <Paragraphs>210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基于socket的分布式字符统计程序</vt:lpstr>
      <vt:lpstr>Master分发任务</vt:lpstr>
      <vt:lpstr>Worker计算并返回结果</vt:lpstr>
      <vt:lpstr>结果形式 //可扩展 支持多个worker；更可靠 替换没有达到要求的worker 换成其他已完成的结点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 </cp:lastModifiedBy>
  <cp:revision>1274</cp:revision>
  <dcterms:created xsi:type="dcterms:W3CDTF">2017-02-15T05:09:36Z</dcterms:created>
  <dcterms:modified xsi:type="dcterms:W3CDTF">2019-03-14T00:26:03Z</dcterms:modified>
</cp:coreProperties>
</file>