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985159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zh-CN" altLang="en-US" dirty="0"/>
              <a:t>概率图模型</a:t>
            </a:r>
            <a:endParaRPr lang="en-US" altLang="zh-CN" dirty="0"/>
          </a:p>
          <a:p>
            <a:r>
              <a:rPr lang="zh-CN" altLang="en-US" dirty="0"/>
              <a:t>建模方法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49BC99-D88B-4C83-B3CA-CAE4B2F0DB03}"/>
              </a:ext>
            </a:extLst>
          </p:cNvPr>
          <p:cNvSpPr txBox="1"/>
          <p:nvPr/>
        </p:nvSpPr>
        <p:spPr>
          <a:xfrm>
            <a:off x="4092550" y="4657135"/>
            <a:ext cx="19749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教材第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14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章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Markov blanket </a:t>
            </a:r>
          </a:p>
        </p:txBody>
      </p:sp>
      <p:pic>
        <p:nvPicPr>
          <p:cNvPr id="18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409700"/>
            <a:ext cx="7975600" cy="5614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Constructing Bayesian networks </a:t>
            </a:r>
          </a:p>
        </p:txBody>
      </p:sp>
      <p:pic>
        <p:nvPicPr>
          <p:cNvPr id="19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4" y="1866900"/>
            <a:ext cx="8606936" cy="4597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1C8F9F-B95F-47A0-AAFD-C2E6AE4E7236}"/>
              </a:ext>
            </a:extLst>
          </p:cNvPr>
          <p:cNvSpPr txBox="1"/>
          <p:nvPr/>
        </p:nvSpPr>
        <p:spPr>
          <a:xfrm>
            <a:off x="6792686" y="2806790"/>
            <a:ext cx="28487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X1…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Xn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顺序很重要，此处假设已知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Example </a:t>
            </a:r>
          </a:p>
        </p:txBody>
      </p:sp>
      <p:pic>
        <p:nvPicPr>
          <p:cNvPr id="19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990600"/>
            <a:ext cx="6946900" cy="6646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Compact conditional distributions </a:t>
            </a:r>
          </a:p>
        </p:txBody>
      </p:sp>
      <p:pic>
        <p:nvPicPr>
          <p:cNvPr id="6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757" y="1689100"/>
            <a:ext cx="7453044" cy="4914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1906DF-496E-4621-BCD7-1C243FAE2805}"/>
              </a:ext>
            </a:extLst>
          </p:cNvPr>
          <p:cNvSpPr txBox="1"/>
          <p:nvPr/>
        </p:nvSpPr>
        <p:spPr>
          <a:xfrm>
            <a:off x="6521380" y="3324299"/>
            <a:ext cx="26175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确定性关系 大大简化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Compact conditional distributions contd. </a:t>
            </a:r>
          </a:p>
        </p:txBody>
      </p:sp>
      <p:pic>
        <p:nvPicPr>
          <p:cNvPr id="6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1371600"/>
            <a:ext cx="8559800" cy="5465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Hybrid (discrete+continuous) networks </a:t>
            </a:r>
          </a:p>
        </p:txBody>
      </p:sp>
      <p:pic>
        <p:nvPicPr>
          <p:cNvPr id="7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119" y="1130300"/>
            <a:ext cx="8169782" cy="59817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5734EF-6AB0-45EB-9FED-555F26C48A76}"/>
              </a:ext>
            </a:extLst>
          </p:cNvPr>
          <p:cNvSpPr txBox="1"/>
          <p:nvPr/>
        </p:nvSpPr>
        <p:spPr>
          <a:xfrm>
            <a:off x="6855088" y="4747499"/>
            <a:ext cx="25160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把连续性变量切分成几个区域，变成离散型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Continuous child variables </a:t>
            </a:r>
          </a:p>
        </p:txBody>
      </p:sp>
      <p:pic>
        <p:nvPicPr>
          <p:cNvPr id="7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82700"/>
            <a:ext cx="8877301" cy="48330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9F803A-69D4-4B25-958D-30364F788E29}"/>
              </a:ext>
            </a:extLst>
          </p:cNvPr>
          <p:cNvSpPr txBox="1"/>
          <p:nvPr/>
        </p:nvSpPr>
        <p:spPr>
          <a:xfrm>
            <a:off x="749178" y="969220"/>
            <a:ext cx="86489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连续性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parent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给了，对离散型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parent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的每一个取值，都要建立概率密度函数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238177-1E65-4C59-BA83-F4AC4D198011}"/>
              </a:ext>
            </a:extLst>
          </p:cNvPr>
          <p:cNvSpPr txBox="1"/>
          <p:nvPr/>
        </p:nvSpPr>
        <p:spPr>
          <a:xfrm>
            <a:off x="6511460" y="3199890"/>
            <a:ext cx="288666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t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&lt;0, 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产量越大，价格越低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china variables</a:t>
            </a:r>
          </a:p>
        </p:txBody>
      </p:sp>
      <p:pic>
        <p:nvPicPr>
          <p:cNvPr id="8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600200"/>
            <a:ext cx="9513655" cy="520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Discrete variable w/ continuous parents </a:t>
            </a:r>
          </a:p>
        </p:txBody>
      </p:sp>
      <p:pic>
        <p:nvPicPr>
          <p:cNvPr id="8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1371600"/>
            <a:ext cx="7870363" cy="570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Why the probit? </a:t>
            </a:r>
          </a:p>
        </p:txBody>
      </p:sp>
      <p:pic>
        <p:nvPicPr>
          <p:cNvPr id="8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608" y="1600200"/>
            <a:ext cx="8224493" cy="523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3"/>
          </p:nvPr>
        </p:nvSpPr>
        <p:spPr>
          <a:xfrm>
            <a:off x="317500" y="26289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Bayesian networks 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Discrete variable contd. </a:t>
            </a:r>
          </a:p>
        </p:txBody>
      </p:sp>
      <p:pic>
        <p:nvPicPr>
          <p:cNvPr id="9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093" y="1333500"/>
            <a:ext cx="7518108" cy="595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Bayesian networks </a:t>
            </a:r>
          </a:p>
        </p:txBody>
      </p:sp>
      <p:pic>
        <p:nvPicPr>
          <p:cNvPr id="15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1714500"/>
            <a:ext cx="8686800" cy="4450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Example </a:t>
            </a:r>
          </a:p>
        </p:txBody>
      </p:sp>
      <p:pic>
        <p:nvPicPr>
          <p:cNvPr id="16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1676400"/>
            <a:ext cx="8737600" cy="458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Example </a:t>
            </a:r>
          </a:p>
        </p:txBody>
      </p:sp>
      <p:pic>
        <p:nvPicPr>
          <p:cNvPr id="16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1841500"/>
            <a:ext cx="9017001" cy="3598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Example </a:t>
            </a:r>
          </a:p>
        </p:txBody>
      </p:sp>
      <p:pic>
        <p:nvPicPr>
          <p:cNvPr id="17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600" y="1612900"/>
            <a:ext cx="9238406" cy="513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Compactness </a:t>
            </a:r>
          </a:p>
        </p:txBody>
      </p:sp>
      <p:pic>
        <p:nvPicPr>
          <p:cNvPr id="17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044700"/>
            <a:ext cx="9131300" cy="3917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Global semantics </a:t>
            </a:r>
          </a:p>
        </p:txBody>
      </p:sp>
      <p:pic>
        <p:nvPicPr>
          <p:cNvPr id="1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00" y="1701800"/>
            <a:ext cx="9372600" cy="3710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Local semantics </a:t>
            </a:r>
          </a:p>
        </p:txBody>
      </p:sp>
      <p:pic>
        <p:nvPicPr>
          <p:cNvPr id="18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898" y="1308100"/>
            <a:ext cx="7726102" cy="565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116</Words>
  <Application>Microsoft Office PowerPoint</Application>
  <PresentationFormat>自定义</PresentationFormat>
  <Paragraphs>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Lucida Grande</vt:lpstr>
      <vt:lpstr>Arial</vt:lpstr>
      <vt:lpstr>Calibri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Zhong Kyrie</cp:lastModifiedBy>
  <cp:revision>15</cp:revision>
  <dcterms:modified xsi:type="dcterms:W3CDTF">2018-10-22T00:46:55Z</dcterms:modified>
</cp:coreProperties>
</file>