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80" r:id="rId9"/>
    <p:sldId id="281" r:id="rId10"/>
    <p:sldId id="282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0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985159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zh-CN" altLang="en-US" dirty="0"/>
              <a:t>有向概率图模型</a:t>
            </a:r>
            <a:endParaRPr lang="en-US" altLang="zh-CN" dirty="0"/>
          </a:p>
          <a:p>
            <a:r>
              <a:rPr lang="zh-CN" altLang="en-US" dirty="0"/>
              <a:t>推理</a:t>
            </a:r>
            <a:endParaRPr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B49BC99-D88B-4C83-B3CA-CAE4B2F0DB03}"/>
              </a:ext>
            </a:extLst>
          </p:cNvPr>
          <p:cNvSpPr txBox="1"/>
          <p:nvPr/>
        </p:nvSpPr>
        <p:spPr>
          <a:xfrm>
            <a:off x="4092550" y="4657135"/>
            <a:ext cx="19749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教材第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14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章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random number generation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850900" y="1282700"/>
            <a:ext cx="9309100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r>
              <a:t>How to generate a continuous distribution from the uniform distribution?</a:t>
            </a:r>
          </a:p>
        </p:txBody>
      </p:sp>
      <p:sp>
        <p:nvSpPr>
          <p:cNvPr id="151" name="Shape 151"/>
          <p:cNvSpPr/>
          <p:nvPr/>
        </p:nvSpPr>
        <p:spPr>
          <a:xfrm>
            <a:off x="1244600" y="2768600"/>
            <a:ext cx="2698081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given U[0,1]</a:t>
            </a:r>
          </a:p>
          <a:p>
            <a:endParaRPr/>
          </a:p>
          <a:p>
            <a:r>
              <a:t>generate N(0,1)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Sampling from an empty network </a:t>
            </a:r>
          </a:p>
        </p:txBody>
      </p:sp>
      <p:pic>
        <p:nvPicPr>
          <p:cNvPr id="16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300" y="1130300"/>
            <a:ext cx="6870700" cy="534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Sampling from an empty network </a:t>
            </a:r>
          </a:p>
        </p:txBody>
      </p:sp>
      <p:pic>
        <p:nvPicPr>
          <p:cNvPr id="16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00" y="1079500"/>
            <a:ext cx="6832600" cy="546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Sampling from an empty network </a:t>
            </a:r>
          </a:p>
        </p:txBody>
      </p:sp>
      <p:pic>
        <p:nvPicPr>
          <p:cNvPr id="16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100" y="1104900"/>
            <a:ext cx="7048500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Sampling from an empty network </a:t>
            </a:r>
          </a:p>
        </p:txBody>
      </p:sp>
      <p:pic>
        <p:nvPicPr>
          <p:cNvPr id="17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400" y="1066800"/>
            <a:ext cx="7073900" cy="548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Sampling from an empty network </a:t>
            </a:r>
          </a:p>
        </p:txBody>
      </p:sp>
      <p:pic>
        <p:nvPicPr>
          <p:cNvPr id="17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1092200"/>
            <a:ext cx="6858000" cy="543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Sampling from an empty network </a:t>
            </a:r>
          </a:p>
        </p:txBody>
      </p:sp>
      <p:pic>
        <p:nvPicPr>
          <p:cNvPr id="18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800" y="1104900"/>
            <a:ext cx="6769100" cy="539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Sampling from an empty network </a:t>
            </a:r>
          </a:p>
        </p:txBody>
      </p:sp>
      <p:pic>
        <p:nvPicPr>
          <p:cNvPr id="18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" y="1104900"/>
            <a:ext cx="6921500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Sampling from an empty network </a:t>
            </a:r>
          </a:p>
        </p:txBody>
      </p:sp>
      <p:pic>
        <p:nvPicPr>
          <p:cNvPr id="18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2565400"/>
            <a:ext cx="8763001" cy="2756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Sampling from an empty network contd. </a:t>
            </a:r>
          </a:p>
        </p:txBody>
      </p:sp>
      <p:pic>
        <p:nvPicPr>
          <p:cNvPr id="19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100" y="1219200"/>
            <a:ext cx="8597901" cy="5380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idx="13"/>
          </p:nvPr>
        </p:nvSpPr>
        <p:spPr>
          <a:xfrm>
            <a:off x="317500" y="37592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t>Inference in Bayesian networks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Probability: Rejection sampling</a:t>
            </a:r>
          </a:p>
        </p:txBody>
      </p:sp>
      <p:pic>
        <p:nvPicPr>
          <p:cNvPr id="19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840" y="1206500"/>
            <a:ext cx="8683260" cy="566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Analysis of rejection sampling </a:t>
            </a:r>
          </a:p>
        </p:txBody>
      </p:sp>
      <p:pic>
        <p:nvPicPr>
          <p:cNvPr id="20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757" y="1943100"/>
            <a:ext cx="8868744" cy="389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Inference tasks</a:t>
            </a:r>
          </a:p>
        </p:txBody>
      </p:sp>
      <p:pic>
        <p:nvPicPr>
          <p:cNvPr id="9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00" y="1714500"/>
            <a:ext cx="8712200" cy="4196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Exact inference</a:t>
            </a:r>
          </a:p>
        </p:txBody>
      </p:sp>
      <p:pic>
        <p:nvPicPr>
          <p:cNvPr id="10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56" y="1917700"/>
            <a:ext cx="8657345" cy="495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431800" y="1358900"/>
            <a:ext cx="3689456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Inference by enumeration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Enumeration algorithm </a:t>
            </a:r>
          </a:p>
        </p:txBody>
      </p:sp>
      <p:pic>
        <p:nvPicPr>
          <p:cNvPr id="10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170" y="1155700"/>
            <a:ext cx="8704830" cy="585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Evaluation tree </a:t>
            </a:r>
          </a:p>
        </p:txBody>
      </p:sp>
      <p:pic>
        <p:nvPicPr>
          <p:cNvPr id="11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1117600"/>
            <a:ext cx="8115300" cy="537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Inference by variable elimination </a:t>
            </a:r>
          </a:p>
        </p:txBody>
      </p:sp>
      <p:pic>
        <p:nvPicPr>
          <p:cNvPr id="11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1663700"/>
            <a:ext cx="7975601" cy="467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Approximate inference</a:t>
            </a:r>
          </a:p>
        </p:txBody>
      </p:sp>
      <p:sp>
        <p:nvSpPr>
          <p:cNvPr id="140" name="Shape 140"/>
          <p:cNvSpPr/>
          <p:nvPr/>
        </p:nvSpPr>
        <p:spPr>
          <a:xfrm>
            <a:off x="495300" y="1295400"/>
            <a:ext cx="4853726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Inference by stochastic simulation</a:t>
            </a:r>
          </a:p>
        </p:txBody>
      </p:sp>
      <p:pic>
        <p:nvPicPr>
          <p:cNvPr id="14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08" y="1943100"/>
            <a:ext cx="8882093" cy="387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random number generation</a:t>
            </a:r>
          </a:p>
        </p:txBody>
      </p:sp>
      <p:sp>
        <p:nvSpPr>
          <p:cNvPr id="145" name="Shape 145"/>
          <p:cNvSpPr/>
          <p:nvPr/>
        </p:nvSpPr>
        <p:spPr>
          <a:xfrm>
            <a:off x="850900" y="1282700"/>
            <a:ext cx="9309100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r>
              <a:t>How to generate a discrete distribution from the uniform distribution?</a:t>
            </a:r>
          </a:p>
        </p:txBody>
      </p:sp>
      <p:sp>
        <p:nvSpPr>
          <p:cNvPr id="146" name="Shape 146"/>
          <p:cNvSpPr/>
          <p:nvPr/>
        </p:nvSpPr>
        <p:spPr>
          <a:xfrm>
            <a:off x="1244600" y="2768600"/>
            <a:ext cx="5154811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given U[0,1]</a:t>
            </a:r>
          </a:p>
          <a:p>
            <a:endParaRPr/>
          </a:p>
          <a:p>
            <a:r>
              <a:t>generate A 30%, B 60%, C 10%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145</Words>
  <Application>Microsoft Office PowerPoint</Application>
  <PresentationFormat>自定义</PresentationFormat>
  <Paragraphs>33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Lucida Grande</vt:lpstr>
      <vt:lpstr>Arial</vt:lpstr>
      <vt:lpstr>Calibri</vt:lpstr>
      <vt:lpstr>Helvetica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ThinkPad</cp:lastModifiedBy>
  <cp:revision>15</cp:revision>
  <dcterms:modified xsi:type="dcterms:W3CDTF">2018-10-19T10:45:46Z</dcterms:modified>
</cp:coreProperties>
</file>