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1097" r:id="rId2"/>
    <p:sldId id="999" r:id="rId3"/>
    <p:sldId id="1099" r:id="rId4"/>
    <p:sldId id="1102" r:id="rId5"/>
    <p:sldId id="1100" r:id="rId6"/>
    <p:sldId id="1101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66CC"/>
    <a:srgbClr val="D60093"/>
    <a:srgbClr val="FFFFCC"/>
    <a:srgbClr val="008000"/>
    <a:srgbClr val="00FF00"/>
    <a:srgbClr val="66FF99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1626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78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45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课程专题二：概率图模型方法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416275"/>
            <a:ext cx="9135224" cy="43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28672"/>
      </p:ext>
    </p:extLst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数据似然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无监督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有监督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带监督信息的有向图模型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Naïve Bayes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Probabilistic Matrix Factorization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33156"/>
              </a:xfrm>
            </p:spPr>
            <p:txBody>
              <a:bodyPr/>
              <a:lstStyle/>
              <a:p>
                <a:pPr lvl="0"/>
                <a:r>
                  <a:rPr lang="zh-CN" altLang="zh-CN" dirty="0"/>
                  <a:t>考虑某电影网站，用户可对网站上的某电影进行评分（评分范围为整个实数范围）。已有的用户评分集合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为用户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对电影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的评分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，同时我们假设：任意用户</a:t>
                </a:r>
                <a:r>
                  <a:rPr lang="en-US" altLang="zh-CN" i="1" dirty="0" err="1"/>
                  <a:t>i</a:t>
                </a:r>
                <a:r>
                  <a:rPr lang="zh-CN" altLang="zh-CN" dirty="0"/>
                  <a:t>可表示为一个</a:t>
                </a:r>
                <a:r>
                  <a:rPr lang="en-US" altLang="zh-CN" i="1" dirty="0"/>
                  <a:t>k</a:t>
                </a:r>
                <a:r>
                  <a:rPr lang="zh-CN" altLang="zh-CN" dirty="0"/>
                  <a:t>维的隐向量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，任意电影</a:t>
                </a:r>
                <a:r>
                  <a:rPr lang="en-US" altLang="zh-CN" i="1" dirty="0"/>
                  <a:t>j</a:t>
                </a:r>
                <a:r>
                  <a:rPr lang="zh-CN" altLang="zh-CN" dirty="0"/>
                  <a:t>可表示为一个</a:t>
                </a:r>
                <a:r>
                  <a:rPr lang="en-US" altLang="zh-CN" i="1" dirty="0"/>
                  <a:t>k</a:t>
                </a:r>
                <a:r>
                  <a:rPr lang="zh-CN" altLang="zh-CN" dirty="0"/>
                  <a:t>维的隐向量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，且用户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对电影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的评分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服从如下正态分布：</a:t>
                </a:r>
                <a:endParaRPr lang="en-US" altLang="zh-CN" dirty="0"/>
              </a:p>
              <a:p>
                <a:pPr marL="0" lv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lvl="0" indent="0">
                  <a:buNone/>
                </a:pPr>
                <a:endParaRPr lang="zh-CN" altLang="zh-CN" dirty="0"/>
              </a:p>
              <a:p>
                <a:r>
                  <a:rPr lang="zh-CN" altLang="zh-CN" dirty="0"/>
                  <a:t>即该正态分布的均值为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（设置的常数）。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33156"/>
              </a:xfrm>
              <a:blipFill rotWithShape="0">
                <a:blip r:embed="rId2"/>
                <a:stretch>
                  <a:fillRect l="-1556" t="-1455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80012" y="4005064"/>
                <a:ext cx="3458576" cy="1010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6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600" b="1" i="1">
                              <a:latin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6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6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6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600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6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6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zh-CN" altLang="en-US" sz="26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4005064"/>
                <a:ext cx="3458576" cy="10108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19012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电影评分矩阵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532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64665"/>
              </p:ext>
            </p:extLst>
          </p:nvPr>
        </p:nvGraphicFramePr>
        <p:xfrm>
          <a:off x="287520" y="1600200"/>
          <a:ext cx="8496950" cy="3708400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84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Heil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Ilya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/>
                        <a:t>FilmB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/>
                        <a:t>FilmC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FilmF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FilmH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FilmI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椭圆 5"/>
          <p:cNvSpPr/>
          <p:nvPr/>
        </p:nvSpPr>
        <p:spPr bwMode="auto">
          <a:xfrm>
            <a:off x="2990224" y="3392996"/>
            <a:ext cx="537660" cy="5040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7694" y="5731174"/>
                <a:ext cx="7808612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𝑪𝒂𝒓𝒍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𝑭𝒊𝒍𝒎𝑬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𝑭𝒊𝒍𝒎𝑬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3200" b="1" dirty="0"/>
                  <a:t>《Avatar》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4" y="5731174"/>
                <a:ext cx="7808612" cy="514051"/>
              </a:xfrm>
              <a:prstGeom prst="rect">
                <a:avLst/>
              </a:prstGeom>
              <a:blipFill rotWithShape="0">
                <a:blip r:embed="rId3"/>
                <a:stretch>
                  <a:fillRect t="-28571" r="-1875" b="-44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58511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CN" altLang="zh-CN" dirty="0"/>
                  <a:t>利用最大化数据似然的原则，估算每个用户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的隐向量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dirty="0"/>
                  <a:t>，和每个电影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的隐向量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87977" y="5470036"/>
                <a:ext cx="49680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77" y="5470036"/>
                <a:ext cx="49680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 bwMode="auto">
          <a:xfrm>
            <a:off x="2646893" y="3104964"/>
            <a:ext cx="612068" cy="6120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U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459891" y="3104964"/>
            <a:ext cx="612068" cy="6120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V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085825" y="4458126"/>
            <a:ext cx="612068" cy="6120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R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cxnSp>
        <p:nvCxnSpPr>
          <p:cNvPr id="13" name="直接箭头连接符 12"/>
          <p:cNvCxnSpPr>
            <a:stCxn id="8" idx="5"/>
            <a:endCxn id="11" idx="1"/>
          </p:cNvCxnSpPr>
          <p:nvPr/>
        </p:nvCxnSpPr>
        <p:spPr bwMode="auto">
          <a:xfrm>
            <a:off x="3169326" y="3627397"/>
            <a:ext cx="1006134" cy="920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3"/>
            <a:endCxn id="11" idx="7"/>
          </p:cNvCxnSpPr>
          <p:nvPr/>
        </p:nvCxnSpPr>
        <p:spPr bwMode="auto">
          <a:xfrm flipH="1">
            <a:off x="4608258" y="3627397"/>
            <a:ext cx="941268" cy="920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endCxn id="11" idx="6"/>
          </p:cNvCxnSpPr>
          <p:nvPr/>
        </p:nvCxnSpPr>
        <p:spPr bwMode="auto">
          <a:xfrm flipH="1" flipV="1">
            <a:off x="4697893" y="4764160"/>
            <a:ext cx="761998" cy="770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39530" y="4659385"/>
                <a:ext cx="1096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𝐟𝐢𝐱𝐞𝐝</m:t>
                      </m:r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30" y="4659385"/>
                <a:ext cx="109677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09087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最大化数据似然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等价于如下</a:t>
                </a:r>
                <a:r>
                  <a:rPr lang="zh-CN" altLang="zh-CN" dirty="0"/>
                  <a:t>最小化问题：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4489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23388</TotalTime>
  <Words>286</Words>
  <Application>Microsoft Office PowerPoint</Application>
  <PresentationFormat>全屏显示(4:3)</PresentationFormat>
  <Paragraphs>84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PMingLiU</vt:lpstr>
      <vt:lpstr>方正姚体</vt:lpstr>
      <vt:lpstr>仿宋_GB2312</vt:lpstr>
      <vt:lpstr>黑体</vt:lpstr>
      <vt:lpstr>宋体</vt:lpstr>
      <vt:lpstr>幼圆</vt:lpstr>
      <vt:lpstr>Arial</vt:lpstr>
      <vt:lpstr>Cambria Math</vt:lpstr>
      <vt:lpstr>Times New Roman</vt:lpstr>
      <vt:lpstr>默认设计模板</vt:lpstr>
      <vt:lpstr>课程专题二：概率图模型方法</vt:lpstr>
      <vt:lpstr>内容</vt:lpstr>
      <vt:lpstr>Probabilistic Matrix Factorization</vt:lpstr>
      <vt:lpstr>电影评分矩阵 R_ij</vt:lpstr>
      <vt:lpstr>Probabilistic Matrix Factorization</vt:lpstr>
      <vt:lpstr>Probabilistic Matrix Factorization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 </cp:lastModifiedBy>
  <cp:revision>1248</cp:revision>
  <dcterms:created xsi:type="dcterms:W3CDTF">2004-06-26T11:25:06Z</dcterms:created>
  <dcterms:modified xsi:type="dcterms:W3CDTF">2018-11-18T12:20:26Z</dcterms:modified>
</cp:coreProperties>
</file>