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1024" r:id="rId2"/>
    <p:sldId id="1025" r:id="rId3"/>
    <p:sldId id="1014" r:id="rId4"/>
    <p:sldId id="1015" r:id="rId5"/>
    <p:sldId id="1016" r:id="rId6"/>
    <p:sldId id="1019" r:id="rId7"/>
    <p:sldId id="1027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0040" autoAdjust="0"/>
  </p:normalViewPr>
  <p:slideViewPr>
    <p:cSldViewPr>
      <p:cViewPr varScale="1">
        <p:scale>
          <a:sx n="45" d="100"/>
          <a:sy n="45" d="100"/>
        </p:scale>
        <p:origin x="64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2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79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72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如何用神经网络的方法求解</a:t>
            </a:r>
            <a:r>
              <a:rPr lang="en-US" altLang="zh-CN" dirty="0"/>
              <a:t>PLSA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4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6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9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996061"/>
      </p:ext>
    </p:extLst>
  </p:cSld>
  <p:clrMapOvr>
    <a:masterClrMapping/>
  </p:clrMapOvr>
  <p:transition spd="med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79874"/>
      </p:ext>
    </p:extLst>
  </p:cSld>
  <p:clrMapOvr>
    <a:masterClrMapping/>
  </p:clrMapOvr>
  <p:transition spd="med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56584"/>
      </p:ext>
    </p:extLst>
  </p:cSld>
  <p:clrMapOvr>
    <a:masterClrMapping/>
  </p:clrMapOvr>
  <p:transition spd="med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363778"/>
      </p:ext>
    </p:extLst>
  </p:cSld>
  <p:clrMapOvr>
    <a:masterClrMapping/>
  </p:clrMapOvr>
  <p:transition spd="med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645903"/>
      </p:ext>
    </p:extLst>
  </p:cSld>
  <p:clrMapOvr>
    <a:masterClrMapping/>
  </p:clrMapOvr>
  <p:transition spd="med">
    <p:pull dir="l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115119"/>
      </p:ext>
    </p:extLst>
  </p:cSld>
  <p:clrMapOvr>
    <a:masterClrMapping/>
  </p:clrMapOvr>
  <p:transition spd="med">
    <p:pull dir="l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70040"/>
      </p:ext>
    </p:extLst>
  </p:cSld>
  <p:clrMapOvr>
    <a:masterClrMapping/>
  </p:clrMapOvr>
  <p:transition spd="med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03744"/>
      </p:ext>
    </p:extLst>
  </p:cSld>
  <p:clrMapOvr>
    <a:masterClrMapping/>
  </p:clrMapOvr>
  <p:transition spd="med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102691"/>
      </p:ext>
    </p:extLst>
  </p:cSld>
  <p:clrMapOvr>
    <a:masterClrMapping/>
  </p:clrMapOvr>
  <p:transition spd="med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349065"/>
      </p:ext>
    </p:extLst>
  </p:cSld>
  <p:clrMapOvr>
    <a:masterClrMapping/>
  </p:clrMapOvr>
  <p:transition spd="med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106278"/>
      </p:ext>
    </p:extLst>
  </p:cSld>
  <p:clrMapOvr>
    <a:masterClrMapping/>
  </p:clrMapOvr>
  <p:transition spd="med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615757"/>
      </p:ext>
    </p:extLst>
  </p:cSld>
  <p:clrMapOvr>
    <a:masterClrMapping/>
  </p:clrMapOvr>
  <p:transition spd="med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723718"/>
      </p:ext>
    </p:extLst>
  </p:cSld>
  <p:clrMapOvr>
    <a:masterClrMapping/>
  </p:clrMapOvr>
  <p:transition spd="med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820343"/>
      </p:ext>
    </p:extLst>
  </p:cSld>
  <p:clrMapOvr>
    <a:masterClrMapping/>
  </p:clrMapOvr>
  <p:transition spd="med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627891"/>
      </p:ext>
    </p:extLst>
  </p:cSld>
  <p:clrMapOvr>
    <a:masterClrMapping/>
  </p:clrMapOvr>
  <p:transition spd="med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59532" y="4189150"/>
            <a:ext cx="3757391" cy="1409524"/>
            <a:chOff x="3391047" y="2724238"/>
            <a:chExt cx="3757391" cy="14095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1047" y="2724238"/>
              <a:ext cx="2361905" cy="14095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962" y="2724238"/>
              <a:ext cx="1190476" cy="1409524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331640" y="3789040"/>
            <a:ext cx="174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标签学习示例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4189150"/>
            <a:ext cx="4203829" cy="20646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16026" y="3789040"/>
            <a:ext cx="174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结构学习示例</a:t>
            </a: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17694" y="1393439"/>
            <a:ext cx="5580620" cy="23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498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课程知识点关联图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8289"/>
            <a:ext cx="9144000" cy="47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4936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部分一：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标签学习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998676" cy="676672"/>
          </a:xfrm>
        </p:spPr>
        <p:txBody>
          <a:bodyPr/>
          <a:lstStyle/>
          <a:p>
            <a:r>
              <a:rPr lang="zh-CN" altLang="en-US" sz="1800" dirty="0"/>
              <a:t>输出是类别标签：如文本分类、图片分类、计算广告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68901" cy="4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489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部分二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：概率图模型方法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" y="1671048"/>
            <a:ext cx="9135224" cy="43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37203"/>
      </p:ext>
    </p:extLst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部分三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：神经网络方法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01" y="1334950"/>
            <a:ext cx="9159001" cy="4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18647"/>
      </p:ext>
    </p:extLst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部分四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：前沿研究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" y="1621232"/>
            <a:ext cx="9116443" cy="37519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593" y="5697252"/>
            <a:ext cx="535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Alpha Go: Adversarial Search + Reinforcement Learning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593" y="62280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从“鹦鹉学舌”到“乌鸦图腾”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62390"/>
      </p:ext>
    </p:extLst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课程内容总结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sz="3600" dirty="0" smtClean="0"/>
              <a:t>强调模型的理论基础和实用价值</a:t>
            </a:r>
            <a:endParaRPr lang="en-US" altLang="zh-CN" sz="3600" dirty="0" smtClean="0"/>
          </a:p>
          <a:p>
            <a:pPr lvl="1"/>
            <a:r>
              <a:rPr lang="zh-CN" altLang="en-US" sz="3200" dirty="0" smtClean="0">
                <a:solidFill>
                  <a:srgbClr val="0070C0"/>
                </a:solidFill>
              </a:rPr>
              <a:t>所讲授算法模型在工业上可用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r>
              <a:rPr lang="zh-CN" altLang="en-US" sz="3600" dirty="0" smtClean="0"/>
              <a:t>强调各种模型间的联系以融会贯通</a:t>
            </a:r>
            <a:endParaRPr lang="en-US" altLang="zh-CN" sz="3600" dirty="0" smtClean="0"/>
          </a:p>
          <a:p>
            <a:r>
              <a:rPr lang="zh-CN" altLang="en-US" sz="3600" dirty="0" smtClean="0"/>
              <a:t>强调通过编程实战培养实践能力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46182" y="4221088"/>
            <a:ext cx="8186857" cy="941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楷书"/>
              </a:rPr>
              <a:t>对于科研工作者，这门课将为你奠定后续研究的基础；</a:t>
            </a:r>
            <a:endParaRPr lang="en-US" altLang="zh-CN" sz="2400" dirty="0" smtClean="0">
              <a:solidFill>
                <a:srgbClr val="FF0000"/>
              </a:solidFill>
              <a:latin typeface="楷书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楷书"/>
              </a:rPr>
              <a:t>对于工程实践者，这门课将为你扫平开发智能应用的障碍。</a:t>
            </a:r>
            <a:endParaRPr lang="zh-CN" altLang="en-US" sz="2400" dirty="0">
              <a:solidFill>
                <a:srgbClr val="FF0000"/>
              </a:solidFill>
              <a:latin typeface="楷书"/>
            </a:endParaRPr>
          </a:p>
        </p:txBody>
      </p:sp>
    </p:spTree>
    <p:extLst>
      <p:ext uri="{BB962C8B-B14F-4D97-AF65-F5344CB8AC3E}">
        <p14:creationId xmlns:p14="http://schemas.microsoft.com/office/powerpoint/2010/main" val="553188717"/>
      </p:ext>
    </p:extLst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 xmlns:p="http://schemas.openxmlformats.org/presentationml/2006/main" xmlns:r="http://schemas.openxmlformats.org/officeDocument/2006/relationships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19418</TotalTime>
  <Words>149</Words>
  <Application>Microsoft Office PowerPoint</Application>
  <PresentationFormat>全屏显示(4:3)</PresentationFormat>
  <Paragraphs>32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PMingLiU</vt:lpstr>
      <vt:lpstr>方正姚体</vt:lpstr>
      <vt:lpstr>仿宋_GB2312</vt:lpstr>
      <vt:lpstr>楷书</vt:lpstr>
      <vt:lpstr>宋体</vt:lpstr>
      <vt:lpstr>微软雅黑</vt:lpstr>
      <vt:lpstr>幼圆</vt:lpstr>
      <vt:lpstr>Arial</vt:lpstr>
      <vt:lpstr>Times New Roman</vt:lpstr>
      <vt:lpstr>默认设计模板</vt:lpstr>
      <vt:lpstr>课程体系</vt:lpstr>
      <vt:lpstr>课程知识点关联图</vt:lpstr>
      <vt:lpstr>部分一：标签学习</vt:lpstr>
      <vt:lpstr>部分二：概率图模型方法</vt:lpstr>
      <vt:lpstr>部分三：神经网络方法</vt:lpstr>
      <vt:lpstr>部分四：前沿研究</vt:lpstr>
      <vt:lpstr>课程内容总结</vt:lpstr>
    </vt:vector>
  </TitlesOfParts>
  <Company>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1044</cp:revision>
  <dcterms:created xsi:type="dcterms:W3CDTF">2004-06-26T11:25:06Z</dcterms:created>
  <dcterms:modified xsi:type="dcterms:W3CDTF">2017-11-07T23:38:43Z</dcterms:modified>
</cp:coreProperties>
</file>