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FAE3-339B-40A9-B74A-335EEC3DD68A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F050-A80F-4CEB-A9C9-98442C3A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5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FAE3-339B-40A9-B74A-335EEC3DD68A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F050-A80F-4CEB-A9C9-98442C3A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4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FAE3-339B-40A9-B74A-335EEC3DD68A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F050-A80F-4CEB-A9C9-98442C3A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77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FAE3-339B-40A9-B74A-335EEC3DD68A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F050-A80F-4CEB-A9C9-98442C3A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80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FAE3-339B-40A9-B74A-335EEC3DD68A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F050-A80F-4CEB-A9C9-98442C3A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8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FAE3-339B-40A9-B74A-335EEC3DD68A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F050-A80F-4CEB-A9C9-98442C3A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6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FAE3-339B-40A9-B74A-335EEC3DD68A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F050-A80F-4CEB-A9C9-98442C3A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95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FAE3-339B-40A9-B74A-335EEC3DD68A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F050-A80F-4CEB-A9C9-98442C3A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9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FAE3-339B-40A9-B74A-335EEC3DD68A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F050-A80F-4CEB-A9C9-98442C3A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7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FAE3-339B-40A9-B74A-335EEC3DD68A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F050-A80F-4CEB-A9C9-98442C3A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5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FAE3-339B-40A9-B74A-335EEC3DD68A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F050-A80F-4CEB-A9C9-98442C3A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4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8256"/>
            <a:ext cx="7886700" cy="92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47058"/>
            <a:ext cx="7886700" cy="5409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FAE3-339B-40A9-B74A-335EEC3DD68A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2F050-A80F-4CEB-A9C9-98442C3A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8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E96A0-6B6A-43FD-9F2A-353F7653B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分布式计算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调研作业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8065EE-969D-4B88-9B6B-020F0F34C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44227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6C605-74E5-4936-BF41-909F9D42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6"/>
            <a:ext cx="7886700" cy="588413"/>
          </a:xfrm>
        </p:spPr>
        <p:txBody>
          <a:bodyPr/>
          <a:lstStyle/>
          <a:p>
            <a:r>
              <a:rPr lang="zh-CN" altLang="en-US" dirty="0"/>
              <a:t>分布式环境下的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65343-A1A6-4F1E-8D35-C62254C1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6669"/>
            <a:ext cx="7886700" cy="625133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计算平台：</a:t>
            </a:r>
          </a:p>
          <a:p>
            <a:pPr lvl="1">
              <a:lnSpc>
                <a:spcPct val="120000"/>
              </a:lnSpc>
            </a:pPr>
            <a:r>
              <a:rPr lang="zh-CN" altLang="zh-CN" sz="2600" dirty="0"/>
              <a:t>云：</a:t>
            </a:r>
            <a:r>
              <a:rPr lang="en-US" altLang="zh-CN" sz="2600" dirty="0"/>
              <a:t>Amazon EC2(Elastic Compute Cloud)</a:t>
            </a:r>
            <a:r>
              <a:rPr lang="zh-CN" altLang="zh-CN" sz="2600" dirty="0"/>
              <a:t>，</a:t>
            </a:r>
            <a:r>
              <a:rPr lang="en-US" altLang="zh-CN" sz="2600" dirty="0"/>
              <a:t>Docker </a:t>
            </a:r>
            <a:r>
              <a:rPr lang="en-US" altLang="zh-CN" sz="2600" dirty="0" smtClean="0"/>
              <a:t>(Engine</a:t>
            </a:r>
            <a:r>
              <a:rPr lang="en-US" altLang="zh-CN" sz="2600" dirty="0"/>
              <a:t>) </a:t>
            </a:r>
          </a:p>
          <a:p>
            <a:pPr lvl="1">
              <a:lnSpc>
                <a:spcPct val="120000"/>
              </a:lnSpc>
            </a:pPr>
            <a:r>
              <a:rPr lang="zh-CN" altLang="zh-CN" sz="2600" dirty="0"/>
              <a:t>批处理计算：</a:t>
            </a:r>
            <a:r>
              <a:rPr lang="en-US" altLang="zh-CN" sz="2600" dirty="0"/>
              <a:t>Hadoop </a:t>
            </a:r>
            <a:r>
              <a:rPr lang="en-US" altLang="zh-CN" sz="2600" dirty="0" err="1" smtClean="0"/>
              <a:t>MapReduce</a:t>
            </a:r>
            <a:r>
              <a:rPr lang="zh-CN" altLang="zh-CN" sz="2600" dirty="0" smtClean="0"/>
              <a:t>、</a:t>
            </a:r>
            <a:r>
              <a:rPr lang="en-US" altLang="zh-CN" sz="2600" dirty="0"/>
              <a:t>Spark</a:t>
            </a:r>
            <a:endParaRPr lang="zh-CN" altLang="zh-CN" sz="2600" dirty="0"/>
          </a:p>
          <a:p>
            <a:pPr lvl="1">
              <a:lnSpc>
                <a:spcPct val="120000"/>
              </a:lnSpc>
            </a:pPr>
            <a:r>
              <a:rPr lang="zh-CN" altLang="zh-CN" sz="2600" dirty="0" smtClean="0"/>
              <a:t>流式计算：</a:t>
            </a:r>
            <a:r>
              <a:rPr lang="en-US" altLang="zh-CN" sz="2600" dirty="0" smtClean="0"/>
              <a:t>Storm</a:t>
            </a:r>
            <a:r>
              <a:rPr lang="zh-CN" altLang="zh-CN" sz="2600" dirty="0" smtClean="0"/>
              <a:t>、</a:t>
            </a:r>
            <a:r>
              <a:rPr lang="en-US" altLang="zh-CN" sz="2600" dirty="0" smtClean="0"/>
              <a:t>Spark Streaming</a:t>
            </a:r>
            <a:r>
              <a:rPr lang="zh-CN" altLang="zh-CN" sz="2600" dirty="0" smtClean="0"/>
              <a:t>、</a:t>
            </a:r>
            <a:r>
              <a:rPr lang="en-US" altLang="zh-CN" sz="2600" dirty="0" err="1" smtClean="0"/>
              <a:t>Flink</a:t>
            </a:r>
            <a:r>
              <a:rPr lang="zh-CN" altLang="en-US" sz="2600" dirty="0"/>
              <a:t>、</a:t>
            </a:r>
            <a:r>
              <a:rPr lang="en-US" altLang="zh-CN" sz="2600" dirty="0" smtClean="0"/>
              <a:t>Kafka</a:t>
            </a:r>
            <a:endParaRPr lang="zh-CN" altLang="zh-CN" sz="2600" dirty="0" smtClean="0"/>
          </a:p>
          <a:p>
            <a:pPr>
              <a:lnSpc>
                <a:spcPct val="120000"/>
              </a:lnSpc>
            </a:pPr>
            <a:r>
              <a:rPr lang="zh-CN" altLang="zh-CN" dirty="0" smtClean="0"/>
              <a:t>存储</a:t>
            </a:r>
            <a:r>
              <a:rPr lang="zh-CN" altLang="zh-CN" dirty="0"/>
              <a:t>平台：</a:t>
            </a:r>
          </a:p>
          <a:p>
            <a:pPr lvl="1">
              <a:lnSpc>
                <a:spcPct val="120000"/>
              </a:lnSpc>
            </a:pPr>
            <a:r>
              <a:rPr lang="zh-CN" altLang="zh-CN" sz="2600" dirty="0"/>
              <a:t>对象存储：</a:t>
            </a:r>
            <a:r>
              <a:rPr lang="en-US" altLang="zh-CN" sz="2600" dirty="0"/>
              <a:t>Amazon S3</a:t>
            </a:r>
            <a:r>
              <a:rPr lang="zh-CN" altLang="zh-CN" sz="2600" dirty="0"/>
              <a:t>，阿里云</a:t>
            </a:r>
            <a:r>
              <a:rPr lang="en-US" altLang="zh-CN" sz="2600" dirty="0"/>
              <a:t>OOS(Object Storage Service)</a:t>
            </a:r>
            <a:r>
              <a:rPr lang="zh-CN" altLang="zh-CN" sz="2600" dirty="0"/>
              <a:t>，</a:t>
            </a:r>
          </a:p>
          <a:p>
            <a:pPr lvl="1">
              <a:lnSpc>
                <a:spcPct val="120000"/>
              </a:lnSpc>
            </a:pPr>
            <a:r>
              <a:rPr lang="en-US" altLang="zh-CN" sz="2600" dirty="0"/>
              <a:t>NoSQL</a:t>
            </a:r>
            <a:r>
              <a:rPr lang="zh-CN" altLang="zh-CN" sz="2600" dirty="0"/>
              <a:t>：</a:t>
            </a:r>
            <a:r>
              <a:rPr lang="en-US" altLang="zh-CN" sz="2600" dirty="0"/>
              <a:t>MongoDB</a:t>
            </a:r>
            <a:r>
              <a:rPr lang="zh-CN" altLang="zh-CN" sz="2600" dirty="0"/>
              <a:t>，</a:t>
            </a:r>
            <a:r>
              <a:rPr lang="en-US" altLang="zh-CN" sz="2600" dirty="0"/>
              <a:t>Redis</a:t>
            </a:r>
            <a:r>
              <a:rPr lang="zh-CN" altLang="zh-CN" sz="2600" dirty="0"/>
              <a:t>，</a:t>
            </a:r>
            <a:r>
              <a:rPr lang="en-US" altLang="zh-CN" sz="2600" dirty="0"/>
              <a:t>Memcached/</a:t>
            </a:r>
            <a:r>
              <a:rPr lang="zh-CN" altLang="zh-CN" sz="2600" dirty="0"/>
              <a:t>内存数据库</a:t>
            </a:r>
          </a:p>
          <a:p>
            <a:pPr lvl="1">
              <a:lnSpc>
                <a:spcPct val="120000"/>
              </a:lnSpc>
            </a:pPr>
            <a:r>
              <a:rPr lang="en-US" altLang="zh-CN" sz="2600" dirty="0"/>
              <a:t>NewSQL</a:t>
            </a:r>
            <a:r>
              <a:rPr lang="zh-CN" altLang="zh-CN" sz="2600" dirty="0"/>
              <a:t>：</a:t>
            </a:r>
            <a:r>
              <a:rPr lang="en-US" altLang="zh-CN" sz="2600" dirty="0"/>
              <a:t>Google Spanner</a:t>
            </a:r>
            <a:r>
              <a:rPr lang="zh-CN" altLang="zh-CN" sz="2600" dirty="0"/>
              <a:t>，</a:t>
            </a:r>
            <a:r>
              <a:rPr lang="en-US" altLang="zh-CN" sz="2600" dirty="0"/>
              <a:t>Amazon Aurora</a:t>
            </a:r>
            <a:endParaRPr lang="zh-CN" altLang="zh-CN" sz="2600" dirty="0"/>
          </a:p>
          <a:p>
            <a:pPr lvl="1">
              <a:lnSpc>
                <a:spcPct val="120000"/>
              </a:lnSpc>
            </a:pPr>
            <a:r>
              <a:rPr lang="zh-CN" altLang="zh-CN" sz="2600" dirty="0"/>
              <a:t>分布式文件系统：</a:t>
            </a:r>
            <a:r>
              <a:rPr lang="en-US" altLang="zh-CN" sz="2600" dirty="0"/>
              <a:t>NFS</a:t>
            </a:r>
            <a:r>
              <a:rPr lang="zh-CN" altLang="zh-CN" sz="2600" dirty="0"/>
              <a:t>，</a:t>
            </a:r>
            <a:r>
              <a:rPr lang="en-US" altLang="zh-CN" sz="2600" dirty="0"/>
              <a:t>HDFS(Hadoop Distributed File System)</a:t>
            </a:r>
            <a:endParaRPr lang="zh-CN" altLang="zh-CN" sz="2600" dirty="0"/>
          </a:p>
          <a:p>
            <a:pPr>
              <a:lnSpc>
                <a:spcPct val="120000"/>
              </a:lnSpc>
            </a:pPr>
            <a:r>
              <a:rPr lang="zh-CN" altLang="zh-CN" dirty="0"/>
              <a:t>分析平台：</a:t>
            </a:r>
          </a:p>
          <a:p>
            <a:pPr lvl="1">
              <a:lnSpc>
                <a:spcPct val="120000"/>
              </a:lnSpc>
            </a:pPr>
            <a:r>
              <a:rPr lang="zh-CN" altLang="zh-CN" sz="2600" dirty="0"/>
              <a:t>基于图的分析：</a:t>
            </a:r>
            <a:r>
              <a:rPr lang="en-US" altLang="zh-CN" sz="2600" dirty="0" err="1"/>
              <a:t>TigerGraph</a:t>
            </a:r>
            <a:endParaRPr lang="zh-CN" altLang="zh-CN" sz="2600" dirty="0"/>
          </a:p>
          <a:p>
            <a:pPr lvl="1">
              <a:lnSpc>
                <a:spcPct val="120000"/>
              </a:lnSpc>
            </a:pPr>
            <a:r>
              <a:rPr lang="zh-CN" altLang="zh-CN" sz="2600" dirty="0"/>
              <a:t>图计算平台：</a:t>
            </a:r>
            <a:r>
              <a:rPr lang="en-US" altLang="zh-CN" sz="2600" dirty="0"/>
              <a:t>Google Pregel/</a:t>
            </a:r>
            <a:r>
              <a:rPr lang="en-US" altLang="zh-CN" sz="2600" dirty="0" err="1"/>
              <a:t>Hame</a:t>
            </a:r>
            <a:r>
              <a:rPr lang="zh-CN" altLang="zh-CN" sz="2600" dirty="0"/>
              <a:t>，</a:t>
            </a:r>
            <a:r>
              <a:rPr lang="en-US" altLang="zh-CN" sz="2600" dirty="0"/>
              <a:t> Facebook </a:t>
            </a:r>
            <a:r>
              <a:rPr lang="en-US" altLang="zh-CN" sz="2600" dirty="0" err="1"/>
              <a:t>Giraph</a:t>
            </a:r>
            <a:endParaRPr lang="zh-CN" altLang="zh-CN" sz="2600" dirty="0"/>
          </a:p>
          <a:p>
            <a:pPr>
              <a:lnSpc>
                <a:spcPct val="120000"/>
              </a:lnSpc>
            </a:pPr>
            <a:r>
              <a:rPr lang="zh-CN" altLang="zh-CN" dirty="0" smtClean="0"/>
              <a:t>工具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分布式应用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pPr lvl="1">
              <a:lnSpc>
                <a:spcPct val="120000"/>
              </a:lnSpc>
            </a:pPr>
            <a:r>
              <a:rPr lang="zh-CN" altLang="zh-CN" sz="2600" dirty="0"/>
              <a:t>搜索引擎：</a:t>
            </a:r>
            <a:r>
              <a:rPr lang="en-US" altLang="zh-CN" sz="2600" dirty="0"/>
              <a:t>Google</a:t>
            </a:r>
            <a:endParaRPr lang="zh-CN" altLang="zh-CN" sz="2600" dirty="0"/>
          </a:p>
          <a:p>
            <a:pPr lvl="1">
              <a:lnSpc>
                <a:spcPct val="120000"/>
              </a:lnSpc>
            </a:pPr>
            <a:r>
              <a:rPr lang="zh-CN" altLang="zh-CN" sz="2600" dirty="0"/>
              <a:t>地图和导航：</a:t>
            </a:r>
            <a:r>
              <a:rPr lang="en-US" altLang="zh-CN" sz="2600" dirty="0"/>
              <a:t>Google </a:t>
            </a:r>
            <a:r>
              <a:rPr lang="en-US" altLang="zh-CN" sz="2600" dirty="0" smtClean="0"/>
              <a:t>Map</a:t>
            </a:r>
          </a:p>
          <a:p>
            <a:pPr lvl="1">
              <a:lnSpc>
                <a:spcPct val="120000"/>
              </a:lnSpc>
            </a:pPr>
            <a:r>
              <a:rPr lang="zh-CN" altLang="en-US" sz="2600" dirty="0"/>
              <a:t>区</a:t>
            </a:r>
            <a:r>
              <a:rPr lang="zh-CN" altLang="en-US" sz="2600" dirty="0" smtClean="0"/>
              <a:t>块链：以太坊</a:t>
            </a:r>
            <a:endParaRPr lang="zh-CN" altLang="zh-CN" sz="2600" dirty="0"/>
          </a:p>
          <a:p>
            <a:pPr>
              <a:lnSpc>
                <a:spcPct val="120000"/>
              </a:lnSpc>
            </a:pPr>
            <a:r>
              <a:rPr lang="zh-CN" altLang="zh-CN" dirty="0"/>
              <a:t>开发运维平台：</a:t>
            </a:r>
          </a:p>
          <a:p>
            <a:pPr lvl="1">
              <a:lnSpc>
                <a:spcPct val="120000"/>
              </a:lnSpc>
            </a:pPr>
            <a:r>
              <a:rPr lang="zh-CN" altLang="zh-CN" sz="2600" dirty="0"/>
              <a:t>容器编排工具：</a:t>
            </a:r>
            <a:r>
              <a:rPr lang="en-US" altLang="zh-CN" sz="2600" dirty="0"/>
              <a:t>Kubernetes</a:t>
            </a:r>
            <a:endParaRPr lang="zh-CN" altLang="zh-CN" sz="2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89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DE119-1680-43FF-81F6-EF0FA9CC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3CBD2-0C74-4E58-A438-5C009878C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文献阅读，并给出阅读报告</a:t>
            </a:r>
            <a:endParaRPr lang="en-US" altLang="zh-CN" dirty="0"/>
          </a:p>
          <a:p>
            <a:pPr lvl="1"/>
            <a:r>
              <a:rPr lang="zh-CN" altLang="zh-CN" sz="2800" dirty="0"/>
              <a:t>近</a:t>
            </a:r>
            <a:r>
              <a:rPr lang="en-US" altLang="zh-CN" sz="2800" dirty="0"/>
              <a:t>3</a:t>
            </a:r>
            <a:r>
              <a:rPr lang="zh-CN" altLang="zh-CN" sz="2800" dirty="0"/>
              <a:t>年</a:t>
            </a:r>
            <a:r>
              <a:rPr lang="zh-CN" altLang="en-US" sz="2800" dirty="0"/>
              <a:t>：</a:t>
            </a:r>
            <a:r>
              <a:rPr lang="en-US" altLang="zh-CN" sz="2800" dirty="0" smtClean="0"/>
              <a:t>2018-2020</a:t>
            </a:r>
            <a:endParaRPr lang="en-US" altLang="zh-CN" sz="2800" dirty="0"/>
          </a:p>
          <a:p>
            <a:pPr lvl="1"/>
            <a:r>
              <a:rPr lang="zh-CN" altLang="en-US" sz="2800" dirty="0"/>
              <a:t>与</a:t>
            </a:r>
            <a:r>
              <a:rPr lang="zh-CN" altLang="zh-CN" sz="2800" dirty="0"/>
              <a:t>分布式计算相关的国际期刊和会议</a:t>
            </a:r>
            <a:endParaRPr lang="en-US" altLang="zh-CN" sz="2800" dirty="0"/>
          </a:p>
          <a:p>
            <a:pPr lvl="2"/>
            <a:r>
              <a:rPr lang="en-US" altLang="zh-CN" sz="2800" dirty="0"/>
              <a:t>CCF</a:t>
            </a:r>
            <a:r>
              <a:rPr lang="zh-CN" altLang="zh-CN" sz="2800" dirty="0"/>
              <a:t>推荐的</a:t>
            </a:r>
            <a:r>
              <a:rPr lang="en-US" altLang="zh-CN" sz="2800" dirty="0"/>
              <a:t>A</a:t>
            </a:r>
            <a:r>
              <a:rPr lang="zh-CN" altLang="zh-CN" sz="2800" dirty="0"/>
              <a:t>或</a:t>
            </a:r>
            <a:r>
              <a:rPr lang="en-US" altLang="zh-CN" sz="2800" dirty="0"/>
              <a:t>B</a:t>
            </a:r>
            <a:r>
              <a:rPr lang="zh-CN" altLang="zh-CN" sz="2800" dirty="0"/>
              <a:t>类会议</a:t>
            </a:r>
            <a:endParaRPr lang="en-US" altLang="zh-CN" sz="2800" dirty="0"/>
          </a:p>
          <a:p>
            <a:pPr lvl="2"/>
            <a:r>
              <a:rPr lang="en-US" altLang="zh-CN" sz="2800" dirty="0" err="1"/>
              <a:t>MobiCom</a:t>
            </a:r>
            <a:r>
              <a:rPr lang="zh-CN" altLang="zh-CN" sz="2800" dirty="0"/>
              <a:t>，</a:t>
            </a:r>
            <a:r>
              <a:rPr lang="en-US" altLang="zh-CN" sz="2800" dirty="0"/>
              <a:t>SIGCOMM</a:t>
            </a:r>
            <a:r>
              <a:rPr lang="zh-CN" altLang="zh-CN" sz="2800" dirty="0"/>
              <a:t>，</a:t>
            </a:r>
            <a:r>
              <a:rPr lang="en-US" altLang="zh-CN" sz="2800" dirty="0"/>
              <a:t>INFOCOM</a:t>
            </a:r>
            <a:r>
              <a:rPr lang="zh-CN" altLang="zh-CN" sz="2800" dirty="0"/>
              <a:t>，</a:t>
            </a:r>
            <a:r>
              <a:rPr lang="en-US" altLang="zh-CN" sz="2800" dirty="0"/>
              <a:t>Ubicomp</a:t>
            </a:r>
            <a:r>
              <a:rPr lang="zh-CN" altLang="zh-CN" sz="2800" dirty="0"/>
              <a:t>，</a:t>
            </a:r>
            <a:r>
              <a:rPr lang="en-US" altLang="zh-CN" sz="2800" dirty="0"/>
              <a:t>PODC</a:t>
            </a:r>
            <a:r>
              <a:rPr lang="zh-CN" altLang="zh-CN" sz="2800" dirty="0"/>
              <a:t>，</a:t>
            </a:r>
            <a:r>
              <a:rPr lang="en-US" altLang="zh-CN" sz="2800" dirty="0"/>
              <a:t>ICDCS</a:t>
            </a:r>
            <a:r>
              <a:rPr lang="zh-CN" altLang="zh-CN" sz="2800" dirty="0"/>
              <a:t>，</a:t>
            </a:r>
            <a:r>
              <a:rPr lang="en-US" altLang="zh-CN" sz="2800" dirty="0"/>
              <a:t>IPDPS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Sensys</a:t>
            </a:r>
            <a:r>
              <a:rPr lang="zh-CN" altLang="zh-CN" sz="2800" dirty="0"/>
              <a:t>，</a:t>
            </a:r>
            <a:r>
              <a:rPr lang="en-US" altLang="zh-CN" sz="2800" dirty="0"/>
              <a:t>SECON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MobiHoc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MobiSys</a:t>
            </a:r>
            <a:r>
              <a:rPr lang="zh-CN" altLang="zh-CN" sz="2800" dirty="0"/>
              <a:t>等</a:t>
            </a:r>
            <a:endParaRPr lang="en-US" altLang="zh-CN" sz="2800" dirty="0"/>
          </a:p>
          <a:p>
            <a:pPr lvl="1"/>
            <a:r>
              <a:rPr lang="zh-CN" altLang="en-US" sz="2800" dirty="0"/>
              <a:t>选择一篇文章，</a:t>
            </a:r>
            <a:r>
              <a:rPr lang="zh-CN" altLang="zh-CN" sz="2800" dirty="0"/>
              <a:t>以这篇文章为核心，深入阅读并延伸阅读相关工作中的文章</a:t>
            </a:r>
            <a:r>
              <a:rPr lang="en-US" altLang="zh-CN" sz="2800" dirty="0"/>
              <a:t>(5-10</a:t>
            </a:r>
            <a:r>
              <a:rPr lang="zh-CN" altLang="zh-CN" sz="2800" dirty="0"/>
              <a:t>篇</a:t>
            </a:r>
            <a:r>
              <a:rPr lang="en-US" altLang="zh-CN" sz="2800" dirty="0"/>
              <a:t>)</a:t>
            </a:r>
            <a:r>
              <a:rPr lang="zh-CN" altLang="zh-CN" sz="2800" dirty="0"/>
              <a:t>，给出阅读报告</a:t>
            </a:r>
            <a:r>
              <a:rPr lang="en-US" altLang="zh-CN" sz="2800" dirty="0"/>
              <a:t>(5000</a:t>
            </a:r>
            <a:r>
              <a:rPr lang="zh-CN" altLang="en-US" sz="2800" dirty="0"/>
              <a:t>字左右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67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228</Words>
  <Application>Microsoft Office PowerPoint</Application>
  <PresentationFormat>全屏显示(4:3)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宋体</vt:lpstr>
      <vt:lpstr>Arial</vt:lpstr>
      <vt:lpstr>Calibri</vt:lpstr>
      <vt:lpstr>Times New Roman</vt:lpstr>
      <vt:lpstr>Office 主题​​</vt:lpstr>
      <vt:lpstr>分布式计算 调研作业</vt:lpstr>
      <vt:lpstr>分布式环境下的…</vt:lpstr>
      <vt:lpstr>阅读报告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分布式计算 调研作业</dc:title>
  <dc:creator>J B</dc:creator>
  <cp:lastModifiedBy>Beihong Jin</cp:lastModifiedBy>
  <cp:revision>10</cp:revision>
  <dcterms:created xsi:type="dcterms:W3CDTF">2019-11-21T03:47:42Z</dcterms:created>
  <dcterms:modified xsi:type="dcterms:W3CDTF">2020-11-17T09:50:54Z</dcterms:modified>
</cp:coreProperties>
</file>