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 id="2147483665" r:id="rId2"/>
  </p:sldMasterIdLst>
  <p:notesMasterIdLst>
    <p:notesMasterId r:id="rId75"/>
  </p:notesMasterIdLst>
  <p:handoutMasterIdLst>
    <p:handoutMasterId r:id="rId76"/>
  </p:handoutMasterIdLst>
  <p:sldIdLst>
    <p:sldId id="351" r:id="rId3"/>
    <p:sldId id="500" r:id="rId4"/>
    <p:sldId id="274" r:id="rId5"/>
    <p:sldId id="377" r:id="rId6"/>
    <p:sldId id="374" r:id="rId7"/>
    <p:sldId id="379" r:id="rId8"/>
    <p:sldId id="279" r:id="rId9"/>
    <p:sldId id="378" r:id="rId10"/>
    <p:sldId id="262" r:id="rId11"/>
    <p:sldId id="263" r:id="rId12"/>
    <p:sldId id="264" r:id="rId13"/>
    <p:sldId id="273" r:id="rId14"/>
    <p:sldId id="288" r:id="rId15"/>
    <p:sldId id="289" r:id="rId16"/>
    <p:sldId id="290" r:id="rId17"/>
    <p:sldId id="396" r:id="rId18"/>
    <p:sldId id="397" r:id="rId19"/>
    <p:sldId id="398" r:id="rId20"/>
    <p:sldId id="399" r:id="rId21"/>
    <p:sldId id="400" r:id="rId22"/>
    <p:sldId id="401" r:id="rId23"/>
    <p:sldId id="402" r:id="rId24"/>
    <p:sldId id="403" r:id="rId25"/>
    <p:sldId id="404" r:id="rId26"/>
    <p:sldId id="432" r:id="rId27"/>
    <p:sldId id="436" r:id="rId28"/>
    <p:sldId id="437" r:id="rId29"/>
    <p:sldId id="438" r:id="rId30"/>
    <p:sldId id="439" r:id="rId31"/>
    <p:sldId id="440" r:id="rId32"/>
    <p:sldId id="441" r:id="rId33"/>
    <p:sldId id="405" r:id="rId34"/>
    <p:sldId id="406" r:id="rId35"/>
    <p:sldId id="407" r:id="rId36"/>
    <p:sldId id="408" r:id="rId37"/>
    <p:sldId id="409" r:id="rId38"/>
    <p:sldId id="410" r:id="rId39"/>
    <p:sldId id="411" r:id="rId40"/>
    <p:sldId id="412" r:id="rId41"/>
    <p:sldId id="413" r:id="rId42"/>
    <p:sldId id="414" r:id="rId43"/>
    <p:sldId id="415" r:id="rId44"/>
    <p:sldId id="416" r:id="rId45"/>
    <p:sldId id="417" r:id="rId46"/>
    <p:sldId id="418" r:id="rId47"/>
    <p:sldId id="419" r:id="rId48"/>
    <p:sldId id="420" r:id="rId49"/>
    <p:sldId id="421" r:id="rId50"/>
    <p:sldId id="422" r:id="rId51"/>
    <p:sldId id="423" r:id="rId52"/>
    <p:sldId id="424" r:id="rId53"/>
    <p:sldId id="434" r:id="rId54"/>
    <p:sldId id="425" r:id="rId55"/>
    <p:sldId id="456" r:id="rId56"/>
    <p:sldId id="426" r:id="rId57"/>
    <p:sldId id="427" r:id="rId58"/>
    <p:sldId id="428" r:id="rId59"/>
    <p:sldId id="429" r:id="rId60"/>
    <p:sldId id="430" r:id="rId61"/>
    <p:sldId id="431" r:id="rId62"/>
    <p:sldId id="435" r:id="rId63"/>
    <p:sldId id="444" r:id="rId64"/>
    <p:sldId id="445" r:id="rId65"/>
    <p:sldId id="446" r:id="rId66"/>
    <p:sldId id="447" r:id="rId67"/>
    <p:sldId id="457" r:id="rId68"/>
    <p:sldId id="448" r:id="rId69"/>
    <p:sldId id="449" r:id="rId70"/>
    <p:sldId id="458" r:id="rId71"/>
    <p:sldId id="450" r:id="rId72"/>
    <p:sldId id="454" r:id="rId73"/>
    <p:sldId id="455" r:id="rId74"/>
  </p:sldIdLst>
  <p:sldSz cx="9906000" cy="6858000" type="A4"/>
  <p:notesSz cx="6797675" cy="9928225"/>
  <p:defaultTextStyle>
    <a:defPPr>
      <a:defRPr lang="en-GB"/>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9EE1FF"/>
    <a:srgbClr val="A1D3FF"/>
    <a:srgbClr val="AED5FF"/>
    <a:srgbClr val="0000FF"/>
    <a:srgbClr val="A1D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92371" autoAdjust="0"/>
  </p:normalViewPr>
  <p:slideViewPr>
    <p:cSldViewPr snapToGrid="0">
      <p:cViewPr varScale="1">
        <p:scale>
          <a:sx n="60" d="100"/>
          <a:sy n="60" d="100"/>
        </p:scale>
        <p:origin x="736" y="5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8" d="100"/>
        <a:sy n="98" d="100"/>
      </p:scale>
      <p:origin x="0" y="-30016"/>
    </p:cViewPr>
  </p:sorterViewPr>
  <p:notesViewPr>
    <p:cSldViewPr snapToGrid="0">
      <p:cViewPr>
        <p:scale>
          <a:sx n="75" d="100"/>
          <a:sy n="75" d="100"/>
        </p:scale>
        <p:origin x="-811" y="24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bwMode="auto">
          <a:xfrm>
            <a:off x="0" y="1"/>
            <a:ext cx="2945862" cy="495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07" tIns="45853" rIns="91707" bIns="45853" numCol="1" anchor="t" anchorCtr="0" compatLnSpc="1">
            <a:prstTxWarp prst="textNoShape">
              <a:avLst/>
            </a:prstTxWarp>
          </a:bodyPr>
          <a:lstStyle>
            <a:lvl1pPr defTabSz="917536">
              <a:defRPr sz="1200"/>
            </a:lvl1pPr>
          </a:lstStyle>
          <a:p>
            <a:pPr>
              <a:defRPr/>
            </a:pPr>
            <a:endParaRPr lang="en-US" altLang="zh-CN"/>
          </a:p>
        </p:txBody>
      </p:sp>
      <p:sp>
        <p:nvSpPr>
          <p:cNvPr id="186371" name="Rectangle 3"/>
          <p:cNvSpPr>
            <a:spLocks noGrp="1" noChangeArrowheads="1"/>
          </p:cNvSpPr>
          <p:nvPr>
            <p:ph type="dt" sz="quarter" idx="1"/>
          </p:nvPr>
        </p:nvSpPr>
        <p:spPr bwMode="auto">
          <a:xfrm>
            <a:off x="3851813" y="1"/>
            <a:ext cx="2944342" cy="495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07" tIns="45853" rIns="91707" bIns="45853" numCol="1" anchor="t" anchorCtr="0" compatLnSpc="1">
            <a:prstTxWarp prst="textNoShape">
              <a:avLst/>
            </a:prstTxWarp>
          </a:bodyPr>
          <a:lstStyle>
            <a:lvl1pPr algn="r" defTabSz="917536">
              <a:defRPr sz="1200"/>
            </a:lvl1pPr>
          </a:lstStyle>
          <a:p>
            <a:pPr>
              <a:defRPr/>
            </a:pPr>
            <a:endParaRPr lang="en-US" altLang="zh-CN"/>
          </a:p>
        </p:txBody>
      </p:sp>
      <p:sp>
        <p:nvSpPr>
          <p:cNvPr id="186372" name="Rectangle 4"/>
          <p:cNvSpPr>
            <a:spLocks noGrp="1" noChangeArrowheads="1"/>
          </p:cNvSpPr>
          <p:nvPr>
            <p:ph type="ftr" sz="quarter" idx="2"/>
          </p:nvPr>
        </p:nvSpPr>
        <p:spPr bwMode="auto">
          <a:xfrm>
            <a:off x="0" y="9430813"/>
            <a:ext cx="2945862" cy="495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07" tIns="45853" rIns="91707" bIns="45853" numCol="1" anchor="b" anchorCtr="0" compatLnSpc="1">
            <a:prstTxWarp prst="textNoShape">
              <a:avLst/>
            </a:prstTxWarp>
          </a:bodyPr>
          <a:lstStyle>
            <a:lvl1pPr defTabSz="917536">
              <a:defRPr sz="1200"/>
            </a:lvl1pPr>
          </a:lstStyle>
          <a:p>
            <a:pPr>
              <a:defRPr/>
            </a:pPr>
            <a:endParaRPr lang="en-US" altLang="zh-CN"/>
          </a:p>
        </p:txBody>
      </p:sp>
      <p:sp>
        <p:nvSpPr>
          <p:cNvPr id="186373" name="Rectangle 5"/>
          <p:cNvSpPr>
            <a:spLocks noGrp="1" noChangeArrowheads="1"/>
          </p:cNvSpPr>
          <p:nvPr>
            <p:ph type="sldNum" sz="quarter" idx="3"/>
          </p:nvPr>
        </p:nvSpPr>
        <p:spPr bwMode="auto">
          <a:xfrm>
            <a:off x="3851813" y="9430813"/>
            <a:ext cx="2944342" cy="495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07" tIns="45853" rIns="91707" bIns="45853" numCol="1" anchor="b" anchorCtr="0" compatLnSpc="1">
            <a:prstTxWarp prst="textNoShape">
              <a:avLst/>
            </a:prstTxWarp>
          </a:bodyPr>
          <a:lstStyle>
            <a:lvl1pPr algn="r" defTabSz="917536">
              <a:defRPr sz="1200"/>
            </a:lvl1pPr>
          </a:lstStyle>
          <a:p>
            <a:pPr>
              <a:defRPr/>
            </a:pPr>
            <a:fld id="{04E9DC21-41A2-42E6-94BA-E792F75D1921}" type="slidenum">
              <a:rPr lang="zh-CN" altLang="en-US"/>
              <a:pPr>
                <a:defRPr/>
              </a:pPr>
              <a:t>‹#›</a:t>
            </a:fld>
            <a:endParaRPr lang="en-US" altLang="zh-CN"/>
          </a:p>
        </p:txBody>
      </p:sp>
    </p:spTree>
    <p:extLst>
      <p:ext uri="{BB962C8B-B14F-4D97-AF65-F5344CB8AC3E}">
        <p14:creationId xmlns:p14="http://schemas.microsoft.com/office/powerpoint/2010/main" val="11559376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1"/>
            <a:ext cx="2945862" cy="495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07" tIns="45853" rIns="91707" bIns="45853" numCol="1" anchor="t" anchorCtr="0" compatLnSpc="1">
            <a:prstTxWarp prst="textNoShape">
              <a:avLst/>
            </a:prstTxWarp>
          </a:bodyPr>
          <a:lstStyle>
            <a:lvl1pPr defTabSz="917536">
              <a:defRPr sz="1200"/>
            </a:lvl1pPr>
          </a:lstStyle>
          <a:p>
            <a:pPr>
              <a:defRPr/>
            </a:pPr>
            <a:endParaRPr lang="en-GB" altLang="zh-CN"/>
          </a:p>
        </p:txBody>
      </p:sp>
      <p:sp>
        <p:nvSpPr>
          <p:cNvPr id="74755" name="Rectangle 3"/>
          <p:cNvSpPr>
            <a:spLocks noGrp="1" noChangeArrowheads="1"/>
          </p:cNvSpPr>
          <p:nvPr>
            <p:ph type="dt" idx="1"/>
          </p:nvPr>
        </p:nvSpPr>
        <p:spPr bwMode="auto">
          <a:xfrm>
            <a:off x="3851814" y="1"/>
            <a:ext cx="2945862" cy="495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07" tIns="45853" rIns="91707" bIns="45853" numCol="1" anchor="t" anchorCtr="0" compatLnSpc="1">
            <a:prstTxWarp prst="textNoShape">
              <a:avLst/>
            </a:prstTxWarp>
          </a:bodyPr>
          <a:lstStyle>
            <a:lvl1pPr algn="r" defTabSz="917536">
              <a:defRPr sz="1200"/>
            </a:lvl1pPr>
          </a:lstStyle>
          <a:p>
            <a:pPr>
              <a:defRPr/>
            </a:pPr>
            <a:endParaRPr lang="en-GB" altLang="zh-CN"/>
          </a:p>
        </p:txBody>
      </p:sp>
      <p:sp>
        <p:nvSpPr>
          <p:cNvPr id="77828" name="Rectangle 4"/>
          <p:cNvSpPr>
            <a:spLocks noGrp="1" noRot="1" noChangeAspect="1" noChangeArrowheads="1" noTextEdit="1"/>
          </p:cNvSpPr>
          <p:nvPr>
            <p:ph type="sldImg" idx="2"/>
          </p:nvPr>
        </p:nvSpPr>
        <p:spPr bwMode="auto">
          <a:xfrm>
            <a:off x="714375" y="746125"/>
            <a:ext cx="5372100" cy="37195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4757" name="Rectangle 5"/>
          <p:cNvSpPr>
            <a:spLocks noGrp="1" noChangeArrowheads="1"/>
          </p:cNvSpPr>
          <p:nvPr>
            <p:ph type="body" sz="quarter" idx="3"/>
          </p:nvPr>
        </p:nvSpPr>
        <p:spPr bwMode="auto">
          <a:xfrm>
            <a:off x="905952" y="4713867"/>
            <a:ext cx="4985772" cy="4469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07" tIns="45853" rIns="91707" bIns="45853" numCol="1" anchor="t" anchorCtr="0" compatLnSpc="1">
            <a:prstTxWarp prst="textNoShape">
              <a:avLst/>
            </a:prstTxWarp>
          </a:bodyPr>
          <a:lstStyle/>
          <a:p>
            <a:pPr lvl="0"/>
            <a:r>
              <a:rPr lang="en-GB" altLang="zh-CN" noProof="0"/>
              <a:t>Click to edit Master text styles</a:t>
            </a:r>
          </a:p>
          <a:p>
            <a:pPr lvl="1"/>
            <a:r>
              <a:rPr lang="en-GB" altLang="zh-CN" noProof="0"/>
              <a:t>Second level</a:t>
            </a:r>
          </a:p>
          <a:p>
            <a:pPr lvl="2"/>
            <a:r>
              <a:rPr lang="en-GB" altLang="zh-CN" noProof="0"/>
              <a:t>Third level</a:t>
            </a:r>
          </a:p>
          <a:p>
            <a:pPr lvl="3"/>
            <a:r>
              <a:rPr lang="en-GB" altLang="zh-CN" noProof="0"/>
              <a:t>Fourth level</a:t>
            </a:r>
          </a:p>
          <a:p>
            <a:pPr lvl="4"/>
            <a:r>
              <a:rPr lang="en-GB" altLang="zh-CN" noProof="0"/>
              <a:t>Fifth level</a:t>
            </a:r>
          </a:p>
        </p:txBody>
      </p:sp>
      <p:sp>
        <p:nvSpPr>
          <p:cNvPr id="74758" name="Rectangle 6"/>
          <p:cNvSpPr>
            <a:spLocks noGrp="1" noChangeArrowheads="1"/>
          </p:cNvSpPr>
          <p:nvPr>
            <p:ph type="ftr" sz="quarter" idx="4"/>
          </p:nvPr>
        </p:nvSpPr>
        <p:spPr bwMode="auto">
          <a:xfrm>
            <a:off x="0" y="9432353"/>
            <a:ext cx="2945862" cy="495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07" tIns="45853" rIns="91707" bIns="45853" numCol="1" anchor="b" anchorCtr="0" compatLnSpc="1">
            <a:prstTxWarp prst="textNoShape">
              <a:avLst/>
            </a:prstTxWarp>
          </a:bodyPr>
          <a:lstStyle>
            <a:lvl1pPr defTabSz="917536">
              <a:defRPr sz="1200"/>
            </a:lvl1pPr>
          </a:lstStyle>
          <a:p>
            <a:pPr>
              <a:defRPr/>
            </a:pPr>
            <a:endParaRPr lang="en-GB" altLang="zh-CN"/>
          </a:p>
        </p:txBody>
      </p:sp>
      <p:sp>
        <p:nvSpPr>
          <p:cNvPr id="74759" name="Rectangle 7"/>
          <p:cNvSpPr>
            <a:spLocks noGrp="1" noChangeArrowheads="1"/>
          </p:cNvSpPr>
          <p:nvPr>
            <p:ph type="sldNum" sz="quarter" idx="5"/>
          </p:nvPr>
        </p:nvSpPr>
        <p:spPr bwMode="auto">
          <a:xfrm>
            <a:off x="3851814" y="9432353"/>
            <a:ext cx="2945862" cy="495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07" tIns="45853" rIns="91707" bIns="45853" numCol="1" anchor="b" anchorCtr="0" compatLnSpc="1">
            <a:prstTxWarp prst="textNoShape">
              <a:avLst/>
            </a:prstTxWarp>
          </a:bodyPr>
          <a:lstStyle>
            <a:lvl1pPr algn="r" defTabSz="917536">
              <a:defRPr sz="1200"/>
            </a:lvl1pPr>
          </a:lstStyle>
          <a:p>
            <a:pPr>
              <a:defRPr/>
            </a:pPr>
            <a:fld id="{04D81B26-30FF-480B-87C4-43AABC4160E9}" type="slidenum">
              <a:rPr lang="zh-CN" altLang="en-GB"/>
              <a:pPr>
                <a:defRPr/>
              </a:pPr>
              <a:t>‹#›</a:t>
            </a:fld>
            <a:endParaRPr lang="en-GB" altLang="zh-CN"/>
          </a:p>
        </p:txBody>
      </p:sp>
    </p:spTree>
    <p:extLst>
      <p:ext uri="{BB962C8B-B14F-4D97-AF65-F5344CB8AC3E}">
        <p14:creationId xmlns:p14="http://schemas.microsoft.com/office/powerpoint/2010/main" val="9137697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882327" eaLnBrk="0" hangingPunct="0">
              <a:spcBef>
                <a:spcPct val="30000"/>
              </a:spcBef>
              <a:defRPr sz="1100">
                <a:solidFill>
                  <a:schemeClr val="tx1"/>
                </a:solidFill>
                <a:latin typeface="Arial" charset="0"/>
                <a:ea typeface="宋体" pitchFamily="2" charset="-122"/>
              </a:defRPr>
            </a:lvl1pPr>
            <a:lvl2pPr marL="661745" indent="-254517" defTabSz="882327" eaLnBrk="0" hangingPunct="0">
              <a:spcBef>
                <a:spcPct val="30000"/>
              </a:spcBef>
              <a:defRPr sz="1100">
                <a:solidFill>
                  <a:schemeClr val="tx1"/>
                </a:solidFill>
                <a:latin typeface="Arial" charset="0"/>
                <a:ea typeface="宋体" pitchFamily="2" charset="-122"/>
              </a:defRPr>
            </a:lvl2pPr>
            <a:lvl3pPr marL="1018069" indent="-203614" defTabSz="882327" eaLnBrk="0" hangingPunct="0">
              <a:spcBef>
                <a:spcPct val="30000"/>
              </a:spcBef>
              <a:defRPr sz="1100">
                <a:solidFill>
                  <a:schemeClr val="tx1"/>
                </a:solidFill>
                <a:latin typeface="Arial" charset="0"/>
                <a:ea typeface="宋体" pitchFamily="2" charset="-122"/>
              </a:defRPr>
            </a:lvl3pPr>
            <a:lvl4pPr marL="1425297" indent="-203614" defTabSz="882327" eaLnBrk="0" hangingPunct="0">
              <a:spcBef>
                <a:spcPct val="30000"/>
              </a:spcBef>
              <a:defRPr sz="1100">
                <a:solidFill>
                  <a:schemeClr val="tx1"/>
                </a:solidFill>
                <a:latin typeface="Arial" charset="0"/>
                <a:ea typeface="宋体" pitchFamily="2" charset="-122"/>
              </a:defRPr>
            </a:lvl4pPr>
            <a:lvl5pPr marL="1832525" indent="-203614" defTabSz="882327" eaLnBrk="0" hangingPunct="0">
              <a:spcBef>
                <a:spcPct val="30000"/>
              </a:spcBef>
              <a:defRPr sz="1100">
                <a:solidFill>
                  <a:schemeClr val="tx1"/>
                </a:solidFill>
                <a:latin typeface="Arial" charset="0"/>
                <a:ea typeface="宋体" pitchFamily="2" charset="-122"/>
              </a:defRPr>
            </a:lvl5pPr>
            <a:lvl6pPr marL="2239752" indent="-203614" defTabSz="882327" eaLnBrk="0" fontAlgn="base" hangingPunct="0">
              <a:spcBef>
                <a:spcPct val="30000"/>
              </a:spcBef>
              <a:spcAft>
                <a:spcPct val="0"/>
              </a:spcAft>
              <a:defRPr sz="1100">
                <a:solidFill>
                  <a:schemeClr val="tx1"/>
                </a:solidFill>
                <a:latin typeface="Arial" charset="0"/>
                <a:ea typeface="宋体" pitchFamily="2" charset="-122"/>
              </a:defRPr>
            </a:lvl6pPr>
            <a:lvl7pPr marL="2646980" indent="-203614" defTabSz="882327" eaLnBrk="0" fontAlgn="base" hangingPunct="0">
              <a:spcBef>
                <a:spcPct val="30000"/>
              </a:spcBef>
              <a:spcAft>
                <a:spcPct val="0"/>
              </a:spcAft>
              <a:defRPr sz="1100">
                <a:solidFill>
                  <a:schemeClr val="tx1"/>
                </a:solidFill>
                <a:latin typeface="Arial" charset="0"/>
                <a:ea typeface="宋体" pitchFamily="2" charset="-122"/>
              </a:defRPr>
            </a:lvl7pPr>
            <a:lvl8pPr marL="3054208" indent="-203614" defTabSz="882327" eaLnBrk="0" fontAlgn="base" hangingPunct="0">
              <a:spcBef>
                <a:spcPct val="30000"/>
              </a:spcBef>
              <a:spcAft>
                <a:spcPct val="0"/>
              </a:spcAft>
              <a:defRPr sz="1100">
                <a:solidFill>
                  <a:schemeClr val="tx1"/>
                </a:solidFill>
                <a:latin typeface="Arial" charset="0"/>
                <a:ea typeface="宋体" pitchFamily="2" charset="-122"/>
              </a:defRPr>
            </a:lvl8pPr>
            <a:lvl9pPr marL="3461435" indent="-203614" defTabSz="882327"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A3D1A4-040E-4AD9-B52B-DF2997BEDC44}" type="slidenum">
              <a:rPr lang="en-US" altLang="zh-CN" sz="1200">
                <a:solidFill>
                  <a:prstClr val="black"/>
                </a:solidFill>
              </a:rPr>
              <a:pPr eaLnBrk="1" hangingPunct="1">
                <a:spcBef>
                  <a:spcPct val="0"/>
                </a:spcBef>
              </a:pPr>
              <a:t>1</a:t>
            </a:fld>
            <a:endParaRPr lang="en-US" altLang="zh-CN" sz="1200">
              <a:solidFill>
                <a:prstClr val="black"/>
              </a:solidFill>
            </a:endParaRPr>
          </a:p>
        </p:txBody>
      </p:sp>
      <p:sp>
        <p:nvSpPr>
          <p:cNvPr id="77827" name="Rectangle 2"/>
          <p:cNvSpPr>
            <a:spLocks noGrp="1" noRot="1" noChangeAspect="1" noChangeArrowheads="1" noTextEdit="1"/>
          </p:cNvSpPr>
          <p:nvPr>
            <p:ph type="sldImg"/>
          </p:nvPr>
        </p:nvSpPr>
        <p:spPr>
          <a:xfrm>
            <a:off x="2967038" y="493713"/>
            <a:ext cx="3571875" cy="2473325"/>
          </a:xfrm>
          <a:ln/>
        </p:spPr>
      </p:sp>
      <p:sp>
        <p:nvSpPr>
          <p:cNvPr id="77828" name="Rectangle 3"/>
          <p:cNvSpPr>
            <a:spLocks noGrp="1" noChangeArrowheads="1"/>
          </p:cNvSpPr>
          <p:nvPr>
            <p:ph type="body" idx="1"/>
          </p:nvPr>
        </p:nvSpPr>
        <p:spPr>
          <a:xfrm>
            <a:off x="1269083" y="3131903"/>
            <a:ext cx="6968248" cy="2967226"/>
          </a:xfrm>
          <a:noFill/>
        </p:spPr>
        <p:txBody>
          <a:bodyPr/>
          <a:lstStyle/>
          <a:p>
            <a:pPr eaLnBrk="1" hangingPunct="1"/>
            <a:endParaRPr lang="en-US" altLang="en-US"/>
          </a:p>
        </p:txBody>
      </p:sp>
    </p:spTree>
    <p:extLst>
      <p:ext uri="{BB962C8B-B14F-4D97-AF65-F5344CB8AC3E}">
        <p14:creationId xmlns:p14="http://schemas.microsoft.com/office/powerpoint/2010/main" val="327825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1A3FC832-C99F-494E-848B-0AE7E6448C04}" type="slidenum">
              <a:rPr lang="zh-CN" altLang="en-GB" sz="1200"/>
              <a:pPr/>
              <a:t>10</a:t>
            </a:fld>
            <a:endParaRPr lang="en-GB" altLang="zh-CN"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endParaRPr lang="zh-CN" altLang="en-US">
              <a:latin typeface="Helvetica" pitchFamily="34" charset="0"/>
            </a:endParaRPr>
          </a:p>
        </p:txBody>
      </p:sp>
    </p:spTree>
    <p:extLst>
      <p:ext uri="{BB962C8B-B14F-4D97-AF65-F5344CB8AC3E}">
        <p14:creationId xmlns:p14="http://schemas.microsoft.com/office/powerpoint/2010/main" val="3217812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F865B4B8-0FD6-4A86-BAAE-445D49291D64}" type="slidenum">
              <a:rPr lang="zh-CN" altLang="en-GB" sz="1200"/>
              <a:pPr/>
              <a:t>11</a:t>
            </a:fld>
            <a:endParaRPr lang="en-GB" altLang="zh-CN" sz="12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1914760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9A55B873-A8F3-47FB-B1D3-6682D8850FCB}" type="slidenum">
              <a:rPr lang="zh-CN" altLang="en-GB" sz="1200"/>
              <a:pPr/>
              <a:t>12</a:t>
            </a:fld>
            <a:endParaRPr lang="en-GB" altLang="zh-CN" sz="12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09282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285B189F-C80C-432E-9788-AB62102A9EAB}" type="slidenum">
              <a:rPr lang="zh-CN" altLang="en-GB" sz="1200"/>
              <a:pPr/>
              <a:t>13</a:t>
            </a:fld>
            <a:endParaRPr lang="en-GB" altLang="zh-CN" sz="12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398675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3D61FB4B-B87B-45E3-8832-32D452A076E6}" type="slidenum">
              <a:rPr lang="zh-CN" altLang="en-GB" sz="1200"/>
              <a:pPr/>
              <a:t>14</a:t>
            </a:fld>
            <a:endParaRPr lang="en-GB" altLang="zh-CN" sz="12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02275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8A5B854B-9ED4-409F-863C-CD755E8DD816}" type="slidenum">
              <a:rPr lang="zh-CN" altLang="en-GB" sz="1200"/>
              <a:pPr/>
              <a:t>15</a:t>
            </a:fld>
            <a:endParaRPr lang="en-GB" altLang="zh-CN" sz="12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476358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EF990A91-3BBF-4F75-BBF8-97E7F2340CF2}" type="slidenum">
              <a:rPr lang="zh-CN" altLang="en-GB" sz="1200"/>
              <a:pPr/>
              <a:t>16</a:t>
            </a:fld>
            <a:endParaRPr lang="en-GB" altLang="zh-CN"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534917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0727D7AE-A641-45E1-ADD7-6CE1AC5C0B3D}" type="slidenum">
              <a:rPr lang="zh-CN" altLang="en-GB" sz="1200"/>
              <a:pPr/>
              <a:t>17</a:t>
            </a:fld>
            <a:endParaRPr lang="en-GB" altLang="zh-CN" sz="12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929489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516B8246-6423-4DA1-BEE7-C2029496DA6A}" type="slidenum">
              <a:rPr lang="zh-CN" altLang="en-GB" sz="1200"/>
              <a:pPr/>
              <a:t>18</a:t>
            </a:fld>
            <a:endParaRPr lang="en-GB" altLang="zh-CN"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245745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F7C1F242-E4EA-4C18-BF56-EE069A3E02E9}" type="slidenum">
              <a:rPr lang="zh-CN" altLang="en-GB" sz="1200"/>
              <a:pPr/>
              <a:t>19</a:t>
            </a:fld>
            <a:endParaRPr lang="en-GB" altLang="zh-CN" sz="12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810863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9067">
              <a:defRPr sz="2300">
                <a:solidFill>
                  <a:schemeClr val="tx1"/>
                </a:solidFill>
                <a:latin typeface="Times" pitchFamily="18" charset="0"/>
              </a:defRPr>
            </a:lvl1pPr>
            <a:lvl2pPr marL="716872" indent="-275720" defTabSz="919067">
              <a:defRPr sz="2300">
                <a:solidFill>
                  <a:schemeClr val="tx1"/>
                </a:solidFill>
                <a:latin typeface="Times" pitchFamily="18" charset="0"/>
              </a:defRPr>
            </a:lvl2pPr>
            <a:lvl3pPr marL="1102881" indent="-220576" defTabSz="919067">
              <a:defRPr sz="2300">
                <a:solidFill>
                  <a:schemeClr val="tx1"/>
                </a:solidFill>
                <a:latin typeface="Times" pitchFamily="18" charset="0"/>
              </a:defRPr>
            </a:lvl3pPr>
            <a:lvl4pPr marL="1544033" indent="-220576" defTabSz="919067">
              <a:defRPr sz="2300">
                <a:solidFill>
                  <a:schemeClr val="tx1"/>
                </a:solidFill>
                <a:latin typeface="Times" pitchFamily="18" charset="0"/>
              </a:defRPr>
            </a:lvl4pPr>
            <a:lvl5pPr marL="1985185" indent="-220576" defTabSz="919067">
              <a:defRPr sz="2300">
                <a:solidFill>
                  <a:schemeClr val="tx1"/>
                </a:solidFill>
                <a:latin typeface="Times" pitchFamily="18" charset="0"/>
              </a:defRPr>
            </a:lvl5pPr>
            <a:lvl6pPr marL="2426338" indent="-220576" defTabSz="919067" eaLnBrk="0" fontAlgn="base" hangingPunct="0">
              <a:spcBef>
                <a:spcPct val="0"/>
              </a:spcBef>
              <a:spcAft>
                <a:spcPct val="0"/>
              </a:spcAft>
              <a:defRPr sz="2300">
                <a:solidFill>
                  <a:schemeClr val="tx1"/>
                </a:solidFill>
                <a:latin typeface="Times" pitchFamily="18" charset="0"/>
              </a:defRPr>
            </a:lvl6pPr>
            <a:lvl7pPr marL="2867490" indent="-220576" defTabSz="919067" eaLnBrk="0" fontAlgn="base" hangingPunct="0">
              <a:spcBef>
                <a:spcPct val="0"/>
              </a:spcBef>
              <a:spcAft>
                <a:spcPct val="0"/>
              </a:spcAft>
              <a:defRPr sz="2300">
                <a:solidFill>
                  <a:schemeClr val="tx1"/>
                </a:solidFill>
                <a:latin typeface="Times" pitchFamily="18" charset="0"/>
              </a:defRPr>
            </a:lvl7pPr>
            <a:lvl8pPr marL="3308642" indent="-220576" defTabSz="919067" eaLnBrk="0" fontAlgn="base" hangingPunct="0">
              <a:spcBef>
                <a:spcPct val="0"/>
              </a:spcBef>
              <a:spcAft>
                <a:spcPct val="0"/>
              </a:spcAft>
              <a:defRPr sz="2300">
                <a:solidFill>
                  <a:schemeClr val="tx1"/>
                </a:solidFill>
                <a:latin typeface="Times" pitchFamily="18" charset="0"/>
              </a:defRPr>
            </a:lvl8pPr>
            <a:lvl9pPr marL="3749794" indent="-220576" defTabSz="919067" eaLnBrk="0" fontAlgn="base" hangingPunct="0">
              <a:spcBef>
                <a:spcPct val="0"/>
              </a:spcBef>
              <a:spcAft>
                <a:spcPct val="0"/>
              </a:spcAft>
              <a:defRPr sz="2300">
                <a:solidFill>
                  <a:schemeClr val="tx1"/>
                </a:solidFill>
                <a:latin typeface="Times" pitchFamily="18" charset="0"/>
              </a:defRPr>
            </a:lvl9pPr>
          </a:lstStyle>
          <a:p>
            <a:fld id="{210A9AB6-E95D-4937-929F-04A9D85C6790}" type="slidenum">
              <a:rPr lang="zh-CN" altLang="en-GB" sz="1300"/>
              <a:pPr/>
              <a:t>2</a:t>
            </a:fld>
            <a:endParaRPr lang="en-GB" altLang="zh-CN" sz="1300"/>
          </a:p>
        </p:txBody>
      </p:sp>
      <p:sp>
        <p:nvSpPr>
          <p:cNvPr id="77827" name="Rectangle 2"/>
          <p:cNvSpPr>
            <a:spLocks noGrp="1" noRot="1" noChangeAspect="1" noChangeArrowheads="1" noTextEdit="1"/>
          </p:cNvSpPr>
          <p:nvPr>
            <p:ph type="sldImg"/>
          </p:nvPr>
        </p:nvSpPr>
        <p:spPr>
          <a:xfrm>
            <a:off x="642938" y="719138"/>
            <a:ext cx="5200650" cy="3602037"/>
          </a:xfrm>
          <a:ln/>
        </p:spPr>
      </p:sp>
      <p:sp>
        <p:nvSpPr>
          <p:cNvPr id="77828" name="Rectangle 3"/>
          <p:cNvSpPr>
            <a:spLocks noGrp="1" noChangeArrowheads="1"/>
          </p:cNvSpPr>
          <p:nvPr>
            <p:ph type="body" idx="1"/>
          </p:nvPr>
        </p:nvSpPr>
        <p:spPr>
          <a:xfrm>
            <a:off x="863390" y="4564488"/>
            <a:ext cx="4754724" cy="4325793"/>
          </a:xfrm>
          <a:noFill/>
        </p:spPr>
        <p:txBody>
          <a:bodyPr/>
          <a:lstStyle/>
          <a:p>
            <a:endParaRPr lang="zh-CN" altLang="en-US"/>
          </a:p>
        </p:txBody>
      </p:sp>
    </p:spTree>
    <p:extLst>
      <p:ext uri="{BB962C8B-B14F-4D97-AF65-F5344CB8AC3E}">
        <p14:creationId xmlns:p14="http://schemas.microsoft.com/office/powerpoint/2010/main" val="3367725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E7EF7714-9A18-433A-837F-4F62987FC1D5}" type="slidenum">
              <a:rPr lang="zh-CN" altLang="en-GB" sz="1200"/>
              <a:pPr/>
              <a:t>20</a:t>
            </a:fld>
            <a:endParaRPr lang="en-GB" altLang="zh-CN"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727327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6A9189F2-E212-40A5-A248-1C959B693095}" type="slidenum">
              <a:rPr lang="zh-CN" altLang="en-GB" sz="1200"/>
              <a:pPr/>
              <a:t>21</a:t>
            </a:fld>
            <a:endParaRPr lang="en-GB" altLang="zh-CN" sz="12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575692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6C1CC18E-8BA4-4B9D-84B6-64E5675E5265}" type="slidenum">
              <a:rPr lang="zh-CN" altLang="en-GB" sz="1200"/>
              <a:pPr/>
              <a:t>22</a:t>
            </a:fld>
            <a:endParaRPr lang="en-GB" altLang="zh-CN" sz="12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046301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94184BEF-BBE9-4C0E-834A-DAE515ACD8A0}" type="slidenum">
              <a:rPr lang="zh-CN" altLang="en-GB" sz="1200"/>
              <a:pPr/>
              <a:t>23</a:t>
            </a:fld>
            <a:endParaRPr lang="en-GB" altLang="zh-CN" sz="12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r>
              <a:rPr lang="zh-CN" altLang="en-US" dirty="0">
                <a:latin typeface="Times" pitchFamily="18" charset="0"/>
                <a:ea typeface="+mn-ea"/>
              </a:rPr>
              <a:t>串行等价性的执行：先执行</a:t>
            </a:r>
            <a:r>
              <a:rPr lang="en-US" altLang="zh-CN" dirty="0">
                <a:latin typeface="Times" pitchFamily="18" charset="0"/>
                <a:ea typeface="+mn-ea"/>
              </a:rPr>
              <a:t>T</a:t>
            </a:r>
            <a:r>
              <a:rPr lang="zh-CN" altLang="en-US" dirty="0">
                <a:latin typeface="Times" pitchFamily="18" charset="0"/>
                <a:ea typeface="+mn-ea"/>
              </a:rPr>
              <a:t>的三个操作，然后执行</a:t>
            </a:r>
            <a:r>
              <a:rPr lang="en-US" altLang="zh-CN" dirty="0">
                <a:latin typeface="Times" pitchFamily="18" charset="0"/>
                <a:ea typeface="+mn-ea"/>
              </a:rPr>
              <a:t>U</a:t>
            </a:r>
            <a:r>
              <a:rPr lang="zh-CN" altLang="en-US" dirty="0">
                <a:latin typeface="Times" pitchFamily="18" charset="0"/>
                <a:ea typeface="+mn-ea"/>
              </a:rPr>
              <a:t>的三个操作</a:t>
            </a:r>
            <a:endParaRPr lang="en-US" altLang="zh-CN" dirty="0">
              <a:latin typeface="Times" pitchFamily="18" charset="0"/>
              <a:ea typeface="+mn-ea"/>
            </a:endParaRPr>
          </a:p>
          <a:p>
            <a:r>
              <a:rPr lang="zh-CN" altLang="en-US" dirty="0">
                <a:latin typeface="Times" pitchFamily="18" charset="0"/>
                <a:ea typeface="+mn-ea"/>
              </a:rPr>
              <a:t>或者</a:t>
            </a:r>
            <a:endParaRPr lang="en-US" altLang="zh-CN" dirty="0">
              <a:latin typeface="Times" pitchFamily="18" charset="0"/>
              <a:ea typeface="+mn-ea"/>
            </a:endParaRPr>
          </a:p>
          <a:p>
            <a:r>
              <a:rPr lang="en-US" altLang="zh-CN" dirty="0">
                <a:latin typeface="Times" pitchFamily="18" charset="0"/>
                <a:ea typeface="+mn-ea"/>
              </a:rPr>
              <a:t>U:  Read(j);</a:t>
            </a:r>
          </a:p>
          <a:p>
            <a:r>
              <a:rPr lang="en-US" altLang="zh-CN" dirty="0">
                <a:latin typeface="Times" pitchFamily="18" charset="0"/>
                <a:ea typeface="+mn-ea"/>
              </a:rPr>
              <a:t>     Write(j,30); </a:t>
            </a:r>
          </a:p>
          <a:p>
            <a:r>
              <a:rPr lang="en-US" altLang="zh-CN" dirty="0">
                <a:latin typeface="Times" pitchFamily="18" charset="0"/>
                <a:ea typeface="+mn-ea"/>
              </a:rPr>
              <a:t>     Read(</a:t>
            </a:r>
            <a:r>
              <a:rPr lang="en-US" altLang="zh-CN" dirty="0" err="1">
                <a:latin typeface="Times" pitchFamily="18" charset="0"/>
                <a:ea typeface="+mn-ea"/>
              </a:rPr>
              <a:t>i</a:t>
            </a:r>
            <a:r>
              <a:rPr lang="en-US" altLang="zh-CN" dirty="0">
                <a:latin typeface="Times" pitchFamily="18" charset="0"/>
                <a:ea typeface="+mn-ea"/>
              </a:rPr>
              <a:t>);  	T: x=read(</a:t>
            </a:r>
            <a:r>
              <a:rPr lang="en-US" altLang="zh-CN" dirty="0" err="1">
                <a:latin typeface="Times" pitchFamily="18" charset="0"/>
                <a:ea typeface="+mn-ea"/>
              </a:rPr>
              <a:t>i</a:t>
            </a:r>
            <a:r>
              <a:rPr lang="en-US" altLang="zh-CN" dirty="0">
                <a:latin typeface="Times" pitchFamily="18" charset="0"/>
                <a:ea typeface="+mn-ea"/>
              </a:rPr>
              <a:t>);</a:t>
            </a:r>
          </a:p>
          <a:p>
            <a:r>
              <a:rPr lang="en-US" altLang="zh-CN" dirty="0">
                <a:latin typeface="Times" pitchFamily="18" charset="0"/>
                <a:ea typeface="+mn-ea"/>
              </a:rPr>
              <a:t>	   write(i,10);</a:t>
            </a:r>
          </a:p>
          <a:p>
            <a:r>
              <a:rPr lang="en-US" altLang="zh-CN" dirty="0">
                <a:latin typeface="Times" pitchFamily="18" charset="0"/>
                <a:ea typeface="+mn-ea"/>
              </a:rPr>
              <a:t>	   write(j,20);</a:t>
            </a:r>
            <a:endParaRPr lang="en-GB" altLang="zh-CN" dirty="0"/>
          </a:p>
        </p:txBody>
      </p:sp>
    </p:spTree>
    <p:extLst>
      <p:ext uri="{BB962C8B-B14F-4D97-AF65-F5344CB8AC3E}">
        <p14:creationId xmlns:p14="http://schemas.microsoft.com/office/powerpoint/2010/main" val="3894876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6BDE704C-64B3-46D1-95BE-B10FCF957586}" type="slidenum">
              <a:rPr lang="zh-CN" altLang="en-GB" sz="1200"/>
              <a:pPr/>
              <a:t>24</a:t>
            </a:fld>
            <a:endParaRPr lang="en-GB" altLang="zh-CN" sz="12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4122767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DCF59AB2-A038-4A2C-A562-4DF4FE7B0E2B}" type="slidenum">
              <a:rPr lang="zh-CN" altLang="en-GB" sz="1200"/>
              <a:pPr/>
              <a:t>25</a:t>
            </a:fld>
            <a:endParaRPr lang="en-GB" altLang="zh-CN" sz="120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2248349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BA59333B-445E-4195-852E-75276889D021}" type="slidenum">
              <a:rPr lang="zh-CN" altLang="en-GB" sz="1200"/>
              <a:pPr/>
              <a:t>26</a:t>
            </a:fld>
            <a:endParaRPr lang="en-GB" altLang="zh-CN" sz="12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368238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2A76E253-7EE1-438F-8AD1-79257F9C92CB}" type="slidenum">
              <a:rPr lang="zh-CN" altLang="en-GB" sz="1200"/>
              <a:pPr/>
              <a:t>27</a:t>
            </a:fld>
            <a:endParaRPr lang="en-GB" altLang="zh-CN"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8864989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F9065C00-B854-48CA-8BED-AB698E2A4904}" type="slidenum">
              <a:rPr lang="zh-CN" altLang="en-GB" sz="1200"/>
              <a:pPr/>
              <a:t>28</a:t>
            </a:fld>
            <a:endParaRPr lang="en-GB" altLang="zh-CN"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3004614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D0C96F26-8462-4031-AD25-5C3A9504D58B}" type="slidenum">
              <a:rPr lang="zh-CN" altLang="en-GB" sz="1200"/>
              <a:pPr/>
              <a:t>29</a:t>
            </a:fld>
            <a:endParaRPr lang="en-GB" altLang="zh-CN" sz="12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4202237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42E86D5B-28A1-4F21-AF81-965F2C92EA36}" type="slidenum">
              <a:rPr lang="zh-CN" altLang="en-GB" sz="1200"/>
              <a:pPr/>
              <a:t>3</a:t>
            </a:fld>
            <a:endParaRPr lang="en-GB" altLang="zh-CN"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10165145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D1438620-406D-42CD-AB3E-EB4192D773F1}" type="slidenum">
              <a:rPr lang="zh-CN" altLang="en-GB" sz="1200"/>
              <a:pPr/>
              <a:t>30</a:t>
            </a:fld>
            <a:endParaRPr lang="en-GB" altLang="zh-CN" sz="12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0771710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28CB187B-251C-4178-9D00-E481CE9B461A}" type="slidenum">
              <a:rPr lang="zh-CN" altLang="en-GB" sz="1200"/>
              <a:pPr/>
              <a:t>31</a:t>
            </a:fld>
            <a:endParaRPr lang="en-GB" altLang="zh-CN" sz="12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456456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1EF29DAC-DD79-47B7-A4A8-78302D12ADF7}" type="slidenum">
              <a:rPr lang="zh-CN" altLang="en-GB" sz="1200"/>
              <a:pPr/>
              <a:t>32</a:t>
            </a:fld>
            <a:endParaRPr lang="en-GB" altLang="zh-CN" sz="12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413919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B5756644-40C5-4549-B8C8-B1DD227FD9C9}" type="slidenum">
              <a:rPr lang="zh-CN" altLang="en-GB" sz="1200"/>
              <a:pPr/>
              <a:t>33</a:t>
            </a:fld>
            <a:endParaRPr lang="en-GB" altLang="zh-CN" sz="12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31103083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A49E86A3-A24E-4C8F-BE8A-D4CCB241D6B1}" type="slidenum">
              <a:rPr lang="zh-CN" altLang="en-GB" sz="1200"/>
              <a:pPr/>
              <a:t>34</a:t>
            </a:fld>
            <a:endParaRPr lang="en-GB" altLang="zh-CN" sz="12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40449003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B58676BC-EC90-4367-ABEF-94CD753AD6DF}" type="slidenum">
              <a:rPr lang="zh-CN" altLang="en-GB" sz="1200"/>
              <a:pPr/>
              <a:t>35</a:t>
            </a:fld>
            <a:endParaRPr lang="en-GB" altLang="zh-CN" sz="120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6093514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1CA6D114-6FF0-46D9-AA1E-E1847CCB79E9}" type="slidenum">
              <a:rPr lang="zh-CN" altLang="en-GB" sz="1200"/>
              <a:pPr/>
              <a:t>36</a:t>
            </a:fld>
            <a:endParaRPr lang="en-GB" altLang="zh-CN" sz="12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39351497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A0B5FB73-2164-4736-8FA4-A4E9CA0F4849}" type="slidenum">
              <a:rPr lang="zh-CN" altLang="en-GB" sz="1200"/>
              <a:pPr/>
              <a:t>37</a:t>
            </a:fld>
            <a:endParaRPr lang="en-GB" altLang="zh-CN" sz="12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6935776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CA64E015-B428-4F8D-9950-ED27598E5D5E}" type="slidenum">
              <a:rPr lang="zh-CN" altLang="en-GB" sz="1200"/>
              <a:pPr/>
              <a:t>38</a:t>
            </a:fld>
            <a:endParaRPr lang="en-GB" altLang="zh-CN" sz="12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7584307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2A5E3EFE-6B89-467E-B73F-7995BAA9938E}" type="slidenum">
              <a:rPr lang="zh-CN" altLang="en-GB" sz="1200"/>
              <a:pPr/>
              <a:t>39</a:t>
            </a:fld>
            <a:endParaRPr lang="en-GB" altLang="zh-CN" sz="12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221192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869E92D9-EFFA-4736-881E-2D85A61FACCB}" type="slidenum">
              <a:rPr lang="zh-CN" altLang="en-GB" sz="1200"/>
              <a:pPr/>
              <a:t>4</a:t>
            </a:fld>
            <a:endParaRPr lang="en-GB" altLang="zh-CN"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904815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1DD32D4E-0AE2-46F4-AE10-1505564954AA}" type="slidenum">
              <a:rPr lang="zh-CN" altLang="en-GB" sz="1200"/>
              <a:pPr/>
              <a:t>40</a:t>
            </a:fld>
            <a:endParaRPr lang="en-GB" altLang="zh-CN" sz="12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0623265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8BCB8E99-5458-44CD-9A1B-8A397104E1F4}" type="slidenum">
              <a:rPr lang="zh-CN" altLang="en-GB" sz="1200"/>
              <a:pPr/>
              <a:t>41</a:t>
            </a:fld>
            <a:endParaRPr lang="en-GB" altLang="zh-CN"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8217105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133E07EC-E664-461B-87B7-CF00D1B8AD9E}" type="slidenum">
              <a:rPr lang="zh-CN" altLang="en-GB" sz="1200"/>
              <a:pPr/>
              <a:t>42</a:t>
            </a:fld>
            <a:endParaRPr lang="en-GB" altLang="zh-CN" sz="120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28671425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85A7FBF0-FCA4-42A9-A68C-472F9893D2F4}" type="slidenum">
              <a:rPr lang="zh-CN" altLang="en-GB" sz="1200"/>
              <a:pPr/>
              <a:t>43</a:t>
            </a:fld>
            <a:endParaRPr lang="en-GB" altLang="zh-CN" sz="120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3797205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72CFDF17-A2E0-4C9A-966D-C46FB9AC4074}" type="slidenum">
              <a:rPr lang="zh-CN" altLang="en-GB" sz="1200"/>
              <a:pPr/>
              <a:t>44</a:t>
            </a:fld>
            <a:endParaRPr lang="en-GB" altLang="zh-CN" sz="120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3492383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E944C972-1E84-4BCE-B54F-AC4A1F4CB559}" type="slidenum">
              <a:rPr lang="zh-CN" altLang="en-GB" sz="1200"/>
              <a:pPr/>
              <a:t>45</a:t>
            </a:fld>
            <a:endParaRPr lang="en-GB" altLang="zh-CN" sz="120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20797597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F81DDAB9-4739-49B3-8C30-D027B6A3B7C6}" type="slidenum">
              <a:rPr lang="zh-CN" altLang="en-GB" sz="1200"/>
              <a:pPr/>
              <a:t>46</a:t>
            </a:fld>
            <a:endParaRPr lang="en-GB" altLang="zh-CN" sz="12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4372857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AFCC0FA7-EDBD-4DF6-8EE9-92E2BC6A6350}" type="slidenum">
              <a:rPr lang="zh-CN" altLang="en-GB" sz="1200"/>
              <a:pPr/>
              <a:t>47</a:t>
            </a:fld>
            <a:endParaRPr lang="en-GB" altLang="zh-CN" sz="120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9427127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76B5364A-D8C0-4360-BCCA-E84FCC7E70FD}" type="slidenum">
              <a:rPr lang="zh-CN" altLang="en-GB" sz="1200"/>
              <a:pPr/>
              <a:t>48</a:t>
            </a:fld>
            <a:endParaRPr lang="en-GB" altLang="zh-CN" sz="120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3140745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29301166-81C8-423A-B638-F81380F5A695}" type="slidenum">
              <a:rPr lang="zh-CN" altLang="en-GB" sz="1200"/>
              <a:pPr/>
              <a:t>49</a:t>
            </a:fld>
            <a:endParaRPr lang="en-GB" altLang="zh-CN" sz="120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425107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F7B5D5F9-901C-4201-A3E2-02BB70BA7D26}" type="slidenum">
              <a:rPr lang="zh-CN" altLang="en-GB" sz="1200"/>
              <a:pPr/>
              <a:t>5</a:t>
            </a:fld>
            <a:endParaRPr lang="en-GB" altLang="zh-CN"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20559357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5F7AD116-F594-45D8-A70A-6EB31B9EF3B4}" type="slidenum">
              <a:rPr lang="zh-CN" altLang="en-GB" sz="1200"/>
              <a:pPr/>
              <a:t>50</a:t>
            </a:fld>
            <a:endParaRPr lang="en-GB" altLang="zh-CN" sz="120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8667142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F16BE0EA-E2E4-408F-80DF-521A4079067E}" type="slidenum">
              <a:rPr lang="zh-CN" altLang="en-GB" sz="1200"/>
              <a:pPr/>
              <a:t>51</a:t>
            </a:fld>
            <a:endParaRPr lang="en-GB" altLang="zh-CN" sz="120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4483744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D88AA3C1-E126-467E-837D-2A689A6C0D2B}" type="slidenum">
              <a:rPr lang="zh-CN" altLang="en-GB" sz="1200"/>
              <a:pPr/>
              <a:t>52</a:t>
            </a:fld>
            <a:endParaRPr lang="en-GB" altLang="zh-CN" sz="120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0739810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50B28EDB-4814-42DE-80A6-EF4DFDADEB7D}" type="slidenum">
              <a:rPr lang="zh-CN" altLang="en-GB" sz="1200"/>
              <a:pPr/>
              <a:t>53</a:t>
            </a:fld>
            <a:endParaRPr lang="en-GB" altLang="zh-CN" sz="120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885799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CF8710CE-B842-4807-AD04-E3D165B0808A}" type="slidenum">
              <a:rPr lang="zh-CN" altLang="en-GB" sz="1200"/>
              <a:pPr/>
              <a:t>54</a:t>
            </a:fld>
            <a:endParaRPr lang="en-GB" altLang="zh-CN" sz="120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6796806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49ACBE04-1DC3-4204-9E23-7D99C6F6E494}" type="slidenum">
              <a:rPr lang="zh-CN" altLang="en-GB" sz="1200"/>
              <a:pPr/>
              <a:t>55</a:t>
            </a:fld>
            <a:endParaRPr lang="en-GB" altLang="zh-CN" sz="120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endParaRPr lang="zh-CN" altLang="en-GB"/>
          </a:p>
        </p:txBody>
      </p:sp>
    </p:spTree>
    <p:extLst>
      <p:ext uri="{BB962C8B-B14F-4D97-AF65-F5344CB8AC3E}">
        <p14:creationId xmlns:p14="http://schemas.microsoft.com/office/powerpoint/2010/main" val="25562356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138753A5-5044-4742-BD84-A8070CF6DAB5}" type="slidenum">
              <a:rPr lang="zh-CN" altLang="en-GB" sz="1200"/>
              <a:pPr/>
              <a:t>56</a:t>
            </a:fld>
            <a:endParaRPr lang="en-GB" altLang="zh-CN" sz="120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28963004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4801AE1B-BE37-42E4-A0F0-7F0AE4D15AD7}" type="slidenum">
              <a:rPr lang="zh-CN" altLang="en-GB" sz="1200"/>
              <a:pPr/>
              <a:t>57</a:t>
            </a:fld>
            <a:endParaRPr lang="en-GB" altLang="zh-CN" sz="120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3340294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813FF67C-FED0-4F2B-A4F8-1187B9138579}" type="slidenum">
              <a:rPr lang="zh-CN" altLang="en-GB" sz="1200"/>
              <a:pPr/>
              <a:t>58</a:t>
            </a:fld>
            <a:endParaRPr lang="en-GB" altLang="zh-CN" sz="120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0630387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62E95AC5-8714-4FBB-B4F1-072A74126498}" type="slidenum">
              <a:rPr lang="zh-CN" altLang="en-GB" sz="1200"/>
              <a:pPr/>
              <a:t>59</a:t>
            </a:fld>
            <a:endParaRPr lang="en-GB" altLang="zh-CN" sz="120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966181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FFFCB3B6-95DA-47AB-BD4B-272B8438C27A}" type="slidenum">
              <a:rPr lang="zh-CN" altLang="en-GB" sz="1200"/>
              <a:pPr/>
              <a:t>6</a:t>
            </a:fld>
            <a:endParaRPr lang="en-GB" altLang="zh-CN"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7864604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FB2C392D-7E6E-433E-8004-8890A6F3E20D}" type="slidenum">
              <a:rPr lang="zh-CN" altLang="en-GB" sz="1200"/>
              <a:pPr/>
              <a:t>60</a:t>
            </a:fld>
            <a:endParaRPr lang="en-GB" altLang="zh-CN" sz="120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endParaRPr lang="zh-CN" altLang="en-GB"/>
          </a:p>
        </p:txBody>
      </p:sp>
    </p:spTree>
    <p:extLst>
      <p:ext uri="{BB962C8B-B14F-4D97-AF65-F5344CB8AC3E}">
        <p14:creationId xmlns:p14="http://schemas.microsoft.com/office/powerpoint/2010/main" val="29868128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392B554A-44D0-48A4-89F0-4B94FBC067DD}" type="slidenum">
              <a:rPr lang="zh-CN" altLang="en-GB" sz="1200"/>
              <a:pPr/>
              <a:t>61</a:t>
            </a:fld>
            <a:endParaRPr lang="en-GB" altLang="zh-CN" sz="120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9175124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1867DDE8-E739-461B-8A35-BF8A5E42B864}" type="slidenum">
              <a:rPr lang="zh-CN" altLang="en-GB" sz="1200"/>
              <a:pPr/>
              <a:t>62</a:t>
            </a:fld>
            <a:endParaRPr lang="en-GB" altLang="zh-CN" sz="1200"/>
          </a:p>
        </p:txBody>
      </p:sp>
      <p:sp>
        <p:nvSpPr>
          <p:cNvPr id="141315" name="Rectangle 2"/>
          <p:cNvSpPr>
            <a:spLocks noGrp="1" noRot="1" noChangeAspect="1" noChangeArrowheads="1" noTextEdit="1"/>
          </p:cNvSpPr>
          <p:nvPr>
            <p:ph type="sldImg"/>
          </p:nvPr>
        </p:nvSpPr>
        <p:spPr>
          <a:xfrm>
            <a:off x="712788" y="746125"/>
            <a:ext cx="5372100" cy="3721100"/>
          </a:xfrm>
          <a:ln/>
        </p:spPr>
      </p:sp>
      <p:sp>
        <p:nvSpPr>
          <p:cNvPr id="141316" name="Rectangle 3"/>
          <p:cNvSpPr>
            <a:spLocks noGrp="1" noChangeArrowheads="1"/>
          </p:cNvSpPr>
          <p:nvPr>
            <p:ph type="body" idx="1"/>
          </p:nvPr>
        </p:nvSpPr>
        <p:spPr>
          <a:xfrm>
            <a:off x="905952" y="4715406"/>
            <a:ext cx="4985772" cy="4467471"/>
          </a:xfrm>
          <a:noFill/>
        </p:spPr>
        <p:txBody>
          <a:bodyPr/>
          <a:lstStyle/>
          <a:p>
            <a:endParaRPr lang="zh-CN" altLang="en-US"/>
          </a:p>
        </p:txBody>
      </p:sp>
    </p:spTree>
    <p:extLst>
      <p:ext uri="{BB962C8B-B14F-4D97-AF65-F5344CB8AC3E}">
        <p14:creationId xmlns:p14="http://schemas.microsoft.com/office/powerpoint/2010/main" val="41631959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F24BC914-A470-49E3-A1F9-144E2DA3FB1B}" type="slidenum">
              <a:rPr lang="zh-CN" altLang="en-GB" sz="1200"/>
              <a:pPr/>
              <a:t>63</a:t>
            </a:fld>
            <a:endParaRPr lang="en-GB" altLang="zh-CN" sz="1200"/>
          </a:p>
        </p:txBody>
      </p:sp>
      <p:sp>
        <p:nvSpPr>
          <p:cNvPr id="142339" name="Rectangle 2"/>
          <p:cNvSpPr>
            <a:spLocks noGrp="1" noRot="1" noChangeAspect="1" noChangeArrowheads="1" noTextEdit="1"/>
          </p:cNvSpPr>
          <p:nvPr>
            <p:ph type="sldImg"/>
          </p:nvPr>
        </p:nvSpPr>
        <p:spPr>
          <a:xfrm>
            <a:off x="712788" y="746125"/>
            <a:ext cx="5372100" cy="3721100"/>
          </a:xfrm>
          <a:ln/>
        </p:spPr>
      </p:sp>
      <p:sp>
        <p:nvSpPr>
          <p:cNvPr id="142340" name="Rectangle 3"/>
          <p:cNvSpPr>
            <a:spLocks noGrp="1" noChangeArrowheads="1"/>
          </p:cNvSpPr>
          <p:nvPr>
            <p:ph type="body" idx="1"/>
          </p:nvPr>
        </p:nvSpPr>
        <p:spPr>
          <a:xfrm>
            <a:off x="905952" y="4715406"/>
            <a:ext cx="4985772" cy="4467471"/>
          </a:xfrm>
          <a:noFill/>
        </p:spPr>
        <p:txBody>
          <a:bodyPr/>
          <a:lstStyle/>
          <a:p>
            <a:endParaRPr lang="en-GB" altLang="zh-CN" sz="900">
              <a:latin typeface="Helvetica" pitchFamily="34" charset="0"/>
            </a:endParaRPr>
          </a:p>
        </p:txBody>
      </p:sp>
    </p:spTree>
    <p:extLst>
      <p:ext uri="{BB962C8B-B14F-4D97-AF65-F5344CB8AC3E}">
        <p14:creationId xmlns:p14="http://schemas.microsoft.com/office/powerpoint/2010/main" val="42376615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6446FA50-1638-4CFD-A005-67B1E4E0AB5C}" type="slidenum">
              <a:rPr lang="zh-CN" altLang="en-GB" sz="1200"/>
              <a:pPr/>
              <a:t>64</a:t>
            </a:fld>
            <a:endParaRPr lang="en-GB" altLang="zh-CN" sz="1200"/>
          </a:p>
        </p:txBody>
      </p:sp>
      <p:sp>
        <p:nvSpPr>
          <p:cNvPr id="143363" name="Rectangle 2"/>
          <p:cNvSpPr>
            <a:spLocks noGrp="1" noRot="1" noChangeAspect="1" noChangeArrowheads="1" noTextEdit="1"/>
          </p:cNvSpPr>
          <p:nvPr>
            <p:ph type="sldImg"/>
          </p:nvPr>
        </p:nvSpPr>
        <p:spPr>
          <a:xfrm>
            <a:off x="712788" y="746125"/>
            <a:ext cx="5372100" cy="3721100"/>
          </a:xfrm>
          <a:ln/>
        </p:spPr>
      </p:sp>
      <p:sp>
        <p:nvSpPr>
          <p:cNvPr id="143364" name="Rectangle 3"/>
          <p:cNvSpPr>
            <a:spLocks noGrp="1" noChangeArrowheads="1"/>
          </p:cNvSpPr>
          <p:nvPr>
            <p:ph type="body" idx="1"/>
          </p:nvPr>
        </p:nvSpPr>
        <p:spPr>
          <a:xfrm>
            <a:off x="905952" y="4715406"/>
            <a:ext cx="4985772" cy="4467471"/>
          </a:xfrm>
          <a:noFill/>
        </p:spPr>
        <p:txBody>
          <a:bodyPr/>
          <a:lstStyle/>
          <a:p>
            <a:endParaRPr lang="zh-CN" altLang="en-US"/>
          </a:p>
        </p:txBody>
      </p:sp>
    </p:spTree>
    <p:extLst>
      <p:ext uri="{BB962C8B-B14F-4D97-AF65-F5344CB8AC3E}">
        <p14:creationId xmlns:p14="http://schemas.microsoft.com/office/powerpoint/2010/main" val="20733074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F0C99C0E-D788-44B1-BBDB-C6975FD64402}" type="slidenum">
              <a:rPr lang="zh-CN" altLang="en-GB" sz="1200"/>
              <a:pPr/>
              <a:t>65</a:t>
            </a:fld>
            <a:endParaRPr lang="en-GB" altLang="zh-CN" sz="1200"/>
          </a:p>
        </p:txBody>
      </p:sp>
      <p:sp>
        <p:nvSpPr>
          <p:cNvPr id="144387" name="Rectangle 2"/>
          <p:cNvSpPr>
            <a:spLocks noGrp="1" noRot="1" noChangeAspect="1" noChangeArrowheads="1" noTextEdit="1"/>
          </p:cNvSpPr>
          <p:nvPr>
            <p:ph type="sldImg"/>
          </p:nvPr>
        </p:nvSpPr>
        <p:spPr>
          <a:xfrm>
            <a:off x="712788" y="746125"/>
            <a:ext cx="5372100" cy="3721100"/>
          </a:xfrm>
          <a:ln/>
        </p:spPr>
      </p:sp>
      <p:sp>
        <p:nvSpPr>
          <p:cNvPr id="144388" name="Rectangle 3"/>
          <p:cNvSpPr>
            <a:spLocks noGrp="1" noChangeArrowheads="1"/>
          </p:cNvSpPr>
          <p:nvPr>
            <p:ph type="body" idx="1"/>
          </p:nvPr>
        </p:nvSpPr>
        <p:spPr>
          <a:xfrm>
            <a:off x="905952" y="4715406"/>
            <a:ext cx="4985772" cy="4467471"/>
          </a:xfrm>
          <a:noFill/>
        </p:spPr>
        <p:txBody>
          <a:bodyPr/>
          <a:lstStyle/>
          <a:p>
            <a:endParaRPr lang="en-GB" altLang="zh-CN" sz="900"/>
          </a:p>
        </p:txBody>
      </p:sp>
    </p:spTree>
    <p:extLst>
      <p:ext uri="{BB962C8B-B14F-4D97-AF65-F5344CB8AC3E}">
        <p14:creationId xmlns:p14="http://schemas.microsoft.com/office/powerpoint/2010/main" val="1832005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3B7746F4-5FBA-46B3-A035-CBE4973666EC}" type="slidenum">
              <a:rPr lang="zh-CN" altLang="en-GB" sz="1200"/>
              <a:pPr/>
              <a:t>66</a:t>
            </a:fld>
            <a:endParaRPr lang="en-GB" altLang="zh-CN" sz="1200"/>
          </a:p>
        </p:txBody>
      </p:sp>
      <p:sp>
        <p:nvSpPr>
          <p:cNvPr id="145411" name="Rectangle 2"/>
          <p:cNvSpPr>
            <a:spLocks noGrp="1" noRot="1" noChangeAspect="1" noChangeArrowheads="1" noTextEdit="1"/>
          </p:cNvSpPr>
          <p:nvPr>
            <p:ph type="sldImg"/>
          </p:nvPr>
        </p:nvSpPr>
        <p:spPr>
          <a:xfrm>
            <a:off x="712788" y="746125"/>
            <a:ext cx="5372100" cy="3721100"/>
          </a:xfrm>
          <a:ln/>
        </p:spPr>
      </p:sp>
      <p:sp>
        <p:nvSpPr>
          <p:cNvPr id="145412" name="Rectangle 3"/>
          <p:cNvSpPr>
            <a:spLocks noGrp="1" noChangeArrowheads="1"/>
          </p:cNvSpPr>
          <p:nvPr>
            <p:ph type="body" idx="1"/>
          </p:nvPr>
        </p:nvSpPr>
        <p:spPr>
          <a:xfrm>
            <a:off x="905952" y="4715406"/>
            <a:ext cx="4985772" cy="4467471"/>
          </a:xfrm>
          <a:noFill/>
        </p:spPr>
        <p:txBody>
          <a:bodyPr/>
          <a:lstStyle/>
          <a:p>
            <a:endParaRPr lang="en-GB" altLang="zh-CN" sz="900"/>
          </a:p>
        </p:txBody>
      </p:sp>
    </p:spTree>
    <p:extLst>
      <p:ext uri="{BB962C8B-B14F-4D97-AF65-F5344CB8AC3E}">
        <p14:creationId xmlns:p14="http://schemas.microsoft.com/office/powerpoint/2010/main" val="27278636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845B2D3A-44E0-46B1-817D-5A916910AF69}" type="slidenum">
              <a:rPr lang="zh-CN" altLang="en-GB" sz="1200"/>
              <a:pPr/>
              <a:t>67</a:t>
            </a:fld>
            <a:endParaRPr lang="en-GB" altLang="zh-CN" sz="1200"/>
          </a:p>
        </p:txBody>
      </p:sp>
      <p:sp>
        <p:nvSpPr>
          <p:cNvPr id="146435" name="Rectangle 2"/>
          <p:cNvSpPr>
            <a:spLocks noGrp="1" noRot="1" noChangeAspect="1" noChangeArrowheads="1" noTextEdit="1"/>
          </p:cNvSpPr>
          <p:nvPr>
            <p:ph type="sldImg"/>
          </p:nvPr>
        </p:nvSpPr>
        <p:spPr>
          <a:xfrm>
            <a:off x="712788" y="746125"/>
            <a:ext cx="5372100" cy="3721100"/>
          </a:xfrm>
          <a:ln/>
        </p:spPr>
      </p:sp>
      <p:sp>
        <p:nvSpPr>
          <p:cNvPr id="146436" name="Rectangle 3"/>
          <p:cNvSpPr>
            <a:spLocks noGrp="1" noChangeArrowheads="1"/>
          </p:cNvSpPr>
          <p:nvPr>
            <p:ph type="body" idx="1"/>
          </p:nvPr>
        </p:nvSpPr>
        <p:spPr>
          <a:xfrm>
            <a:off x="905952" y="4715406"/>
            <a:ext cx="4985772" cy="4467471"/>
          </a:xfrm>
          <a:noFill/>
        </p:spPr>
        <p:txBody>
          <a:bodyPr/>
          <a:lstStyle/>
          <a:p>
            <a:endParaRPr lang="en-GB" altLang="zh-CN"/>
          </a:p>
        </p:txBody>
      </p:sp>
    </p:spTree>
    <p:extLst>
      <p:ext uri="{BB962C8B-B14F-4D97-AF65-F5344CB8AC3E}">
        <p14:creationId xmlns:p14="http://schemas.microsoft.com/office/powerpoint/2010/main" val="37179625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244966FB-33AB-48C0-AF55-8FE8266D1F04}" type="slidenum">
              <a:rPr lang="zh-CN" altLang="en-GB" sz="1200"/>
              <a:pPr/>
              <a:t>68</a:t>
            </a:fld>
            <a:endParaRPr lang="en-GB" altLang="zh-CN" sz="1200"/>
          </a:p>
        </p:txBody>
      </p:sp>
      <p:sp>
        <p:nvSpPr>
          <p:cNvPr id="147459" name="Rectangle 2"/>
          <p:cNvSpPr>
            <a:spLocks noGrp="1" noRot="1" noChangeAspect="1" noChangeArrowheads="1" noTextEdit="1"/>
          </p:cNvSpPr>
          <p:nvPr>
            <p:ph type="sldImg"/>
          </p:nvPr>
        </p:nvSpPr>
        <p:spPr>
          <a:xfrm>
            <a:off x="712788" y="746125"/>
            <a:ext cx="5372100" cy="3721100"/>
          </a:xfrm>
          <a:ln/>
        </p:spPr>
      </p:sp>
      <p:sp>
        <p:nvSpPr>
          <p:cNvPr id="147460" name="Rectangle 3"/>
          <p:cNvSpPr>
            <a:spLocks noGrp="1" noChangeArrowheads="1"/>
          </p:cNvSpPr>
          <p:nvPr>
            <p:ph type="body" idx="1"/>
          </p:nvPr>
        </p:nvSpPr>
        <p:spPr>
          <a:xfrm>
            <a:off x="905952" y="4715406"/>
            <a:ext cx="4985772" cy="4467471"/>
          </a:xfrm>
          <a:noFill/>
        </p:spPr>
        <p:txBody>
          <a:bodyPr/>
          <a:lstStyle/>
          <a:p>
            <a:endParaRPr lang="en-GB" altLang="zh-CN"/>
          </a:p>
        </p:txBody>
      </p:sp>
    </p:spTree>
    <p:extLst>
      <p:ext uri="{BB962C8B-B14F-4D97-AF65-F5344CB8AC3E}">
        <p14:creationId xmlns:p14="http://schemas.microsoft.com/office/powerpoint/2010/main" val="60056321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5CE80E27-2E53-40BE-95D9-4571040EBDB7}" type="slidenum">
              <a:rPr lang="zh-CN" altLang="en-GB" sz="1200"/>
              <a:pPr/>
              <a:t>69</a:t>
            </a:fld>
            <a:endParaRPr lang="en-GB" altLang="zh-CN" sz="1200"/>
          </a:p>
        </p:txBody>
      </p:sp>
      <p:sp>
        <p:nvSpPr>
          <p:cNvPr id="148483" name="Rectangle 2"/>
          <p:cNvSpPr>
            <a:spLocks noGrp="1" noRot="1" noChangeAspect="1" noChangeArrowheads="1" noTextEdit="1"/>
          </p:cNvSpPr>
          <p:nvPr>
            <p:ph type="sldImg"/>
          </p:nvPr>
        </p:nvSpPr>
        <p:spPr>
          <a:xfrm>
            <a:off x="712788" y="746125"/>
            <a:ext cx="5372100" cy="3721100"/>
          </a:xfrm>
          <a:ln/>
        </p:spPr>
      </p:sp>
      <p:sp>
        <p:nvSpPr>
          <p:cNvPr id="148484" name="Rectangle 3"/>
          <p:cNvSpPr>
            <a:spLocks noGrp="1" noChangeArrowheads="1"/>
          </p:cNvSpPr>
          <p:nvPr>
            <p:ph type="body" idx="1"/>
          </p:nvPr>
        </p:nvSpPr>
        <p:spPr>
          <a:xfrm>
            <a:off x="905952" y="4715406"/>
            <a:ext cx="4985772" cy="4467471"/>
          </a:xfrm>
          <a:noFill/>
        </p:spPr>
        <p:txBody>
          <a:bodyPr/>
          <a:lstStyle/>
          <a:p>
            <a:endParaRPr lang="en-GB" altLang="zh-CN"/>
          </a:p>
        </p:txBody>
      </p:sp>
    </p:spTree>
    <p:extLst>
      <p:ext uri="{BB962C8B-B14F-4D97-AF65-F5344CB8AC3E}">
        <p14:creationId xmlns:p14="http://schemas.microsoft.com/office/powerpoint/2010/main" val="3807407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D77A3ECF-3436-4679-AFF5-85D7719F0063}" type="slidenum">
              <a:rPr lang="zh-CN" altLang="en-GB" sz="1200"/>
              <a:pPr/>
              <a:t>7</a:t>
            </a:fld>
            <a:endParaRPr lang="en-GB" altLang="zh-CN"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20845188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511E867A-7C2F-4811-9A3C-D9A447B93A7C}" type="slidenum">
              <a:rPr lang="zh-CN" altLang="en-GB" sz="1200"/>
              <a:pPr/>
              <a:t>70</a:t>
            </a:fld>
            <a:endParaRPr lang="en-GB" altLang="zh-CN" sz="1200"/>
          </a:p>
        </p:txBody>
      </p:sp>
      <p:sp>
        <p:nvSpPr>
          <p:cNvPr id="149507" name="Rectangle 2"/>
          <p:cNvSpPr>
            <a:spLocks noGrp="1" noRot="1" noChangeAspect="1" noChangeArrowheads="1" noTextEdit="1"/>
          </p:cNvSpPr>
          <p:nvPr>
            <p:ph type="sldImg"/>
          </p:nvPr>
        </p:nvSpPr>
        <p:spPr>
          <a:xfrm>
            <a:off x="712788" y="746125"/>
            <a:ext cx="5372100" cy="3721100"/>
          </a:xfrm>
          <a:ln/>
        </p:spPr>
      </p:sp>
      <p:sp>
        <p:nvSpPr>
          <p:cNvPr id="149508" name="Rectangle 3"/>
          <p:cNvSpPr>
            <a:spLocks noGrp="1" noChangeArrowheads="1"/>
          </p:cNvSpPr>
          <p:nvPr>
            <p:ph type="body" idx="1"/>
          </p:nvPr>
        </p:nvSpPr>
        <p:spPr>
          <a:xfrm>
            <a:off x="905952" y="4715406"/>
            <a:ext cx="4985772" cy="4467471"/>
          </a:xfrm>
          <a:noFill/>
        </p:spPr>
        <p:txBody>
          <a:bodyPr/>
          <a:lstStyle/>
          <a:p>
            <a:endParaRPr lang="zh-CN" altLang="en-US"/>
          </a:p>
        </p:txBody>
      </p:sp>
    </p:spTree>
    <p:extLst>
      <p:ext uri="{BB962C8B-B14F-4D97-AF65-F5344CB8AC3E}">
        <p14:creationId xmlns:p14="http://schemas.microsoft.com/office/powerpoint/2010/main" val="48747161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864BB0B5-C7A8-4939-9B80-90800782C256}" type="slidenum">
              <a:rPr lang="zh-CN" altLang="en-GB" sz="1200"/>
              <a:pPr/>
              <a:t>71</a:t>
            </a:fld>
            <a:endParaRPr lang="en-GB" altLang="zh-CN" sz="1200"/>
          </a:p>
        </p:txBody>
      </p:sp>
      <p:sp>
        <p:nvSpPr>
          <p:cNvPr id="150531" name="Rectangle 2"/>
          <p:cNvSpPr>
            <a:spLocks noGrp="1" noRot="1" noChangeAspect="1" noChangeArrowheads="1" noTextEdit="1"/>
          </p:cNvSpPr>
          <p:nvPr>
            <p:ph type="sldImg"/>
          </p:nvPr>
        </p:nvSpPr>
        <p:spPr>
          <a:xfrm>
            <a:off x="712788" y="746125"/>
            <a:ext cx="5372100" cy="3721100"/>
          </a:xfrm>
          <a:ln/>
        </p:spPr>
      </p:sp>
      <p:sp>
        <p:nvSpPr>
          <p:cNvPr id="150532" name="Rectangle 3"/>
          <p:cNvSpPr>
            <a:spLocks noGrp="1" noChangeArrowheads="1"/>
          </p:cNvSpPr>
          <p:nvPr>
            <p:ph type="body" idx="1"/>
          </p:nvPr>
        </p:nvSpPr>
        <p:spPr>
          <a:xfrm>
            <a:off x="905952" y="4715406"/>
            <a:ext cx="4985772" cy="4467471"/>
          </a:xfrm>
          <a:noFill/>
        </p:spPr>
        <p:txBody>
          <a:bodyPr/>
          <a:lstStyle/>
          <a:p>
            <a:endParaRPr lang="zh-CN" altLang="en-US"/>
          </a:p>
        </p:txBody>
      </p:sp>
    </p:spTree>
    <p:extLst>
      <p:ext uri="{BB962C8B-B14F-4D97-AF65-F5344CB8AC3E}">
        <p14:creationId xmlns:p14="http://schemas.microsoft.com/office/powerpoint/2010/main" val="10763422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A5EE7443-1ECD-44AC-ACB9-21C9B8D9D481}" type="slidenum">
              <a:rPr lang="zh-CN" altLang="en-GB" sz="1200"/>
              <a:pPr/>
              <a:t>72</a:t>
            </a:fld>
            <a:endParaRPr lang="en-GB" altLang="zh-CN" sz="1200"/>
          </a:p>
        </p:txBody>
      </p:sp>
      <p:sp>
        <p:nvSpPr>
          <p:cNvPr id="151555" name="Rectangle 2"/>
          <p:cNvSpPr>
            <a:spLocks noGrp="1" noRot="1" noChangeAspect="1" noChangeArrowheads="1" noTextEdit="1"/>
          </p:cNvSpPr>
          <p:nvPr>
            <p:ph type="sldImg"/>
          </p:nvPr>
        </p:nvSpPr>
        <p:spPr>
          <a:xfrm>
            <a:off x="712788" y="746125"/>
            <a:ext cx="5372100" cy="3721100"/>
          </a:xfrm>
          <a:ln/>
        </p:spPr>
      </p:sp>
      <p:sp>
        <p:nvSpPr>
          <p:cNvPr id="151556" name="Rectangle 3"/>
          <p:cNvSpPr>
            <a:spLocks noGrp="1" noChangeArrowheads="1"/>
          </p:cNvSpPr>
          <p:nvPr>
            <p:ph type="body" idx="1"/>
          </p:nvPr>
        </p:nvSpPr>
        <p:spPr>
          <a:xfrm>
            <a:off x="905952" y="4715406"/>
            <a:ext cx="4985772" cy="4467471"/>
          </a:xfrm>
          <a:noFill/>
        </p:spPr>
        <p:txBody>
          <a:bodyPr/>
          <a:lstStyle/>
          <a:p>
            <a:endParaRPr lang="zh-CN" altLang="en-US"/>
          </a:p>
        </p:txBody>
      </p:sp>
    </p:spTree>
    <p:extLst>
      <p:ext uri="{BB962C8B-B14F-4D97-AF65-F5344CB8AC3E}">
        <p14:creationId xmlns:p14="http://schemas.microsoft.com/office/powerpoint/2010/main" val="4177077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B36D1F52-18ED-4D02-B12D-8D1CFBA104F3}" type="slidenum">
              <a:rPr lang="zh-CN" altLang="en-GB" sz="1200"/>
              <a:pPr/>
              <a:t>8</a:t>
            </a:fld>
            <a:endParaRPr lang="en-GB" altLang="zh-CN"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1592408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3380779B-4A2E-4BCD-8C86-59116F43F56F}" type="slidenum">
              <a:rPr lang="zh-CN" altLang="en-GB" sz="1200"/>
              <a:pPr/>
              <a:t>9</a:t>
            </a:fld>
            <a:endParaRPr lang="en-GB" altLang="zh-CN"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767396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7"/>
          <p:cNvSpPr>
            <a:spLocks noChangeShapeType="1"/>
          </p:cNvSpPr>
          <p:nvPr/>
        </p:nvSpPr>
        <p:spPr bwMode="auto">
          <a:xfrm>
            <a:off x="495300" y="2590800"/>
            <a:ext cx="8832850" cy="0"/>
          </a:xfrm>
          <a:prstGeom prst="line">
            <a:avLst/>
          </a:prstGeom>
          <a:noFill/>
          <a:ln w="1270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2" name="Rectangle 2"/>
          <p:cNvSpPr>
            <a:spLocks noGrp="1" noChangeArrowheads="1"/>
          </p:cNvSpPr>
          <p:nvPr>
            <p:ph type="ctrTitle"/>
          </p:nvPr>
        </p:nvSpPr>
        <p:spPr>
          <a:xfrm>
            <a:off x="2065338" y="685800"/>
            <a:ext cx="7289800" cy="1143000"/>
          </a:xfrm>
        </p:spPr>
        <p:txBody>
          <a:bodyPr/>
          <a:lstStyle>
            <a:lvl1pPr>
              <a:defRPr/>
            </a:lvl1pPr>
          </a:lstStyle>
          <a:p>
            <a:pPr lvl="0"/>
            <a:r>
              <a:rPr lang="en-US" altLang="en-US" noProof="0"/>
              <a:t>Click to edit Master title style</a:t>
            </a:r>
          </a:p>
        </p:txBody>
      </p:sp>
      <p:sp>
        <p:nvSpPr>
          <p:cNvPr id="71683" name="Rectangle 3"/>
          <p:cNvSpPr>
            <a:spLocks noGrp="1" noChangeArrowheads="1"/>
          </p:cNvSpPr>
          <p:nvPr>
            <p:ph type="subTitle" idx="1"/>
          </p:nvPr>
        </p:nvSpPr>
        <p:spPr>
          <a:xfrm>
            <a:off x="2311400" y="3886200"/>
            <a:ext cx="6934200" cy="1771650"/>
          </a:xfrm>
        </p:spPr>
        <p:txBody>
          <a:bodyPr/>
          <a:lstStyle>
            <a:lvl1pPr marL="0" indent="0">
              <a:buFont typeface="Wingdings" pitchFamily="2" charset="2"/>
              <a:buNone/>
              <a:defRPr>
                <a:latin typeface="Arial Black" pitchFamily="34" charset="0"/>
              </a:defRPr>
            </a:lvl1pPr>
          </a:lstStyle>
          <a:p>
            <a:pPr lvl="0"/>
            <a:r>
              <a:rPr lang="en-US" altLang="en-US" noProof="0"/>
              <a:t>Click to edit Master subtitle style</a:t>
            </a:r>
          </a:p>
        </p:txBody>
      </p:sp>
      <p:sp>
        <p:nvSpPr>
          <p:cNvPr id="5" name="Rectangle 4"/>
          <p:cNvSpPr>
            <a:spLocks noGrp="1" noChangeArrowheads="1"/>
          </p:cNvSpPr>
          <p:nvPr>
            <p:ph type="dt" sz="half" idx="10"/>
          </p:nvPr>
        </p:nvSpPr>
        <p:spPr bwMode="auto">
          <a:xfrm>
            <a:off x="769938" y="6229350"/>
            <a:ext cx="2092325" cy="5143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400">
                <a:solidFill>
                  <a:srgbClr val="5E574E"/>
                </a:solidFill>
                <a:latin typeface="+mn-lt"/>
              </a:defRPr>
            </a:lvl1pPr>
          </a:lstStyle>
          <a:p>
            <a:pPr>
              <a:defRPr/>
            </a:pPr>
            <a:endParaRPr lang="en-US" altLang="en-US"/>
          </a:p>
        </p:txBody>
      </p:sp>
      <p:sp>
        <p:nvSpPr>
          <p:cNvPr id="6" name="Rectangle 5"/>
          <p:cNvSpPr>
            <a:spLocks noGrp="1" noChangeArrowheads="1"/>
          </p:cNvSpPr>
          <p:nvPr>
            <p:ph type="ftr" sz="quarter" idx="11"/>
          </p:nvPr>
        </p:nvSpPr>
        <p:spPr bwMode="auto">
          <a:xfrm>
            <a:off x="3411538" y="6229350"/>
            <a:ext cx="3082925" cy="5143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a:spcBef>
                <a:spcPct val="50000"/>
              </a:spcBef>
              <a:defRPr sz="1400">
                <a:solidFill>
                  <a:srgbClr val="5E574E"/>
                </a:solidFill>
                <a:latin typeface="+mn-lt"/>
              </a:defRPr>
            </a:lvl1pPr>
          </a:lstStyle>
          <a:p>
            <a:pPr>
              <a:defRPr/>
            </a:pPr>
            <a:endParaRPr lang="en-US" altLang="en-US"/>
          </a:p>
        </p:txBody>
      </p:sp>
      <p:sp>
        <p:nvSpPr>
          <p:cNvPr id="7" name="Rectangle 6"/>
          <p:cNvSpPr>
            <a:spLocks noGrp="1" noChangeArrowheads="1"/>
          </p:cNvSpPr>
          <p:nvPr>
            <p:ph type="sldNum" sz="quarter" idx="12"/>
          </p:nvPr>
        </p:nvSpPr>
        <p:spPr bwMode="auto">
          <a:xfrm>
            <a:off x="7154863" y="6229350"/>
            <a:ext cx="1981200" cy="5143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a:solidFill>
                  <a:srgbClr val="5E574E"/>
                </a:solidFill>
                <a:latin typeface="+mn-lt"/>
              </a:defRPr>
            </a:lvl1pPr>
          </a:lstStyle>
          <a:p>
            <a:pPr>
              <a:defRPr/>
            </a:pPr>
            <a:fld id="{78EA8BAF-0F41-4B7E-AE2C-9E2EE629A02A}" type="slidenum">
              <a:rPr lang="en-US" altLang="en-US"/>
              <a:pPr>
                <a:defRPr/>
              </a:pPr>
              <a:t>‹#›</a:t>
            </a:fld>
            <a:endParaRPr lang="en-US" altLang="en-US"/>
          </a:p>
        </p:txBody>
      </p:sp>
    </p:spTree>
    <p:extLst>
      <p:ext uri="{BB962C8B-B14F-4D97-AF65-F5344CB8AC3E}">
        <p14:creationId xmlns:p14="http://schemas.microsoft.com/office/powerpoint/2010/main" val="106053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39044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26288" y="117475"/>
            <a:ext cx="2228850" cy="65484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39738" y="117475"/>
            <a:ext cx="6534150" cy="65484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105876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6"/>
            <a:ext cx="8420100" cy="1470025"/>
          </a:xfrm>
        </p:spPr>
        <p:txBody>
          <a:bodyPr/>
          <a:lstStyle/>
          <a:p>
            <a:r>
              <a:rPr lang="zh-CN" altLang="en-US"/>
              <a:t>单击此处编辑母版标题样式</a:t>
            </a:r>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9468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60293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718913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95300" y="914400"/>
            <a:ext cx="437515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35550" y="914400"/>
            <a:ext cx="437515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47828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54091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8623652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9363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143600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7742543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173829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051226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76200"/>
            <a:ext cx="2228850" cy="6629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95300" y="76200"/>
            <a:ext cx="6521450" cy="6629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376699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76200"/>
            <a:ext cx="891540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914400"/>
            <a:ext cx="4375150"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35550" y="914400"/>
            <a:ext cx="4375150"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15464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50599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95300" y="996950"/>
            <a:ext cx="4352925" cy="5668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5000625" y="996950"/>
            <a:ext cx="4354513" cy="5668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211856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590922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494808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836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717935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03760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39738" y="117475"/>
            <a:ext cx="8888412" cy="735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95300" y="996950"/>
            <a:ext cx="8859838" cy="5668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7"/>
          <p:cNvSpPr>
            <a:spLocks noChangeShapeType="1"/>
          </p:cNvSpPr>
          <p:nvPr/>
        </p:nvSpPr>
        <p:spPr bwMode="auto">
          <a:xfrm>
            <a:off x="473075" y="909638"/>
            <a:ext cx="8832850" cy="0"/>
          </a:xfrm>
          <a:prstGeom prst="line">
            <a:avLst/>
          </a:prstGeom>
          <a:noFill/>
          <a:ln w="1270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73"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rtl="0" eaLnBrk="0" fontAlgn="base" hangingPunct="0">
        <a:lnSpc>
          <a:spcPct val="90000"/>
        </a:lnSpc>
        <a:spcBef>
          <a:spcPct val="0"/>
        </a:spcBef>
        <a:spcAft>
          <a:spcPct val="0"/>
        </a:spcAft>
        <a:defRPr kumimoji="1" sz="3200">
          <a:solidFill>
            <a:schemeClr val="tx1"/>
          </a:solidFill>
          <a:latin typeface="+mj-lt"/>
          <a:ea typeface="+mj-ea"/>
          <a:cs typeface="+mj-cs"/>
        </a:defRPr>
      </a:lvl1pPr>
      <a:lvl2pPr algn="l" rtl="0" eaLnBrk="0" fontAlgn="base" hangingPunct="0">
        <a:lnSpc>
          <a:spcPct val="90000"/>
        </a:lnSpc>
        <a:spcBef>
          <a:spcPct val="0"/>
        </a:spcBef>
        <a:spcAft>
          <a:spcPct val="0"/>
        </a:spcAft>
        <a:defRPr kumimoji="1" sz="3200">
          <a:solidFill>
            <a:schemeClr val="tx1"/>
          </a:solidFill>
          <a:latin typeface="Arial" charset="0"/>
        </a:defRPr>
      </a:lvl2pPr>
      <a:lvl3pPr algn="l" rtl="0" eaLnBrk="0" fontAlgn="base" hangingPunct="0">
        <a:lnSpc>
          <a:spcPct val="90000"/>
        </a:lnSpc>
        <a:spcBef>
          <a:spcPct val="0"/>
        </a:spcBef>
        <a:spcAft>
          <a:spcPct val="0"/>
        </a:spcAft>
        <a:defRPr kumimoji="1" sz="3200">
          <a:solidFill>
            <a:schemeClr val="tx1"/>
          </a:solidFill>
          <a:latin typeface="Arial" charset="0"/>
        </a:defRPr>
      </a:lvl3pPr>
      <a:lvl4pPr algn="l" rtl="0" eaLnBrk="0" fontAlgn="base" hangingPunct="0">
        <a:lnSpc>
          <a:spcPct val="90000"/>
        </a:lnSpc>
        <a:spcBef>
          <a:spcPct val="0"/>
        </a:spcBef>
        <a:spcAft>
          <a:spcPct val="0"/>
        </a:spcAft>
        <a:defRPr kumimoji="1" sz="3200">
          <a:solidFill>
            <a:schemeClr val="tx1"/>
          </a:solidFill>
          <a:latin typeface="Arial" charset="0"/>
        </a:defRPr>
      </a:lvl4pPr>
      <a:lvl5pPr algn="l" rtl="0" eaLnBrk="0" fontAlgn="base" hangingPunct="0">
        <a:lnSpc>
          <a:spcPct val="90000"/>
        </a:lnSpc>
        <a:spcBef>
          <a:spcPct val="0"/>
        </a:spcBef>
        <a:spcAft>
          <a:spcPct val="0"/>
        </a:spcAft>
        <a:defRPr kumimoji="1" sz="3200">
          <a:solidFill>
            <a:schemeClr val="tx1"/>
          </a:solidFill>
          <a:latin typeface="Arial" charset="0"/>
        </a:defRPr>
      </a:lvl5pPr>
      <a:lvl6pPr marL="457200" algn="l" rtl="0" eaLnBrk="0" fontAlgn="base" hangingPunct="0">
        <a:lnSpc>
          <a:spcPct val="90000"/>
        </a:lnSpc>
        <a:spcBef>
          <a:spcPct val="0"/>
        </a:spcBef>
        <a:spcAft>
          <a:spcPct val="0"/>
        </a:spcAft>
        <a:defRPr kumimoji="1" sz="3200">
          <a:solidFill>
            <a:schemeClr val="tx1"/>
          </a:solidFill>
          <a:latin typeface="Arial" charset="0"/>
        </a:defRPr>
      </a:lvl6pPr>
      <a:lvl7pPr marL="914400" algn="l" rtl="0" eaLnBrk="0" fontAlgn="base" hangingPunct="0">
        <a:lnSpc>
          <a:spcPct val="90000"/>
        </a:lnSpc>
        <a:spcBef>
          <a:spcPct val="0"/>
        </a:spcBef>
        <a:spcAft>
          <a:spcPct val="0"/>
        </a:spcAft>
        <a:defRPr kumimoji="1" sz="3200">
          <a:solidFill>
            <a:schemeClr val="tx1"/>
          </a:solidFill>
          <a:latin typeface="Arial" charset="0"/>
        </a:defRPr>
      </a:lvl7pPr>
      <a:lvl8pPr marL="1371600" algn="l" rtl="0" eaLnBrk="0" fontAlgn="base" hangingPunct="0">
        <a:lnSpc>
          <a:spcPct val="90000"/>
        </a:lnSpc>
        <a:spcBef>
          <a:spcPct val="0"/>
        </a:spcBef>
        <a:spcAft>
          <a:spcPct val="0"/>
        </a:spcAft>
        <a:defRPr kumimoji="1" sz="3200">
          <a:solidFill>
            <a:schemeClr val="tx1"/>
          </a:solidFill>
          <a:latin typeface="Arial" charset="0"/>
        </a:defRPr>
      </a:lvl8pPr>
      <a:lvl9pPr marL="1828800" algn="l" rtl="0" eaLnBrk="0" fontAlgn="base" hangingPunct="0">
        <a:lnSpc>
          <a:spcPct val="90000"/>
        </a:lnSpc>
        <a:spcBef>
          <a:spcPct val="0"/>
        </a:spcBef>
        <a:spcAft>
          <a:spcPct val="0"/>
        </a:spcAft>
        <a:defRPr kumimoji="1" sz="3200">
          <a:solidFill>
            <a:schemeClr val="tx1"/>
          </a:solidFill>
          <a:latin typeface="Arial"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kumimoji="1" sz="2000">
          <a:solidFill>
            <a:schemeClr val="tx1"/>
          </a:solidFill>
          <a:latin typeface="+mn-lt"/>
        </a:defRPr>
      </a:lvl2pPr>
      <a:lvl3pPr marL="1143000" indent="-228600" algn="l" rtl="0" eaLnBrk="0" fontAlgn="base" hangingPunct="0">
        <a:spcBef>
          <a:spcPct val="20000"/>
        </a:spcBef>
        <a:spcAft>
          <a:spcPct val="0"/>
        </a:spcAft>
        <a:buClr>
          <a:schemeClr val="tx1"/>
        </a:buClr>
        <a:buFont typeface="Wingdings" pitchFamily="2" charset="2"/>
        <a:buChar char="w"/>
        <a:defRPr kumimoji="1">
          <a:solidFill>
            <a:schemeClr val="tx1"/>
          </a:solidFill>
          <a:latin typeface="+mn-lt"/>
        </a:defRPr>
      </a:lvl3pPr>
      <a:lvl4pPr marL="1600200" indent="-228600" algn="l" rtl="0" eaLnBrk="0" fontAlgn="base" hangingPunct="0">
        <a:spcBef>
          <a:spcPct val="20000"/>
        </a:spcBef>
        <a:spcAft>
          <a:spcPct val="0"/>
        </a:spcAft>
        <a:buClr>
          <a:schemeClr val="tx1"/>
        </a:buClr>
        <a:buChar char="•"/>
        <a:defRPr kumimoji="1">
          <a:solidFill>
            <a:schemeClr val="tx1"/>
          </a:solidFill>
          <a:latin typeface="+mn-lt"/>
        </a:defRPr>
      </a:lvl4pPr>
      <a:lvl5pPr marL="2057400" indent="-228600" algn="l" rtl="0" eaLnBrk="0" fontAlgn="base" hangingPunct="0">
        <a:spcBef>
          <a:spcPct val="20000"/>
        </a:spcBef>
        <a:spcAft>
          <a:spcPct val="0"/>
        </a:spcAft>
        <a:buClr>
          <a:schemeClr val="tx1"/>
        </a:buClr>
        <a:buChar char="–"/>
        <a:defRPr kumimoji="1">
          <a:solidFill>
            <a:schemeClr val="tx1"/>
          </a:solidFill>
          <a:latin typeface="+mn-lt"/>
        </a:defRPr>
      </a:lvl5pPr>
      <a:lvl6pPr marL="2514600" indent="-228600" algn="l" rtl="0" eaLnBrk="0" fontAlgn="base" hangingPunct="0">
        <a:spcBef>
          <a:spcPct val="20000"/>
        </a:spcBef>
        <a:spcAft>
          <a:spcPct val="0"/>
        </a:spcAft>
        <a:buClr>
          <a:schemeClr val="tx1"/>
        </a:buClr>
        <a:buChar char="–"/>
        <a:defRPr kumimoji="1">
          <a:solidFill>
            <a:schemeClr val="tx1"/>
          </a:solidFill>
          <a:latin typeface="+mn-lt"/>
        </a:defRPr>
      </a:lvl6pPr>
      <a:lvl7pPr marL="2971800" indent="-228600" algn="l" rtl="0" eaLnBrk="0" fontAlgn="base" hangingPunct="0">
        <a:spcBef>
          <a:spcPct val="20000"/>
        </a:spcBef>
        <a:spcAft>
          <a:spcPct val="0"/>
        </a:spcAft>
        <a:buClr>
          <a:schemeClr val="tx1"/>
        </a:buClr>
        <a:buChar char="–"/>
        <a:defRPr kumimoji="1">
          <a:solidFill>
            <a:schemeClr val="tx1"/>
          </a:solidFill>
          <a:latin typeface="+mn-lt"/>
        </a:defRPr>
      </a:lvl7pPr>
      <a:lvl8pPr marL="3429000" indent="-228600" algn="l" rtl="0" eaLnBrk="0" fontAlgn="base" hangingPunct="0">
        <a:spcBef>
          <a:spcPct val="20000"/>
        </a:spcBef>
        <a:spcAft>
          <a:spcPct val="0"/>
        </a:spcAft>
        <a:buClr>
          <a:schemeClr val="tx1"/>
        </a:buClr>
        <a:buChar char="–"/>
        <a:defRPr kumimoji="1">
          <a:solidFill>
            <a:schemeClr val="tx1"/>
          </a:solidFill>
          <a:latin typeface="+mn-lt"/>
        </a:defRPr>
      </a:lvl8pPr>
      <a:lvl9pPr marL="3886200" indent="-228600" algn="l" rtl="0" eaLnBrk="0" fontAlgn="base" hangingPunct="0">
        <a:spcBef>
          <a:spcPct val="20000"/>
        </a:spcBef>
        <a:spcAft>
          <a:spcPct val="0"/>
        </a:spcAft>
        <a:buClr>
          <a:schemeClr val="tx1"/>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95300" y="76200"/>
            <a:ext cx="8915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95300" y="914400"/>
            <a:ext cx="8915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ea typeface="宋体" pitchFamily="2" charset="-122"/>
        </a:defRPr>
      </a:lvl2pPr>
      <a:lvl3pPr algn="ctr" rtl="0" eaLnBrk="0" fontAlgn="base" hangingPunct="0">
        <a:spcBef>
          <a:spcPct val="0"/>
        </a:spcBef>
        <a:spcAft>
          <a:spcPct val="0"/>
        </a:spcAft>
        <a:defRPr sz="4000">
          <a:solidFill>
            <a:schemeClr val="tx2"/>
          </a:solidFill>
          <a:latin typeface="Arial" charset="0"/>
          <a:ea typeface="宋体" pitchFamily="2" charset="-122"/>
        </a:defRPr>
      </a:lvl3pPr>
      <a:lvl4pPr algn="ctr" rtl="0" eaLnBrk="0" fontAlgn="base" hangingPunct="0">
        <a:spcBef>
          <a:spcPct val="0"/>
        </a:spcBef>
        <a:spcAft>
          <a:spcPct val="0"/>
        </a:spcAft>
        <a:defRPr sz="4000">
          <a:solidFill>
            <a:schemeClr val="tx2"/>
          </a:solidFill>
          <a:latin typeface="Arial" charset="0"/>
          <a:ea typeface="宋体" pitchFamily="2" charset="-122"/>
        </a:defRPr>
      </a:lvl4pPr>
      <a:lvl5pPr algn="ctr" rtl="0" eaLnBrk="0" fontAlgn="base" hangingPunct="0">
        <a:spcBef>
          <a:spcPct val="0"/>
        </a:spcBef>
        <a:spcAft>
          <a:spcPct val="0"/>
        </a:spcAft>
        <a:defRPr sz="4000">
          <a:solidFill>
            <a:schemeClr val="tx2"/>
          </a:solidFill>
          <a:latin typeface="Arial" charset="0"/>
          <a:ea typeface="宋体" pitchFamily="2" charset="-122"/>
        </a:defRPr>
      </a:lvl5pPr>
      <a:lvl6pPr marL="457200" algn="ctr" rtl="0" fontAlgn="base">
        <a:spcBef>
          <a:spcPct val="0"/>
        </a:spcBef>
        <a:spcAft>
          <a:spcPct val="0"/>
        </a:spcAft>
        <a:defRPr sz="4000">
          <a:solidFill>
            <a:schemeClr val="tx2"/>
          </a:solidFill>
          <a:latin typeface="Arial" charset="0"/>
          <a:ea typeface="宋体" pitchFamily="2" charset="-122"/>
        </a:defRPr>
      </a:lvl6pPr>
      <a:lvl7pPr marL="914400" algn="ctr" rtl="0" fontAlgn="base">
        <a:spcBef>
          <a:spcPct val="0"/>
        </a:spcBef>
        <a:spcAft>
          <a:spcPct val="0"/>
        </a:spcAft>
        <a:defRPr sz="4000">
          <a:solidFill>
            <a:schemeClr val="tx2"/>
          </a:solidFill>
          <a:latin typeface="Arial" charset="0"/>
          <a:ea typeface="宋体" pitchFamily="2" charset="-122"/>
        </a:defRPr>
      </a:lvl7pPr>
      <a:lvl8pPr marL="1371600" algn="ctr" rtl="0" fontAlgn="base">
        <a:spcBef>
          <a:spcPct val="0"/>
        </a:spcBef>
        <a:spcAft>
          <a:spcPct val="0"/>
        </a:spcAft>
        <a:defRPr sz="4000">
          <a:solidFill>
            <a:schemeClr val="tx2"/>
          </a:solidFill>
          <a:latin typeface="Arial" charset="0"/>
          <a:ea typeface="宋体" pitchFamily="2" charset="-122"/>
        </a:defRPr>
      </a:lvl8pPr>
      <a:lvl9pPr marL="1828800" algn="ctr" rtl="0" fontAlgn="base">
        <a:spcBef>
          <a:spcPct val="0"/>
        </a:spcBef>
        <a:spcAft>
          <a:spcPct val="0"/>
        </a:spcAft>
        <a:defRPr sz="40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850232"/>
            <a:ext cx="9906000" cy="4788568"/>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en-GB" altLang="en-US">
              <a:solidFill>
                <a:srgbClr val="000000"/>
              </a:solidFill>
              <a:latin typeface="Times New Roman" pitchFamily="18" charset="0"/>
            </a:endParaRPr>
          </a:p>
        </p:txBody>
      </p:sp>
      <p:sp>
        <p:nvSpPr>
          <p:cNvPr id="6147" name="Rectangle 3"/>
          <p:cNvSpPr>
            <a:spLocks noChangeArrowheads="1"/>
          </p:cNvSpPr>
          <p:nvPr/>
        </p:nvSpPr>
        <p:spPr bwMode="hidden">
          <a:xfrm>
            <a:off x="1676400" y="1600200"/>
            <a:ext cx="8229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GB" altLang="en-US" sz="2400">
              <a:solidFill>
                <a:srgbClr val="000000"/>
              </a:solidFill>
              <a:latin typeface="Times New Roman" pitchFamily="18" charset="0"/>
            </a:endParaRPr>
          </a:p>
        </p:txBody>
      </p:sp>
      <p:sp>
        <p:nvSpPr>
          <p:cNvPr id="56324" name="Rectangle 4"/>
          <p:cNvSpPr>
            <a:spLocks noChangeArrowheads="1"/>
          </p:cNvSpPr>
          <p:nvPr/>
        </p:nvSpPr>
        <p:spPr bwMode="auto">
          <a:xfrm>
            <a:off x="1676400" y="1905000"/>
            <a:ext cx="7848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None/>
            </a:pPr>
            <a:r>
              <a:rPr lang="zh-CN" altLang="en-US" sz="4400" b="1" dirty="0">
                <a:solidFill>
                  <a:srgbClr val="99FFCC"/>
                </a:solidFill>
              </a:rPr>
              <a:t>第</a:t>
            </a:r>
            <a:r>
              <a:rPr lang="en-US" altLang="zh-CN" sz="4400" b="1" dirty="0">
                <a:solidFill>
                  <a:srgbClr val="99FFCC"/>
                </a:solidFill>
              </a:rPr>
              <a:t>5</a:t>
            </a:r>
            <a:r>
              <a:rPr lang="zh-CN" altLang="en-US" sz="4400" b="1" dirty="0">
                <a:solidFill>
                  <a:srgbClr val="99FFCC"/>
                </a:solidFill>
              </a:rPr>
              <a:t>章 分布式事务处理</a:t>
            </a:r>
            <a:r>
              <a:rPr lang="en-US" altLang="zh-CN" sz="4400" b="1" dirty="0">
                <a:solidFill>
                  <a:srgbClr val="99FFCC"/>
                </a:solidFill>
              </a:rPr>
              <a:t>-</a:t>
            </a:r>
            <a:r>
              <a:rPr lang="zh-CN" altLang="en-US" sz="4400" b="1" dirty="0">
                <a:solidFill>
                  <a:srgbClr val="99FFCC"/>
                </a:solidFill>
              </a:rPr>
              <a:t>基础</a:t>
            </a:r>
            <a:endParaRPr lang="en-US" altLang="zh-CN" sz="4400" b="1" dirty="0">
              <a:solidFill>
                <a:srgbClr val="99FFCC"/>
              </a:solidFill>
              <a:ea typeface="新细明体" pitchFamily="2" charset="-122"/>
            </a:endParaRPr>
          </a:p>
        </p:txBody>
      </p:sp>
      <p:sp>
        <p:nvSpPr>
          <p:cNvPr id="6" name="TextBox 1">
            <a:extLst>
              <a:ext uri="{FF2B5EF4-FFF2-40B4-BE49-F238E27FC236}">
                <a16:creationId xmlns:a16="http://schemas.microsoft.com/office/drawing/2014/main" xmlns="" id="{688B73D1-CAE1-4834-9138-155D7AA26694}"/>
              </a:ext>
            </a:extLst>
          </p:cNvPr>
          <p:cNvSpPr txBox="1">
            <a:spLocks noChangeArrowheads="1"/>
          </p:cNvSpPr>
          <p:nvPr/>
        </p:nvSpPr>
        <p:spPr bwMode="auto">
          <a:xfrm>
            <a:off x="247650" y="5334000"/>
            <a:ext cx="93630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800" dirty="0">
                <a:solidFill>
                  <a:srgbClr val="000000"/>
                </a:solidFill>
              </a:rPr>
              <a:t>参考文献：</a:t>
            </a:r>
            <a:endParaRPr lang="en-US" altLang="zh-CN" sz="2800" dirty="0">
              <a:solidFill>
                <a:srgbClr val="000000"/>
              </a:solidFill>
            </a:endParaRPr>
          </a:p>
          <a:p>
            <a:pPr eaLnBrk="1" hangingPunct="1">
              <a:spcBef>
                <a:spcPct val="0"/>
              </a:spcBef>
              <a:buFontTx/>
              <a:buNone/>
            </a:pPr>
            <a:r>
              <a:rPr lang="en-US" altLang="zh-CN" sz="2800" dirty="0">
                <a:solidFill>
                  <a:srgbClr val="000000"/>
                </a:solidFill>
              </a:rPr>
              <a:t>CDK5, Chapter 16 Transactions and Concurrency Control</a:t>
            </a:r>
            <a:endParaRPr lang="en-US" altLang="en-US" sz="2800" dirty="0">
              <a:solidFill>
                <a:srgbClr val="000000"/>
              </a:solidFill>
            </a:endParaRPr>
          </a:p>
        </p:txBody>
      </p:sp>
    </p:spTree>
    <p:extLst>
      <p:ext uri="{BB962C8B-B14F-4D97-AF65-F5344CB8AC3E}">
        <p14:creationId xmlns:p14="http://schemas.microsoft.com/office/powerpoint/2010/main" val="2612962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p:cTn id="7" dur="500" fill="hold"/>
                                        <p:tgtEl>
                                          <p:spTgt spid="56324"/>
                                        </p:tgtEl>
                                        <p:attrNameLst>
                                          <p:attrName>ppt_w</p:attrName>
                                        </p:attrNameLst>
                                      </p:cBhvr>
                                      <p:tavLst>
                                        <p:tav tm="0">
                                          <p:val>
                                            <p:fltVal val="0"/>
                                          </p:val>
                                        </p:tav>
                                        <p:tav tm="100000">
                                          <p:val>
                                            <p:strVal val="#ppt_w"/>
                                          </p:val>
                                        </p:tav>
                                      </p:tavLst>
                                    </p:anim>
                                    <p:anim calcmode="lin" valueType="num">
                                      <p:cBhvr>
                                        <p:cTn id="8" dur="500" fill="hold"/>
                                        <p:tgtEl>
                                          <p:spTgt spid="56324"/>
                                        </p:tgtEl>
                                        <p:attrNameLst>
                                          <p:attrName>ppt_h</p:attrName>
                                        </p:attrNameLst>
                                      </p:cBhvr>
                                      <p:tavLst>
                                        <p:tav tm="0">
                                          <p:val>
                                            <p:fltVal val="0"/>
                                          </p:val>
                                        </p:tav>
                                        <p:tav tm="100000">
                                          <p:val>
                                            <p:strVal val="#ppt_h"/>
                                          </p:val>
                                        </p:tav>
                                      </p:tavLst>
                                    </p:anim>
                                    <p:anim calcmode="lin" valueType="num">
                                      <p:cBhvr>
                                        <p:cTn id="9" dur="500" fill="hold"/>
                                        <p:tgtEl>
                                          <p:spTgt spid="56324"/>
                                        </p:tgtEl>
                                        <p:attrNameLst>
                                          <p:attrName>ppt_x</p:attrName>
                                        </p:attrNameLst>
                                      </p:cBhvr>
                                      <p:tavLst>
                                        <p:tav tm="0">
                                          <p:val>
                                            <p:fltVal val="0.5"/>
                                          </p:val>
                                        </p:tav>
                                        <p:tav tm="100000">
                                          <p:val>
                                            <p:strVal val="#ppt_x"/>
                                          </p:val>
                                        </p:tav>
                                      </p:tavLst>
                                    </p:anim>
                                    <p:anim calcmode="lin" valueType="num">
                                      <p:cBhvr>
                                        <p:cTn id="10" dur="500" fill="hold"/>
                                        <p:tgtEl>
                                          <p:spTgt spid="56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在 </a:t>
            </a:r>
            <a:r>
              <a:rPr lang="en-GB" altLang="zh-CN" i="1">
                <a:ea typeface="宋体" pitchFamily="2" charset="-122"/>
              </a:rPr>
              <a:t>Coordinator</a:t>
            </a:r>
            <a:r>
              <a:rPr lang="en-GB" altLang="zh-CN">
                <a:ea typeface="宋体" pitchFamily="2" charset="-122"/>
              </a:rPr>
              <a:t> </a:t>
            </a:r>
            <a:r>
              <a:rPr lang="zh-CN" altLang="en-GB">
                <a:ea typeface="宋体" pitchFamily="2" charset="-122"/>
              </a:rPr>
              <a:t>接口的 操作</a:t>
            </a:r>
          </a:p>
        </p:txBody>
      </p:sp>
      <p:sp>
        <p:nvSpPr>
          <p:cNvPr id="13315" name="Rectangle 5"/>
          <p:cNvSpPr>
            <a:spLocks noGrp="1" noChangeArrowheads="1"/>
          </p:cNvSpPr>
          <p:nvPr>
            <p:ph type="body" idx="1"/>
          </p:nvPr>
        </p:nvSpPr>
        <p:spPr>
          <a:xfrm>
            <a:off x="495300" y="1168400"/>
            <a:ext cx="8859838" cy="1663700"/>
          </a:xfrm>
        </p:spPr>
        <p:txBody>
          <a:bodyPr/>
          <a:lstStyle/>
          <a:p>
            <a:r>
              <a:rPr lang="zh-CN" altLang="en-US">
                <a:ea typeface="宋体" pitchFamily="2" charset="-122"/>
              </a:rPr>
              <a:t>事务能力能加到有可恢复对象的服务器上</a:t>
            </a:r>
            <a:endParaRPr lang="en-GB" altLang="zh-CN">
              <a:ea typeface="宋体" pitchFamily="2" charset="-122"/>
            </a:endParaRPr>
          </a:p>
          <a:p>
            <a:pPr lvl="1"/>
            <a:r>
              <a:rPr lang="zh-CN" altLang="en-US">
                <a:ea typeface="宋体" pitchFamily="2" charset="-122"/>
              </a:rPr>
              <a:t>每个事务都由协调者对象</a:t>
            </a:r>
            <a:r>
              <a:rPr lang="en-US" altLang="zh-CN">
                <a:ea typeface="宋体" pitchFamily="2" charset="-122"/>
              </a:rPr>
              <a:t>(</a:t>
            </a:r>
            <a:r>
              <a:rPr lang="en-GB" altLang="zh-CN">
                <a:ea typeface="宋体" pitchFamily="2" charset="-122"/>
              </a:rPr>
              <a:t>Coordinator)</a:t>
            </a:r>
            <a:r>
              <a:rPr lang="zh-CN" altLang="en-US">
                <a:ea typeface="宋体" pitchFamily="2" charset="-122"/>
              </a:rPr>
              <a:t>创建和管理， </a:t>
            </a:r>
            <a:r>
              <a:rPr lang="en-GB" altLang="zh-CN">
                <a:ea typeface="宋体" pitchFamily="2" charset="-122"/>
              </a:rPr>
              <a:t>Coordinator</a:t>
            </a:r>
            <a:r>
              <a:rPr lang="zh-CN" altLang="en-GB">
                <a:ea typeface="宋体" pitchFamily="2" charset="-122"/>
              </a:rPr>
              <a:t>的接口如下：</a:t>
            </a:r>
            <a:endParaRPr lang="en-GB" altLang="zh-CN">
              <a:ea typeface="宋体" pitchFamily="2" charset="-122"/>
            </a:endParaRPr>
          </a:p>
        </p:txBody>
      </p:sp>
      <p:sp>
        <p:nvSpPr>
          <p:cNvPr id="13316" name="Rectangle 3"/>
          <p:cNvSpPr>
            <a:spLocks noChangeArrowheads="1"/>
          </p:cNvSpPr>
          <p:nvPr/>
        </p:nvSpPr>
        <p:spPr bwMode="auto">
          <a:xfrm>
            <a:off x="728663" y="3124200"/>
            <a:ext cx="8389937"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i="1">
                <a:latin typeface="Times" pitchFamily="18" charset="0"/>
                <a:ea typeface="宋体" pitchFamily="2" charset="-122"/>
              </a:rPr>
              <a:t>openTransaction() </a:t>
            </a:r>
            <a:r>
              <a:rPr kumimoji="0" lang="en-GB" altLang="zh-CN" sz="2400" i="1">
                <a:latin typeface="Times" pitchFamily="18" charset="0"/>
                <a:ea typeface="宋体" pitchFamily="2" charset="-122"/>
                <a:sym typeface="Wingdings" pitchFamily="2" charset="2"/>
              </a:rPr>
              <a:t></a:t>
            </a:r>
            <a:r>
              <a:rPr kumimoji="0" lang="en-GB" altLang="zh-CN" sz="2400" i="1">
                <a:latin typeface="Times" pitchFamily="18" charset="0"/>
                <a:ea typeface="宋体" pitchFamily="2" charset="-122"/>
              </a:rPr>
              <a:t> trans;</a:t>
            </a:r>
            <a:endParaRPr kumimoji="0" lang="en-GB" altLang="zh-CN" sz="2400">
              <a:latin typeface="Times" pitchFamily="18" charset="0"/>
              <a:ea typeface="宋体" pitchFamily="2" charset="-122"/>
            </a:endParaRPr>
          </a:p>
          <a:p>
            <a:pPr lvl="1">
              <a:spcBef>
                <a:spcPct val="0"/>
              </a:spcBef>
              <a:buClrTx/>
              <a:buFontTx/>
              <a:buNone/>
            </a:pPr>
            <a:r>
              <a:rPr kumimoji="0" lang="zh-CN" altLang="en-US" sz="2400">
                <a:latin typeface="Times" pitchFamily="18" charset="0"/>
                <a:ea typeface="宋体" pitchFamily="2" charset="-122"/>
              </a:rPr>
              <a:t>开始一个新事务，并返回该事务的唯一标识</a:t>
            </a:r>
            <a:r>
              <a:rPr kumimoji="0" lang="en-GB" altLang="zh-CN" sz="2400">
                <a:latin typeface="Times" pitchFamily="18" charset="0"/>
                <a:ea typeface="宋体" pitchFamily="2" charset="-122"/>
              </a:rPr>
              <a:t>TID </a:t>
            </a:r>
            <a:r>
              <a:rPr kumimoji="0" lang="en-GB" altLang="zh-CN" sz="2400" i="1">
                <a:latin typeface="Times" pitchFamily="18" charset="0"/>
                <a:ea typeface="宋体" pitchFamily="2" charset="-122"/>
              </a:rPr>
              <a:t>trans</a:t>
            </a:r>
            <a:r>
              <a:rPr kumimoji="0" lang="zh-CN" altLang="en-GB" sz="2400">
                <a:latin typeface="Times" pitchFamily="18" charset="0"/>
                <a:ea typeface="宋体" pitchFamily="2" charset="-122"/>
              </a:rPr>
              <a:t>。</a:t>
            </a:r>
            <a:r>
              <a:rPr kumimoji="0" lang="zh-CN" altLang="en-US" sz="2400">
                <a:latin typeface="Times" pitchFamily="18" charset="0"/>
                <a:ea typeface="宋体" pitchFamily="2" charset="-122"/>
              </a:rPr>
              <a:t>该标识将用于事务的其他操作中</a:t>
            </a:r>
            <a:endParaRPr kumimoji="0" lang="en-GB" altLang="zh-CN" sz="2400">
              <a:latin typeface="Times" pitchFamily="18" charset="0"/>
              <a:ea typeface="宋体" pitchFamily="2" charset="-122"/>
            </a:endParaRPr>
          </a:p>
          <a:p>
            <a:pPr>
              <a:spcBef>
                <a:spcPct val="0"/>
              </a:spcBef>
              <a:buClrTx/>
              <a:buFontTx/>
              <a:buNone/>
            </a:pPr>
            <a:r>
              <a:rPr kumimoji="0" lang="en-GB" altLang="zh-CN" sz="2400" i="1">
                <a:latin typeface="Times" pitchFamily="18" charset="0"/>
                <a:ea typeface="宋体" pitchFamily="2" charset="-122"/>
              </a:rPr>
              <a:t>closeTransaction(trans) </a:t>
            </a:r>
            <a:r>
              <a:rPr kumimoji="0" lang="en-GB" altLang="zh-CN" sz="2400" i="1">
                <a:latin typeface="Times" pitchFamily="18" charset="0"/>
                <a:ea typeface="宋体" pitchFamily="2" charset="-122"/>
                <a:sym typeface="Wingdings" pitchFamily="2" charset="2"/>
              </a:rPr>
              <a:t></a:t>
            </a:r>
            <a:r>
              <a:rPr kumimoji="0" lang="en-GB" altLang="zh-CN" sz="2400" i="1">
                <a:latin typeface="Times" pitchFamily="18" charset="0"/>
                <a:ea typeface="宋体" pitchFamily="2" charset="-122"/>
              </a:rPr>
              <a:t> (commit, abort);</a:t>
            </a:r>
            <a:endParaRPr kumimoji="0" lang="en-GB" altLang="zh-CN" sz="2400">
              <a:latin typeface="Times" pitchFamily="18" charset="0"/>
              <a:ea typeface="宋体" pitchFamily="2" charset="-122"/>
            </a:endParaRPr>
          </a:p>
          <a:p>
            <a:pPr lvl="1">
              <a:spcBef>
                <a:spcPct val="0"/>
              </a:spcBef>
              <a:buClrTx/>
              <a:buFontTx/>
              <a:buNone/>
            </a:pPr>
            <a:r>
              <a:rPr kumimoji="0" lang="zh-CN" altLang="en-US" sz="2400">
                <a:latin typeface="Times" pitchFamily="18" charset="0"/>
                <a:ea typeface="宋体" pitchFamily="2" charset="-122"/>
              </a:rPr>
              <a:t>结束事务：如果返回值为</a:t>
            </a:r>
            <a:r>
              <a:rPr kumimoji="0" lang="en-GB" altLang="zh-CN" sz="2400" i="1">
                <a:latin typeface="Times" pitchFamily="18" charset="0"/>
                <a:ea typeface="宋体" pitchFamily="2" charset="-122"/>
              </a:rPr>
              <a:t>commit</a:t>
            </a:r>
            <a:r>
              <a:rPr kumimoji="0" lang="zh-CN" altLang="en-US" sz="2400">
                <a:latin typeface="Times" pitchFamily="18" charset="0"/>
                <a:ea typeface="宋体" pitchFamily="2" charset="-122"/>
              </a:rPr>
              <a:t>表示该事务被成功提交；否则返回 </a:t>
            </a:r>
            <a:r>
              <a:rPr kumimoji="0" lang="en-GB" altLang="zh-CN" sz="2400" i="1">
                <a:latin typeface="Times" pitchFamily="18" charset="0"/>
                <a:ea typeface="宋体" pitchFamily="2" charset="-122"/>
              </a:rPr>
              <a:t>abort</a:t>
            </a:r>
            <a:r>
              <a:rPr kumimoji="0" lang="zh-CN" altLang="en-US" sz="2400">
                <a:latin typeface="Times" pitchFamily="18" charset="0"/>
                <a:ea typeface="宋体" pitchFamily="2" charset="-122"/>
              </a:rPr>
              <a:t>表示该事务被放弃</a:t>
            </a:r>
            <a:endParaRPr kumimoji="0" lang="en-GB" altLang="zh-CN" sz="2400">
              <a:latin typeface="Times" pitchFamily="18" charset="0"/>
              <a:ea typeface="宋体" pitchFamily="2" charset="-122"/>
            </a:endParaRPr>
          </a:p>
          <a:p>
            <a:pPr>
              <a:spcBef>
                <a:spcPct val="0"/>
              </a:spcBef>
              <a:buClrTx/>
              <a:buFontTx/>
              <a:buNone/>
            </a:pPr>
            <a:r>
              <a:rPr kumimoji="0" lang="en-GB" altLang="zh-CN" sz="2400" i="1">
                <a:latin typeface="Times" pitchFamily="18" charset="0"/>
                <a:ea typeface="宋体" pitchFamily="2" charset="-122"/>
              </a:rPr>
              <a:t>abortTransaction(trans);</a:t>
            </a:r>
            <a:endParaRPr kumimoji="0" lang="en-GB" altLang="zh-CN" sz="2400">
              <a:latin typeface="Times" pitchFamily="18" charset="0"/>
              <a:ea typeface="宋体" pitchFamily="2" charset="-122"/>
            </a:endParaRPr>
          </a:p>
          <a:p>
            <a:pPr lvl="1">
              <a:spcBef>
                <a:spcPct val="0"/>
              </a:spcBef>
              <a:buClrTx/>
              <a:buFontTx/>
              <a:buNone/>
            </a:pPr>
            <a:r>
              <a:rPr kumimoji="0" lang="zh-CN" altLang="en-US" sz="2400">
                <a:latin typeface="Times" pitchFamily="18" charset="0"/>
                <a:ea typeface="宋体" pitchFamily="2" charset="-122"/>
              </a:rPr>
              <a:t>放弃事务</a:t>
            </a:r>
            <a:endParaRPr kumimoji="0" lang="en-GB" altLang="zh-CN" sz="2400">
              <a:latin typeface="Times" pitchFamily="18" charset="0"/>
              <a:ea typeface="宋体" pitchFamily="2" charset="-122"/>
            </a:endParaRPr>
          </a:p>
        </p:txBody>
      </p:sp>
      <p:sp>
        <p:nvSpPr>
          <p:cNvPr id="28680" name="Rectangle 8"/>
          <p:cNvSpPr>
            <a:spLocks noChangeArrowheads="1"/>
          </p:cNvSpPr>
          <p:nvPr/>
        </p:nvSpPr>
        <p:spPr bwMode="auto">
          <a:xfrm>
            <a:off x="1919288" y="2416175"/>
            <a:ext cx="7986712" cy="7239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30000"/>
              </a:spcBef>
              <a:buClrTx/>
              <a:buFontTx/>
              <a:buNone/>
            </a:pPr>
            <a:r>
              <a:rPr kumimoji="0" lang="zh-CN" altLang="en-US" sz="1800">
                <a:latin typeface="Helvetica" pitchFamily="34" charset="0"/>
                <a:ea typeface="宋体" pitchFamily="2" charset="-122"/>
              </a:rPr>
              <a:t>客户用</a:t>
            </a:r>
            <a:r>
              <a:rPr kumimoji="0" lang="en-US" altLang="zh-CN" sz="1800">
                <a:latin typeface="Helvetica" pitchFamily="34" charset="0"/>
                <a:ea typeface="宋体" pitchFamily="2" charset="-122"/>
              </a:rPr>
              <a:t>OpenTransaction</a:t>
            </a:r>
            <a:r>
              <a:rPr kumimoji="0" lang="zh-CN" altLang="en-US" sz="1800">
                <a:latin typeface="Helvetica" pitchFamily="34" charset="0"/>
                <a:ea typeface="宋体" pitchFamily="2" charset="-122"/>
              </a:rPr>
              <a:t>从协调者处获得事务标识 </a:t>
            </a:r>
            <a:r>
              <a:rPr kumimoji="0" lang="en-GB" altLang="zh-CN" sz="1800">
                <a:latin typeface="Helvetica" pitchFamily="34" charset="0"/>
                <a:ea typeface="宋体" pitchFamily="2" charset="-122"/>
              </a:rPr>
              <a:t>TID</a:t>
            </a:r>
          </a:p>
          <a:p>
            <a:pPr>
              <a:spcBef>
                <a:spcPct val="30000"/>
              </a:spcBef>
              <a:buClrTx/>
              <a:buFontTx/>
              <a:buNone/>
            </a:pPr>
            <a:r>
              <a:rPr kumimoji="0" lang="zh-CN" altLang="en-GB" sz="1800">
                <a:latin typeface="Helvetica" pitchFamily="34" charset="0"/>
                <a:ea typeface="宋体" pitchFamily="2" charset="-122"/>
              </a:rPr>
              <a:t>客户在事务的每次请求中传递</a:t>
            </a:r>
            <a:r>
              <a:rPr kumimoji="0" lang="en-GB" altLang="zh-CN" sz="1800">
                <a:latin typeface="Helvetica" pitchFamily="34" charset="0"/>
                <a:ea typeface="宋体" pitchFamily="2" charset="-122"/>
              </a:rPr>
              <a:t>TID</a:t>
            </a:r>
            <a:r>
              <a:rPr kumimoji="0" lang="zh-CN" altLang="en-GB" sz="1800">
                <a:latin typeface="Helvetica" pitchFamily="34" charset="0"/>
                <a:ea typeface="宋体" pitchFamily="2" charset="-122"/>
              </a:rPr>
              <a:t>，或者作为一个额外的参数或是隐式传递</a:t>
            </a:r>
          </a:p>
        </p:txBody>
      </p:sp>
      <p:sp>
        <p:nvSpPr>
          <p:cNvPr id="28681" name="Rectangle 9"/>
          <p:cNvSpPr>
            <a:spLocks noChangeArrowheads="1"/>
          </p:cNvSpPr>
          <p:nvPr/>
        </p:nvSpPr>
        <p:spPr bwMode="auto">
          <a:xfrm>
            <a:off x="7664450" y="5024438"/>
            <a:ext cx="2241550" cy="36671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Helvetica" pitchFamily="34" charset="0"/>
                <a:ea typeface="宋体" pitchFamily="2" charset="-122"/>
              </a:rPr>
              <a:t>客户请求提交或放弃</a:t>
            </a:r>
            <a:endParaRPr kumimoji="0" lang="en-GB" altLang="zh-CN" sz="1800">
              <a:latin typeface="Helvetica" pitchFamily="34" charset="0"/>
              <a:ea typeface="宋体" pitchFamily="2" charset="-122"/>
            </a:endParaRPr>
          </a:p>
        </p:txBody>
      </p:sp>
      <p:sp>
        <p:nvSpPr>
          <p:cNvPr id="28682" name="Rectangle 10"/>
          <p:cNvSpPr>
            <a:spLocks noChangeArrowheads="1"/>
          </p:cNvSpPr>
          <p:nvPr/>
        </p:nvSpPr>
        <p:spPr bwMode="auto">
          <a:xfrm>
            <a:off x="4341813" y="5456238"/>
            <a:ext cx="5564187" cy="6413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Helvetica" pitchFamily="34" charset="0"/>
                <a:ea typeface="宋体" pitchFamily="2" charset="-122"/>
              </a:rPr>
              <a:t>为了提交</a:t>
            </a:r>
            <a:r>
              <a:rPr kumimoji="0" lang="en-GB" altLang="zh-CN" sz="1800">
                <a:latin typeface="Helvetica" pitchFamily="34" charset="0"/>
                <a:ea typeface="宋体" pitchFamily="2" charset="-122"/>
              </a:rPr>
              <a:t>——</a:t>
            </a:r>
            <a:r>
              <a:rPr kumimoji="0" lang="zh-CN" altLang="en-GB" sz="1800">
                <a:latin typeface="Helvetica" pitchFamily="34" charset="0"/>
                <a:ea typeface="宋体" pitchFamily="2" charset="-122"/>
              </a:rPr>
              <a:t>客户使用</a:t>
            </a:r>
            <a:r>
              <a:rPr kumimoji="0" lang="en-GB" altLang="zh-CN" sz="1800">
                <a:latin typeface="Helvetica" pitchFamily="34" charset="0"/>
                <a:ea typeface="宋体" pitchFamily="2" charset="-122"/>
              </a:rPr>
              <a:t>closeTransaction</a:t>
            </a:r>
            <a:r>
              <a:rPr kumimoji="0" lang="zh-CN" altLang="en-GB" sz="1800">
                <a:latin typeface="Helvetica" pitchFamily="34" charset="0"/>
                <a:ea typeface="宋体" pitchFamily="2" charset="-122"/>
              </a:rPr>
              <a:t>，协调者确保对象在持久存储中保存</a:t>
            </a:r>
            <a:endParaRPr kumimoji="0" lang="en-GB" altLang="zh-CN" sz="1800">
              <a:latin typeface="Helvetica" pitchFamily="34" charset="0"/>
              <a:ea typeface="宋体" pitchFamily="2" charset="-122"/>
            </a:endParaRPr>
          </a:p>
        </p:txBody>
      </p:sp>
      <p:sp>
        <p:nvSpPr>
          <p:cNvPr id="28683" name="Rectangle 11"/>
          <p:cNvSpPr>
            <a:spLocks noChangeArrowheads="1"/>
          </p:cNvSpPr>
          <p:nvPr/>
        </p:nvSpPr>
        <p:spPr bwMode="auto">
          <a:xfrm>
            <a:off x="1947863" y="6216650"/>
            <a:ext cx="7958137" cy="6413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Helvetica" pitchFamily="34" charset="0"/>
                <a:ea typeface="宋体" pitchFamily="2" charset="-122"/>
              </a:rPr>
              <a:t>为了放弃</a:t>
            </a:r>
            <a:r>
              <a:rPr kumimoji="0" lang="en-GB" altLang="zh-CN" sz="1800">
                <a:latin typeface="Helvetica" pitchFamily="34" charset="0"/>
                <a:ea typeface="宋体" pitchFamily="2" charset="-122"/>
              </a:rPr>
              <a:t>——</a:t>
            </a:r>
            <a:r>
              <a:rPr kumimoji="0" lang="zh-CN" altLang="en-GB" sz="1800">
                <a:latin typeface="Helvetica" pitchFamily="34" charset="0"/>
                <a:ea typeface="宋体" pitchFamily="2" charset="-122"/>
              </a:rPr>
              <a:t>客户使用 </a:t>
            </a:r>
            <a:r>
              <a:rPr kumimoji="0" lang="en-GB" altLang="zh-CN" sz="1800">
                <a:latin typeface="Helvetica" pitchFamily="34" charset="0"/>
                <a:ea typeface="宋体" pitchFamily="2" charset="-122"/>
              </a:rPr>
              <a:t>abortTransaction</a:t>
            </a:r>
            <a:r>
              <a:rPr kumimoji="0" lang="zh-CN" altLang="en-GB" sz="1800">
                <a:latin typeface="Helvetica" pitchFamily="34" charset="0"/>
                <a:ea typeface="宋体" pitchFamily="2" charset="-122"/>
              </a:rPr>
              <a:t>，协调者确保所有临时的效果对其他事务都是不可见的</a:t>
            </a:r>
            <a:endParaRPr kumimoji="0" lang="en-GB" altLang="zh-CN" sz="1800">
              <a:latin typeface="Helvetic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680"/>
                                        </p:tgtEl>
                                        <p:attrNameLst>
                                          <p:attrName>style.visibility</p:attrName>
                                        </p:attrNameLst>
                                      </p:cBhvr>
                                      <p:to>
                                        <p:strVal val="visible"/>
                                      </p:to>
                                    </p:set>
                                    <p:anim calcmode="lin" valueType="num">
                                      <p:cBhvr additive="base">
                                        <p:cTn id="7" dur="500" fill="hold"/>
                                        <p:tgtEl>
                                          <p:spTgt spid="28680"/>
                                        </p:tgtEl>
                                        <p:attrNameLst>
                                          <p:attrName>ppt_x</p:attrName>
                                        </p:attrNameLst>
                                      </p:cBhvr>
                                      <p:tavLst>
                                        <p:tav tm="0">
                                          <p:val>
                                            <p:strVal val="1+#ppt_w/2"/>
                                          </p:val>
                                        </p:tav>
                                        <p:tav tm="100000">
                                          <p:val>
                                            <p:strVal val="#ppt_x"/>
                                          </p:val>
                                        </p:tav>
                                      </p:tavLst>
                                    </p:anim>
                                    <p:anim calcmode="lin" valueType="num">
                                      <p:cBhvr additive="base">
                                        <p:cTn id="8" dur="500" fill="hold"/>
                                        <p:tgtEl>
                                          <p:spTgt spid="286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8681"/>
                                        </p:tgtEl>
                                        <p:attrNameLst>
                                          <p:attrName>style.visibility</p:attrName>
                                        </p:attrNameLst>
                                      </p:cBhvr>
                                      <p:to>
                                        <p:strVal val="visible"/>
                                      </p:to>
                                    </p:set>
                                    <p:anim calcmode="lin" valueType="num">
                                      <p:cBhvr additive="base">
                                        <p:cTn id="13" dur="500" fill="hold"/>
                                        <p:tgtEl>
                                          <p:spTgt spid="28681"/>
                                        </p:tgtEl>
                                        <p:attrNameLst>
                                          <p:attrName>ppt_x</p:attrName>
                                        </p:attrNameLst>
                                      </p:cBhvr>
                                      <p:tavLst>
                                        <p:tav tm="0">
                                          <p:val>
                                            <p:strVal val="1+#ppt_w/2"/>
                                          </p:val>
                                        </p:tav>
                                        <p:tav tm="100000">
                                          <p:val>
                                            <p:strVal val="#ppt_x"/>
                                          </p:val>
                                        </p:tav>
                                      </p:tavLst>
                                    </p:anim>
                                    <p:anim calcmode="lin" valueType="num">
                                      <p:cBhvr additive="base">
                                        <p:cTn id="14" dur="500" fill="hold"/>
                                        <p:tgtEl>
                                          <p:spTgt spid="2868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8682"/>
                                        </p:tgtEl>
                                        <p:attrNameLst>
                                          <p:attrName>style.visibility</p:attrName>
                                        </p:attrNameLst>
                                      </p:cBhvr>
                                      <p:to>
                                        <p:strVal val="visible"/>
                                      </p:to>
                                    </p:set>
                                    <p:anim calcmode="lin" valueType="num">
                                      <p:cBhvr additive="base">
                                        <p:cTn id="19" dur="500" fill="hold"/>
                                        <p:tgtEl>
                                          <p:spTgt spid="28682"/>
                                        </p:tgtEl>
                                        <p:attrNameLst>
                                          <p:attrName>ppt_x</p:attrName>
                                        </p:attrNameLst>
                                      </p:cBhvr>
                                      <p:tavLst>
                                        <p:tav tm="0">
                                          <p:val>
                                            <p:strVal val="1+#ppt_w/2"/>
                                          </p:val>
                                        </p:tav>
                                        <p:tav tm="100000">
                                          <p:val>
                                            <p:strVal val="#ppt_x"/>
                                          </p:val>
                                        </p:tav>
                                      </p:tavLst>
                                    </p:anim>
                                    <p:anim calcmode="lin" valueType="num">
                                      <p:cBhvr additive="base">
                                        <p:cTn id="20" dur="500" fill="hold"/>
                                        <p:tgtEl>
                                          <p:spTgt spid="2868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8683"/>
                                        </p:tgtEl>
                                        <p:attrNameLst>
                                          <p:attrName>style.visibility</p:attrName>
                                        </p:attrNameLst>
                                      </p:cBhvr>
                                      <p:to>
                                        <p:strVal val="visible"/>
                                      </p:to>
                                    </p:set>
                                    <p:anim calcmode="lin" valueType="num">
                                      <p:cBhvr additive="base">
                                        <p:cTn id="25" dur="500" fill="hold"/>
                                        <p:tgtEl>
                                          <p:spTgt spid="28683"/>
                                        </p:tgtEl>
                                        <p:attrNameLst>
                                          <p:attrName>ppt_x</p:attrName>
                                        </p:attrNameLst>
                                      </p:cBhvr>
                                      <p:tavLst>
                                        <p:tav tm="0">
                                          <p:val>
                                            <p:strVal val="1+#ppt_w/2"/>
                                          </p:val>
                                        </p:tav>
                                        <p:tav tm="100000">
                                          <p:val>
                                            <p:strVal val="#ppt_x"/>
                                          </p:val>
                                        </p:tav>
                                      </p:tavLst>
                                    </p:anim>
                                    <p:anim calcmode="lin" valueType="num">
                                      <p:cBhvr additive="base">
                                        <p:cTn id="26" dur="500" fill="hold"/>
                                        <p:tgtEl>
                                          <p:spTgt spid="286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0" grpId="0" animBg="1" autoUpdateAnimBg="0"/>
      <p:bldP spid="28681" grpId="0" animBg="1" autoUpdateAnimBg="0"/>
      <p:bldP spid="28682" grpId="0" animBg="1" autoUpdateAnimBg="0"/>
      <p:bldP spid="28683"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118"/>
          <p:cNvSpPr>
            <a:spLocks noGrp="1" noChangeArrowheads="1"/>
          </p:cNvSpPr>
          <p:nvPr>
            <p:ph type="title"/>
          </p:nvPr>
        </p:nvSpPr>
        <p:spPr/>
        <p:txBody>
          <a:bodyPr/>
          <a:lstStyle/>
          <a:p>
            <a:r>
              <a:rPr lang="zh-CN" altLang="en-GB">
                <a:ea typeface="宋体" pitchFamily="2" charset="-122"/>
              </a:rPr>
              <a:t>事务活动历史</a:t>
            </a:r>
          </a:p>
        </p:txBody>
      </p:sp>
      <p:sp>
        <p:nvSpPr>
          <p:cNvPr id="14339" name="Rectangle 127"/>
          <p:cNvSpPr>
            <a:spLocks noGrp="1" noChangeArrowheads="1"/>
          </p:cNvSpPr>
          <p:nvPr>
            <p:ph type="body" idx="1"/>
          </p:nvPr>
        </p:nvSpPr>
        <p:spPr>
          <a:xfrm>
            <a:off x="387350" y="3859213"/>
            <a:ext cx="8859838" cy="2347912"/>
          </a:xfrm>
        </p:spPr>
        <p:txBody>
          <a:bodyPr/>
          <a:lstStyle/>
          <a:p>
            <a:r>
              <a:rPr lang="zh-CN" altLang="en-US">
                <a:ea typeface="宋体" pitchFamily="2" charset="-122"/>
              </a:rPr>
              <a:t>一个事务或者成功执行</a:t>
            </a:r>
            <a:r>
              <a:rPr lang="en-US" altLang="zh-CN">
                <a:ea typeface="宋体" pitchFamily="2" charset="-122"/>
              </a:rPr>
              <a:t>(</a:t>
            </a:r>
            <a:r>
              <a:rPr lang="zh-CN" altLang="en-US">
                <a:ea typeface="宋体" pitchFamily="2" charset="-122"/>
              </a:rPr>
              <a:t>提交</a:t>
            </a:r>
            <a:r>
              <a:rPr lang="en-US" altLang="zh-CN">
                <a:ea typeface="宋体" pitchFamily="2" charset="-122"/>
              </a:rPr>
              <a:t>)</a:t>
            </a:r>
            <a:r>
              <a:rPr lang="zh-CN" altLang="en-US">
                <a:ea typeface="宋体" pitchFamily="2" charset="-122"/>
              </a:rPr>
              <a:t>， </a:t>
            </a:r>
          </a:p>
          <a:p>
            <a:pPr lvl="1"/>
            <a:r>
              <a:rPr lang="zh-CN" altLang="en-GB" sz="2400">
                <a:ea typeface="宋体" pitchFamily="2" charset="-122"/>
              </a:rPr>
              <a:t>协调者看到所有的对象被保存在持久存储中</a:t>
            </a:r>
            <a:endParaRPr lang="en-GB" altLang="zh-CN" sz="2400">
              <a:ea typeface="宋体" pitchFamily="2" charset="-122"/>
            </a:endParaRPr>
          </a:p>
          <a:p>
            <a:r>
              <a:rPr lang="zh-CN" altLang="en-US">
                <a:ea typeface="宋体" pitchFamily="2" charset="-122"/>
              </a:rPr>
              <a:t>或者被客户放弃或者被服务器放弃</a:t>
            </a:r>
            <a:endParaRPr lang="en-GB" altLang="zh-CN">
              <a:ea typeface="宋体" pitchFamily="2" charset="-122"/>
            </a:endParaRPr>
          </a:p>
          <a:p>
            <a:pPr lvl="1"/>
            <a:r>
              <a:rPr kumimoji="0" lang="zh-CN" altLang="en-GB" sz="2400">
                <a:ea typeface="宋体" pitchFamily="2" charset="-122"/>
              </a:rPr>
              <a:t>所有临时的效果对其他事务不可见</a:t>
            </a:r>
            <a:endParaRPr lang="en-GB" altLang="zh-CN" sz="2400">
              <a:ea typeface="宋体" pitchFamily="2" charset="-122"/>
            </a:endParaRPr>
          </a:p>
          <a:p>
            <a:pPr lvl="1"/>
            <a:r>
              <a:rPr lang="zh-CN" altLang="en-GB" sz="2400">
                <a:solidFill>
                  <a:schemeClr val="accent1"/>
                </a:solidFill>
                <a:ea typeface="宋体" pitchFamily="2" charset="-122"/>
              </a:rPr>
              <a:t>服务器放弃它的事务，客户将如何知道？</a:t>
            </a:r>
            <a:endParaRPr lang="en-GB" altLang="zh-CN" sz="2400">
              <a:solidFill>
                <a:schemeClr val="accent1"/>
              </a:solidFill>
              <a:ea typeface="宋体" pitchFamily="2" charset="-122"/>
            </a:endParaRPr>
          </a:p>
        </p:txBody>
      </p:sp>
      <p:sp>
        <p:nvSpPr>
          <p:cNvPr id="29828" name="Rectangle 132"/>
          <p:cNvSpPr>
            <a:spLocks noChangeArrowheads="1"/>
          </p:cNvSpPr>
          <p:nvPr/>
        </p:nvSpPr>
        <p:spPr bwMode="auto">
          <a:xfrm>
            <a:off x="682625" y="6246813"/>
            <a:ext cx="7332663" cy="3968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30000"/>
              </a:spcBef>
              <a:buClrTx/>
              <a:buFontTx/>
              <a:buNone/>
            </a:pPr>
            <a:r>
              <a:rPr kumimoji="0" lang="zh-CN" altLang="en-GB" sz="2000">
                <a:latin typeface="Helvetica" pitchFamily="34" charset="0"/>
                <a:ea typeface="宋体" pitchFamily="2" charset="-122"/>
              </a:rPr>
              <a:t>客户在下次试图访问服务器上对象时，发现这一事实</a:t>
            </a:r>
            <a:endParaRPr kumimoji="0" lang="en-GB" altLang="zh-CN" sz="2000">
              <a:latin typeface="Helvetica" pitchFamily="34" charset="0"/>
              <a:ea typeface="宋体" pitchFamily="2" charset="-122"/>
            </a:endParaRPr>
          </a:p>
        </p:txBody>
      </p:sp>
      <p:sp>
        <p:nvSpPr>
          <p:cNvPr id="29830" name="Text Box 134"/>
          <p:cNvSpPr txBox="1">
            <a:spLocks noChangeArrowheads="1"/>
          </p:cNvSpPr>
          <p:nvPr/>
        </p:nvSpPr>
        <p:spPr bwMode="auto">
          <a:xfrm>
            <a:off x="4775200" y="428625"/>
            <a:ext cx="4389438" cy="396875"/>
          </a:xfrm>
          <a:prstGeom prst="rect">
            <a:avLst/>
          </a:prstGeom>
          <a:solidFill>
            <a:schemeClr val="accent1">
              <a:lumMod val="20000"/>
              <a:lumOff val="80000"/>
            </a:schemeClr>
          </a:solidFill>
          <a:ln>
            <a:noFill/>
          </a:ln>
          <a:effectLs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Helvetica" pitchFamily="34" charset="0"/>
                <a:ea typeface="宋体" pitchFamily="2" charset="-122"/>
              </a:rPr>
              <a:t>为什么一个服务器可能放弃一个事务</a:t>
            </a:r>
            <a:r>
              <a:rPr kumimoji="0" lang="en-GB" altLang="zh-CN" sz="2000">
                <a:latin typeface="Helvetica" pitchFamily="34" charset="0"/>
                <a:ea typeface="宋体" pitchFamily="2" charset="-122"/>
              </a:rPr>
              <a:t>?</a:t>
            </a:r>
            <a:endParaRPr kumimoji="0" lang="zh-CN" altLang="en-GB" sz="2000">
              <a:latin typeface="Helvetica" pitchFamily="34" charset="0"/>
              <a:ea typeface="宋体" pitchFamily="2" charset="-122"/>
            </a:endParaRPr>
          </a:p>
        </p:txBody>
      </p:sp>
      <p:grpSp>
        <p:nvGrpSpPr>
          <p:cNvPr id="14342" name="Group 137"/>
          <p:cNvGrpSpPr>
            <a:grpSpLocks/>
          </p:cNvGrpSpPr>
          <p:nvPr/>
        </p:nvGrpSpPr>
        <p:grpSpPr bwMode="auto">
          <a:xfrm>
            <a:off x="511175" y="1139825"/>
            <a:ext cx="8626475" cy="2427288"/>
            <a:chOff x="341" y="1331"/>
            <a:chExt cx="5434" cy="1529"/>
          </a:xfrm>
        </p:grpSpPr>
        <p:sp>
          <p:nvSpPr>
            <p:cNvPr id="14343" name="Rectangle 138"/>
            <p:cNvSpPr>
              <a:spLocks noChangeArrowheads="1"/>
            </p:cNvSpPr>
            <p:nvPr/>
          </p:nvSpPr>
          <p:spPr bwMode="auto">
            <a:xfrm>
              <a:off x="697" y="1359"/>
              <a:ext cx="4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i="1">
                  <a:solidFill>
                    <a:srgbClr val="000000"/>
                  </a:solidFill>
                  <a:latin typeface="New York" charset="0"/>
                  <a:ea typeface="宋体" pitchFamily="2" charset="-122"/>
                </a:rPr>
                <a:t>成功执行</a:t>
              </a:r>
              <a:endParaRPr kumimoji="0" lang="zh-CN" altLang="en-GB" sz="2400">
                <a:latin typeface="Times" pitchFamily="18" charset="0"/>
                <a:ea typeface="宋体" pitchFamily="2" charset="-122"/>
              </a:endParaRPr>
            </a:p>
          </p:txBody>
        </p:sp>
        <p:sp>
          <p:nvSpPr>
            <p:cNvPr id="14344" name="Rectangle 139"/>
            <p:cNvSpPr>
              <a:spLocks noChangeArrowheads="1"/>
            </p:cNvSpPr>
            <p:nvPr/>
          </p:nvSpPr>
          <p:spPr bwMode="auto">
            <a:xfrm>
              <a:off x="1879" y="1359"/>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i="1">
                  <a:solidFill>
                    <a:srgbClr val="000000"/>
                  </a:solidFill>
                  <a:latin typeface="New York" charset="0"/>
                  <a:ea typeface="宋体" pitchFamily="2" charset="-122"/>
                </a:rPr>
                <a:t>被客户放弃</a:t>
              </a:r>
              <a:endParaRPr kumimoji="0" lang="zh-CN" altLang="en-GB" sz="2400">
                <a:latin typeface="Times" pitchFamily="18" charset="0"/>
                <a:ea typeface="宋体" pitchFamily="2" charset="-122"/>
              </a:endParaRPr>
            </a:p>
          </p:txBody>
        </p:sp>
        <p:sp>
          <p:nvSpPr>
            <p:cNvPr id="14345" name="Rectangle 140"/>
            <p:cNvSpPr>
              <a:spLocks noChangeArrowheads="1"/>
            </p:cNvSpPr>
            <p:nvPr/>
          </p:nvSpPr>
          <p:spPr bwMode="auto">
            <a:xfrm>
              <a:off x="3952" y="1359"/>
              <a:ext cx="7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i="1">
                  <a:solidFill>
                    <a:srgbClr val="000000"/>
                  </a:solidFill>
                  <a:latin typeface="New York" charset="0"/>
                  <a:ea typeface="宋体" pitchFamily="2" charset="-122"/>
                </a:rPr>
                <a:t>被服务器放弃</a:t>
              </a:r>
              <a:endParaRPr kumimoji="0" lang="zh-CN" altLang="en-GB" sz="2400">
                <a:latin typeface="Times" pitchFamily="18" charset="0"/>
                <a:ea typeface="宋体" pitchFamily="2" charset="-122"/>
              </a:endParaRPr>
            </a:p>
          </p:txBody>
        </p:sp>
        <p:sp>
          <p:nvSpPr>
            <p:cNvPr id="14346" name="Rectangle 141"/>
            <p:cNvSpPr>
              <a:spLocks noChangeArrowheads="1"/>
            </p:cNvSpPr>
            <p:nvPr/>
          </p:nvSpPr>
          <p:spPr bwMode="auto">
            <a:xfrm>
              <a:off x="5047" y="1359"/>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i="1">
                  <a:solidFill>
                    <a:srgbClr val="000000"/>
                  </a:solidFill>
                  <a:latin typeface="New York" charset="0"/>
                  <a:ea typeface="宋体" pitchFamily="2" charset="-122"/>
                </a:rPr>
                <a:t> </a:t>
              </a:r>
              <a:endParaRPr kumimoji="0" lang="zh-CN" altLang="en-GB" sz="2400">
                <a:latin typeface="Times" pitchFamily="18" charset="0"/>
                <a:ea typeface="宋体" pitchFamily="2" charset="-122"/>
              </a:endParaRPr>
            </a:p>
          </p:txBody>
        </p:sp>
        <p:sp>
          <p:nvSpPr>
            <p:cNvPr id="14347" name="Rectangle 142"/>
            <p:cNvSpPr>
              <a:spLocks noChangeArrowheads="1"/>
            </p:cNvSpPr>
            <p:nvPr/>
          </p:nvSpPr>
          <p:spPr bwMode="auto">
            <a:xfrm>
              <a:off x="5086" y="1359"/>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latin typeface="New York" charset="0"/>
                  <a:ea typeface="宋体" pitchFamily="2" charset="-122"/>
                </a:rPr>
                <a:t> </a:t>
              </a:r>
              <a:endParaRPr kumimoji="0" lang="zh-CN" altLang="en-GB" sz="2400">
                <a:latin typeface="Times" pitchFamily="18" charset="0"/>
                <a:ea typeface="宋体" pitchFamily="2" charset="-122"/>
              </a:endParaRPr>
            </a:p>
          </p:txBody>
        </p:sp>
        <p:sp>
          <p:nvSpPr>
            <p:cNvPr id="14348" name="Rectangle 143"/>
            <p:cNvSpPr>
              <a:spLocks noChangeArrowheads="1"/>
            </p:cNvSpPr>
            <p:nvPr/>
          </p:nvSpPr>
          <p:spPr bwMode="auto">
            <a:xfrm>
              <a:off x="397" y="1562"/>
              <a:ext cx="8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latin typeface="New York" charset="0"/>
                  <a:ea typeface="宋体" pitchFamily="2" charset="-122"/>
                </a:rPr>
                <a:t>openTransaction</a:t>
              </a:r>
              <a:endParaRPr kumimoji="0" lang="en-GB" altLang="zh-CN" sz="2400">
                <a:latin typeface="Times" pitchFamily="18" charset="0"/>
                <a:ea typeface="宋体" pitchFamily="2" charset="-122"/>
              </a:endParaRPr>
            </a:p>
          </p:txBody>
        </p:sp>
        <p:sp>
          <p:nvSpPr>
            <p:cNvPr id="14349" name="Rectangle 144"/>
            <p:cNvSpPr>
              <a:spLocks noChangeArrowheads="1"/>
            </p:cNvSpPr>
            <p:nvPr/>
          </p:nvSpPr>
          <p:spPr bwMode="auto">
            <a:xfrm>
              <a:off x="1792" y="1562"/>
              <a:ext cx="8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latin typeface="New York" charset="0"/>
                  <a:ea typeface="宋体" pitchFamily="2" charset="-122"/>
                </a:rPr>
                <a:t>openTransaction</a:t>
              </a:r>
              <a:endParaRPr kumimoji="0" lang="en-GB" altLang="zh-CN" sz="2400">
                <a:latin typeface="Times" pitchFamily="18" charset="0"/>
                <a:ea typeface="宋体" pitchFamily="2" charset="-122"/>
              </a:endParaRPr>
            </a:p>
          </p:txBody>
        </p:sp>
        <p:sp>
          <p:nvSpPr>
            <p:cNvPr id="14350" name="Rectangle 145"/>
            <p:cNvSpPr>
              <a:spLocks noChangeArrowheads="1"/>
            </p:cNvSpPr>
            <p:nvPr/>
          </p:nvSpPr>
          <p:spPr bwMode="auto">
            <a:xfrm>
              <a:off x="4582" y="1562"/>
              <a:ext cx="8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latin typeface="New York" charset="0"/>
                  <a:ea typeface="宋体" pitchFamily="2" charset="-122"/>
                </a:rPr>
                <a:t>openTransaction</a:t>
              </a:r>
              <a:endParaRPr kumimoji="0" lang="en-GB" altLang="zh-CN" sz="2400">
                <a:latin typeface="Times" pitchFamily="18" charset="0"/>
                <a:ea typeface="宋体" pitchFamily="2" charset="-122"/>
              </a:endParaRPr>
            </a:p>
          </p:txBody>
        </p:sp>
        <p:sp>
          <p:nvSpPr>
            <p:cNvPr id="14351" name="Rectangle 146"/>
            <p:cNvSpPr>
              <a:spLocks noChangeArrowheads="1"/>
            </p:cNvSpPr>
            <p:nvPr/>
          </p:nvSpPr>
          <p:spPr bwMode="auto">
            <a:xfrm>
              <a:off x="397" y="1707"/>
              <a:ext cx="50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latin typeface="New York" charset="0"/>
                  <a:ea typeface="宋体" pitchFamily="2" charset="-122"/>
                </a:rPr>
                <a:t>operation</a:t>
              </a:r>
              <a:endParaRPr kumimoji="0" lang="en-GB" altLang="zh-CN" sz="2400">
                <a:latin typeface="Times" pitchFamily="18" charset="0"/>
                <a:ea typeface="宋体" pitchFamily="2" charset="-122"/>
              </a:endParaRPr>
            </a:p>
          </p:txBody>
        </p:sp>
        <p:sp>
          <p:nvSpPr>
            <p:cNvPr id="14352" name="Rectangle 147"/>
            <p:cNvSpPr>
              <a:spLocks noChangeArrowheads="1"/>
            </p:cNvSpPr>
            <p:nvPr/>
          </p:nvSpPr>
          <p:spPr bwMode="auto">
            <a:xfrm>
              <a:off x="1792" y="1707"/>
              <a:ext cx="50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latin typeface="New York" charset="0"/>
                  <a:ea typeface="宋体" pitchFamily="2" charset="-122"/>
                </a:rPr>
                <a:t>operation</a:t>
              </a:r>
              <a:endParaRPr kumimoji="0" lang="en-GB" altLang="zh-CN" sz="2400">
                <a:latin typeface="Times" pitchFamily="18" charset="0"/>
                <a:ea typeface="宋体" pitchFamily="2" charset="-122"/>
              </a:endParaRPr>
            </a:p>
          </p:txBody>
        </p:sp>
        <p:sp>
          <p:nvSpPr>
            <p:cNvPr id="14353" name="Rectangle 148"/>
            <p:cNvSpPr>
              <a:spLocks noChangeArrowheads="1"/>
            </p:cNvSpPr>
            <p:nvPr/>
          </p:nvSpPr>
          <p:spPr bwMode="auto">
            <a:xfrm>
              <a:off x="4582" y="1707"/>
              <a:ext cx="50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latin typeface="New York" charset="0"/>
                  <a:ea typeface="宋体" pitchFamily="2" charset="-122"/>
                </a:rPr>
                <a:t>operation</a:t>
              </a:r>
              <a:endParaRPr kumimoji="0" lang="en-GB" altLang="zh-CN" sz="2400">
                <a:latin typeface="Times" pitchFamily="18" charset="0"/>
                <a:ea typeface="宋体" pitchFamily="2" charset="-122"/>
              </a:endParaRPr>
            </a:p>
          </p:txBody>
        </p:sp>
        <p:sp>
          <p:nvSpPr>
            <p:cNvPr id="14354" name="Rectangle 149"/>
            <p:cNvSpPr>
              <a:spLocks noChangeArrowheads="1"/>
            </p:cNvSpPr>
            <p:nvPr/>
          </p:nvSpPr>
          <p:spPr bwMode="auto">
            <a:xfrm>
              <a:off x="5173" y="1707"/>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i="1">
                  <a:solidFill>
                    <a:srgbClr val="000000"/>
                  </a:solidFill>
                  <a:latin typeface="New York" charset="0"/>
                  <a:ea typeface="宋体" pitchFamily="2" charset="-122"/>
                </a:rPr>
                <a:t> </a:t>
              </a:r>
              <a:endParaRPr kumimoji="0" lang="zh-CN" altLang="en-GB" sz="2400">
                <a:latin typeface="Times" pitchFamily="18" charset="0"/>
                <a:ea typeface="宋体" pitchFamily="2" charset="-122"/>
              </a:endParaRPr>
            </a:p>
          </p:txBody>
        </p:sp>
        <p:sp>
          <p:nvSpPr>
            <p:cNvPr id="14355" name="Rectangle 150"/>
            <p:cNvSpPr>
              <a:spLocks noChangeArrowheads="1"/>
            </p:cNvSpPr>
            <p:nvPr/>
          </p:nvSpPr>
          <p:spPr bwMode="auto">
            <a:xfrm>
              <a:off x="5212" y="1707"/>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latin typeface="New York" charset="0"/>
                  <a:ea typeface="宋体" pitchFamily="2" charset="-122"/>
                </a:rPr>
                <a:t> </a:t>
              </a:r>
              <a:endParaRPr kumimoji="0" lang="zh-CN" altLang="en-GB" sz="2400">
                <a:latin typeface="Times" pitchFamily="18" charset="0"/>
                <a:ea typeface="宋体" pitchFamily="2" charset="-122"/>
              </a:endParaRPr>
            </a:p>
          </p:txBody>
        </p:sp>
        <p:sp>
          <p:nvSpPr>
            <p:cNvPr id="14356" name="Rectangle 151"/>
            <p:cNvSpPr>
              <a:spLocks noChangeArrowheads="1"/>
            </p:cNvSpPr>
            <p:nvPr/>
          </p:nvSpPr>
          <p:spPr bwMode="auto">
            <a:xfrm>
              <a:off x="397" y="1853"/>
              <a:ext cx="50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latin typeface="New York" charset="0"/>
                  <a:ea typeface="宋体" pitchFamily="2" charset="-122"/>
                </a:rPr>
                <a:t>operation</a:t>
              </a:r>
              <a:endParaRPr kumimoji="0" lang="en-GB" altLang="zh-CN" sz="2400">
                <a:latin typeface="Times" pitchFamily="18" charset="0"/>
                <a:ea typeface="宋体" pitchFamily="2" charset="-122"/>
              </a:endParaRPr>
            </a:p>
          </p:txBody>
        </p:sp>
        <p:sp>
          <p:nvSpPr>
            <p:cNvPr id="14357" name="Rectangle 152"/>
            <p:cNvSpPr>
              <a:spLocks noChangeArrowheads="1"/>
            </p:cNvSpPr>
            <p:nvPr/>
          </p:nvSpPr>
          <p:spPr bwMode="auto">
            <a:xfrm>
              <a:off x="1792" y="1853"/>
              <a:ext cx="50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latin typeface="New York" charset="0"/>
                  <a:ea typeface="宋体" pitchFamily="2" charset="-122"/>
                </a:rPr>
                <a:t>operation</a:t>
              </a:r>
              <a:endParaRPr kumimoji="0" lang="en-GB" altLang="zh-CN" sz="2400">
                <a:latin typeface="Times" pitchFamily="18" charset="0"/>
                <a:ea typeface="宋体" pitchFamily="2" charset="-122"/>
              </a:endParaRPr>
            </a:p>
          </p:txBody>
        </p:sp>
        <p:sp>
          <p:nvSpPr>
            <p:cNvPr id="14358" name="Rectangle 153"/>
            <p:cNvSpPr>
              <a:spLocks noChangeArrowheads="1"/>
            </p:cNvSpPr>
            <p:nvPr/>
          </p:nvSpPr>
          <p:spPr bwMode="auto">
            <a:xfrm>
              <a:off x="4582" y="1853"/>
              <a:ext cx="50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latin typeface="New York" charset="0"/>
                  <a:ea typeface="宋体" pitchFamily="2" charset="-122"/>
                </a:rPr>
                <a:t>operation</a:t>
              </a:r>
              <a:endParaRPr kumimoji="0" lang="en-GB" altLang="zh-CN" sz="2400">
                <a:latin typeface="Times" pitchFamily="18" charset="0"/>
                <a:ea typeface="宋体" pitchFamily="2" charset="-122"/>
              </a:endParaRPr>
            </a:p>
          </p:txBody>
        </p:sp>
        <p:sp>
          <p:nvSpPr>
            <p:cNvPr id="14359" name="Rectangle 154"/>
            <p:cNvSpPr>
              <a:spLocks noChangeArrowheads="1"/>
            </p:cNvSpPr>
            <p:nvPr/>
          </p:nvSpPr>
          <p:spPr bwMode="auto">
            <a:xfrm>
              <a:off x="5173" y="1853"/>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i="1">
                  <a:solidFill>
                    <a:srgbClr val="000000"/>
                  </a:solidFill>
                  <a:latin typeface="New York" charset="0"/>
                  <a:ea typeface="宋体" pitchFamily="2" charset="-122"/>
                </a:rPr>
                <a:t> </a:t>
              </a:r>
              <a:endParaRPr kumimoji="0" lang="zh-CN" altLang="en-GB" sz="2400">
                <a:latin typeface="Times" pitchFamily="18" charset="0"/>
                <a:ea typeface="宋体" pitchFamily="2" charset="-122"/>
              </a:endParaRPr>
            </a:p>
          </p:txBody>
        </p:sp>
        <p:sp>
          <p:nvSpPr>
            <p:cNvPr id="14360" name="Rectangle 155"/>
            <p:cNvSpPr>
              <a:spLocks noChangeArrowheads="1"/>
            </p:cNvSpPr>
            <p:nvPr/>
          </p:nvSpPr>
          <p:spPr bwMode="auto">
            <a:xfrm>
              <a:off x="5212" y="1853"/>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latin typeface="New York" charset="0"/>
                  <a:ea typeface="宋体" pitchFamily="2" charset="-122"/>
                </a:rPr>
                <a:t> </a:t>
              </a:r>
              <a:endParaRPr kumimoji="0" lang="zh-CN" altLang="en-GB" sz="2400">
                <a:latin typeface="Times" pitchFamily="18" charset="0"/>
                <a:ea typeface="宋体" pitchFamily="2" charset="-122"/>
              </a:endParaRPr>
            </a:p>
          </p:txBody>
        </p:sp>
        <p:sp>
          <p:nvSpPr>
            <p:cNvPr id="14361" name="Rectangle 156"/>
            <p:cNvSpPr>
              <a:spLocks noChangeArrowheads="1"/>
            </p:cNvSpPr>
            <p:nvPr/>
          </p:nvSpPr>
          <p:spPr bwMode="auto">
            <a:xfrm>
              <a:off x="3109" y="1998"/>
              <a:ext cx="8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latin typeface="New York" charset="0"/>
                  <a:ea typeface="宋体" pitchFamily="2" charset="-122"/>
                </a:rPr>
                <a:t>服务器放弃事务</a:t>
              </a:r>
              <a:endParaRPr kumimoji="0" lang="zh-CN" altLang="en-GB" sz="2400">
                <a:latin typeface="Times" pitchFamily="18" charset="0"/>
                <a:ea typeface="宋体" pitchFamily="2" charset="-122"/>
              </a:endParaRPr>
            </a:p>
          </p:txBody>
        </p:sp>
        <p:sp>
          <p:nvSpPr>
            <p:cNvPr id="14362" name="Rectangle 157"/>
            <p:cNvSpPr>
              <a:spLocks noChangeArrowheads="1"/>
            </p:cNvSpPr>
            <p:nvPr/>
          </p:nvSpPr>
          <p:spPr bwMode="auto">
            <a:xfrm>
              <a:off x="3109" y="2163"/>
              <a:ext cx="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GB" sz="2400">
                <a:latin typeface="Times" pitchFamily="18" charset="0"/>
                <a:ea typeface="宋体" pitchFamily="2" charset="-122"/>
              </a:endParaRPr>
            </a:p>
          </p:txBody>
        </p:sp>
        <p:sp>
          <p:nvSpPr>
            <p:cNvPr id="14363" name="Rectangle 158"/>
            <p:cNvSpPr>
              <a:spLocks noChangeArrowheads="1"/>
            </p:cNvSpPr>
            <p:nvPr/>
          </p:nvSpPr>
          <p:spPr bwMode="auto">
            <a:xfrm>
              <a:off x="397" y="2327"/>
              <a:ext cx="50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latin typeface="New York" charset="0"/>
                  <a:ea typeface="宋体" pitchFamily="2" charset="-122"/>
                </a:rPr>
                <a:t>operation</a:t>
              </a:r>
              <a:endParaRPr kumimoji="0" lang="en-GB" altLang="zh-CN" sz="2400">
                <a:latin typeface="Times" pitchFamily="18" charset="0"/>
                <a:ea typeface="宋体" pitchFamily="2" charset="-122"/>
              </a:endParaRPr>
            </a:p>
          </p:txBody>
        </p:sp>
        <p:sp>
          <p:nvSpPr>
            <p:cNvPr id="14364" name="Rectangle 159"/>
            <p:cNvSpPr>
              <a:spLocks noChangeArrowheads="1"/>
            </p:cNvSpPr>
            <p:nvPr/>
          </p:nvSpPr>
          <p:spPr bwMode="auto">
            <a:xfrm>
              <a:off x="1792" y="2327"/>
              <a:ext cx="50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latin typeface="New York" charset="0"/>
                  <a:ea typeface="宋体" pitchFamily="2" charset="-122"/>
                </a:rPr>
                <a:t>operation</a:t>
              </a:r>
              <a:endParaRPr kumimoji="0" lang="en-GB" altLang="zh-CN" sz="2400">
                <a:latin typeface="Times" pitchFamily="18" charset="0"/>
                <a:ea typeface="宋体" pitchFamily="2" charset="-122"/>
              </a:endParaRPr>
            </a:p>
          </p:txBody>
        </p:sp>
        <p:sp>
          <p:nvSpPr>
            <p:cNvPr id="14365" name="Rectangle 160"/>
            <p:cNvSpPr>
              <a:spLocks noChangeArrowheads="1"/>
            </p:cNvSpPr>
            <p:nvPr/>
          </p:nvSpPr>
          <p:spPr bwMode="auto">
            <a:xfrm>
              <a:off x="4582" y="2347"/>
              <a:ext cx="96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latin typeface="New York" charset="0"/>
                  <a:ea typeface="宋体" pitchFamily="2" charset="-122"/>
                </a:rPr>
                <a:t>operation ERROR</a:t>
              </a:r>
              <a:endParaRPr kumimoji="0" lang="en-GB" altLang="zh-CN" sz="2400">
                <a:latin typeface="Times" pitchFamily="18" charset="0"/>
                <a:ea typeface="宋体" pitchFamily="2" charset="-122"/>
              </a:endParaRPr>
            </a:p>
          </p:txBody>
        </p:sp>
        <p:sp>
          <p:nvSpPr>
            <p:cNvPr id="14366" name="Rectangle 161"/>
            <p:cNvSpPr>
              <a:spLocks noChangeArrowheads="1"/>
            </p:cNvSpPr>
            <p:nvPr/>
          </p:nvSpPr>
          <p:spPr bwMode="auto">
            <a:xfrm>
              <a:off x="4582" y="2511"/>
              <a:ext cx="89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latin typeface="New York" charset="0"/>
                  <a:ea typeface="宋体" pitchFamily="2" charset="-122"/>
                </a:rPr>
                <a:t>reported to client</a:t>
              </a:r>
              <a:endParaRPr kumimoji="0" lang="en-GB" altLang="zh-CN" sz="2400">
                <a:latin typeface="Times" pitchFamily="18" charset="0"/>
                <a:ea typeface="宋体" pitchFamily="2" charset="-122"/>
              </a:endParaRPr>
            </a:p>
          </p:txBody>
        </p:sp>
        <p:sp>
          <p:nvSpPr>
            <p:cNvPr id="14367" name="Rectangle 162"/>
            <p:cNvSpPr>
              <a:spLocks noChangeArrowheads="1"/>
            </p:cNvSpPr>
            <p:nvPr/>
          </p:nvSpPr>
          <p:spPr bwMode="auto">
            <a:xfrm>
              <a:off x="397" y="2657"/>
              <a:ext cx="90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latin typeface="New York" charset="0"/>
                  <a:ea typeface="宋体" pitchFamily="2" charset="-122"/>
                </a:rPr>
                <a:t>closeTransaction</a:t>
              </a:r>
              <a:endParaRPr kumimoji="0" lang="en-GB" altLang="zh-CN" sz="2400">
                <a:latin typeface="Times" pitchFamily="18" charset="0"/>
                <a:ea typeface="宋体" pitchFamily="2" charset="-122"/>
              </a:endParaRPr>
            </a:p>
          </p:txBody>
        </p:sp>
        <p:sp>
          <p:nvSpPr>
            <p:cNvPr id="14368" name="Rectangle 163"/>
            <p:cNvSpPr>
              <a:spLocks noChangeArrowheads="1"/>
            </p:cNvSpPr>
            <p:nvPr/>
          </p:nvSpPr>
          <p:spPr bwMode="auto">
            <a:xfrm>
              <a:off x="1792" y="2657"/>
              <a:ext cx="90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latin typeface="New York" charset="0"/>
                  <a:ea typeface="宋体" pitchFamily="2" charset="-122"/>
                </a:rPr>
                <a:t>abortTransaction</a:t>
              </a:r>
              <a:endParaRPr kumimoji="0" lang="en-GB" altLang="zh-CN" sz="2400">
                <a:latin typeface="Times" pitchFamily="18" charset="0"/>
                <a:ea typeface="宋体" pitchFamily="2" charset="-122"/>
              </a:endParaRPr>
            </a:p>
          </p:txBody>
        </p:sp>
        <p:grpSp>
          <p:nvGrpSpPr>
            <p:cNvPr id="14369" name="Group 164"/>
            <p:cNvGrpSpPr>
              <a:grpSpLocks/>
            </p:cNvGrpSpPr>
            <p:nvPr/>
          </p:nvGrpSpPr>
          <p:grpSpPr bwMode="auto">
            <a:xfrm>
              <a:off x="637" y="2089"/>
              <a:ext cx="47" cy="151"/>
              <a:chOff x="517" y="1652"/>
              <a:chExt cx="47" cy="151"/>
            </a:xfrm>
          </p:grpSpPr>
          <p:sp>
            <p:nvSpPr>
              <p:cNvPr id="14381" name="Oval 165"/>
              <p:cNvSpPr>
                <a:spLocks noChangeArrowheads="1"/>
              </p:cNvSpPr>
              <p:nvPr/>
            </p:nvSpPr>
            <p:spPr bwMode="auto">
              <a:xfrm>
                <a:off x="517" y="1652"/>
                <a:ext cx="47" cy="4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14382" name="Oval 166"/>
              <p:cNvSpPr>
                <a:spLocks noChangeArrowheads="1"/>
              </p:cNvSpPr>
              <p:nvPr/>
            </p:nvSpPr>
            <p:spPr bwMode="auto">
              <a:xfrm>
                <a:off x="517" y="1756"/>
                <a:ext cx="47" cy="4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grpSp>
          <p:nvGrpSpPr>
            <p:cNvPr id="14370" name="Group 167"/>
            <p:cNvGrpSpPr>
              <a:grpSpLocks/>
            </p:cNvGrpSpPr>
            <p:nvPr/>
          </p:nvGrpSpPr>
          <p:grpSpPr bwMode="auto">
            <a:xfrm>
              <a:off x="2130" y="2090"/>
              <a:ext cx="47" cy="151"/>
              <a:chOff x="517" y="1652"/>
              <a:chExt cx="47" cy="151"/>
            </a:xfrm>
          </p:grpSpPr>
          <p:sp>
            <p:nvSpPr>
              <p:cNvPr id="14379" name="Oval 168"/>
              <p:cNvSpPr>
                <a:spLocks noChangeArrowheads="1"/>
              </p:cNvSpPr>
              <p:nvPr/>
            </p:nvSpPr>
            <p:spPr bwMode="auto">
              <a:xfrm>
                <a:off x="517" y="1652"/>
                <a:ext cx="47" cy="4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14380" name="Oval 169"/>
              <p:cNvSpPr>
                <a:spLocks noChangeArrowheads="1"/>
              </p:cNvSpPr>
              <p:nvPr/>
            </p:nvSpPr>
            <p:spPr bwMode="auto">
              <a:xfrm>
                <a:off x="517" y="1756"/>
                <a:ext cx="47" cy="4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grpSp>
          <p:nvGrpSpPr>
            <p:cNvPr id="14371" name="Group 170"/>
            <p:cNvGrpSpPr>
              <a:grpSpLocks/>
            </p:cNvGrpSpPr>
            <p:nvPr/>
          </p:nvGrpSpPr>
          <p:grpSpPr bwMode="auto">
            <a:xfrm>
              <a:off x="4829" y="2090"/>
              <a:ext cx="47" cy="151"/>
              <a:chOff x="517" y="1652"/>
              <a:chExt cx="47" cy="151"/>
            </a:xfrm>
          </p:grpSpPr>
          <p:sp>
            <p:nvSpPr>
              <p:cNvPr id="14377" name="Oval 171"/>
              <p:cNvSpPr>
                <a:spLocks noChangeArrowheads="1"/>
              </p:cNvSpPr>
              <p:nvPr/>
            </p:nvSpPr>
            <p:spPr bwMode="auto">
              <a:xfrm>
                <a:off x="517" y="1652"/>
                <a:ext cx="47" cy="4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14378" name="Oval 172"/>
              <p:cNvSpPr>
                <a:spLocks noChangeArrowheads="1"/>
              </p:cNvSpPr>
              <p:nvPr/>
            </p:nvSpPr>
            <p:spPr bwMode="auto">
              <a:xfrm>
                <a:off x="517" y="1756"/>
                <a:ext cx="47" cy="4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sp>
          <p:nvSpPr>
            <p:cNvPr id="14372" name="Line 173"/>
            <p:cNvSpPr>
              <a:spLocks noChangeShapeType="1"/>
            </p:cNvSpPr>
            <p:nvPr/>
          </p:nvSpPr>
          <p:spPr bwMode="auto">
            <a:xfrm>
              <a:off x="4016" y="2240"/>
              <a:ext cx="37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373" name="Group 174"/>
            <p:cNvGrpSpPr>
              <a:grpSpLocks/>
            </p:cNvGrpSpPr>
            <p:nvPr/>
          </p:nvGrpSpPr>
          <p:grpSpPr bwMode="auto">
            <a:xfrm>
              <a:off x="341" y="1331"/>
              <a:ext cx="5434" cy="1529"/>
              <a:chOff x="293" y="1331"/>
              <a:chExt cx="5585" cy="1529"/>
            </a:xfrm>
          </p:grpSpPr>
          <p:sp>
            <p:nvSpPr>
              <p:cNvPr id="14374" name="Line 175"/>
              <p:cNvSpPr>
                <a:spLocks noChangeShapeType="1"/>
              </p:cNvSpPr>
              <p:nvPr/>
            </p:nvSpPr>
            <p:spPr bwMode="auto">
              <a:xfrm>
                <a:off x="293" y="1331"/>
                <a:ext cx="558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5" name="Line 176"/>
              <p:cNvSpPr>
                <a:spLocks noChangeShapeType="1"/>
              </p:cNvSpPr>
              <p:nvPr/>
            </p:nvSpPr>
            <p:spPr bwMode="auto">
              <a:xfrm>
                <a:off x="293" y="1522"/>
                <a:ext cx="558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6" name="Line 177"/>
              <p:cNvSpPr>
                <a:spLocks noChangeShapeType="1"/>
              </p:cNvSpPr>
              <p:nvPr/>
            </p:nvSpPr>
            <p:spPr bwMode="auto">
              <a:xfrm>
                <a:off x="293" y="2860"/>
                <a:ext cx="558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828"/>
                                        </p:tgtEl>
                                        <p:attrNameLst>
                                          <p:attrName>style.visibility</p:attrName>
                                        </p:attrNameLst>
                                      </p:cBhvr>
                                      <p:to>
                                        <p:strVal val="visible"/>
                                      </p:to>
                                    </p:set>
                                    <p:anim calcmode="lin" valueType="num">
                                      <p:cBhvr additive="base">
                                        <p:cTn id="7" dur="500" fill="hold"/>
                                        <p:tgtEl>
                                          <p:spTgt spid="29828"/>
                                        </p:tgtEl>
                                        <p:attrNameLst>
                                          <p:attrName>ppt_x</p:attrName>
                                        </p:attrNameLst>
                                      </p:cBhvr>
                                      <p:tavLst>
                                        <p:tav tm="0">
                                          <p:val>
                                            <p:strVal val="1+#ppt_w/2"/>
                                          </p:val>
                                        </p:tav>
                                        <p:tav tm="100000">
                                          <p:val>
                                            <p:strVal val="#ppt_x"/>
                                          </p:val>
                                        </p:tav>
                                      </p:tavLst>
                                    </p:anim>
                                    <p:anim calcmode="lin" valueType="num">
                                      <p:cBhvr additive="base">
                                        <p:cTn id="8" dur="500" fill="hold"/>
                                        <p:tgtEl>
                                          <p:spTgt spid="298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9830"/>
                                        </p:tgtEl>
                                        <p:attrNameLst>
                                          <p:attrName>style.visibility</p:attrName>
                                        </p:attrNameLst>
                                      </p:cBhvr>
                                      <p:to>
                                        <p:strVal val="visible"/>
                                      </p:to>
                                    </p:set>
                                    <p:anim calcmode="lin" valueType="num">
                                      <p:cBhvr additive="base">
                                        <p:cTn id="13" dur="500" fill="hold"/>
                                        <p:tgtEl>
                                          <p:spTgt spid="29830"/>
                                        </p:tgtEl>
                                        <p:attrNameLst>
                                          <p:attrName>ppt_x</p:attrName>
                                        </p:attrNameLst>
                                      </p:cBhvr>
                                      <p:tavLst>
                                        <p:tav tm="0">
                                          <p:val>
                                            <p:strVal val="1+#ppt_w/2"/>
                                          </p:val>
                                        </p:tav>
                                        <p:tav tm="100000">
                                          <p:val>
                                            <p:strVal val="#ppt_x"/>
                                          </p:val>
                                        </p:tav>
                                      </p:tavLst>
                                    </p:anim>
                                    <p:anim calcmode="lin" valueType="num">
                                      <p:cBhvr additive="base">
                                        <p:cTn id="14" dur="500" fill="hold"/>
                                        <p:tgtEl>
                                          <p:spTgt spid="298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28" grpId="0" animBg="1" autoUpdateAnimBg="0"/>
      <p:bldP spid="29830"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61963" y="239713"/>
            <a:ext cx="8888412" cy="608012"/>
          </a:xfrm>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嵌套事务</a:t>
            </a:r>
            <a:endParaRPr lang="en-GB" altLang="zh-CN">
              <a:ea typeface="宋体" pitchFamily="2" charset="-122"/>
            </a:endParaRPr>
          </a:p>
        </p:txBody>
      </p:sp>
      <p:sp>
        <p:nvSpPr>
          <p:cNvPr id="15363" name="Rectangle 118"/>
          <p:cNvSpPr>
            <a:spLocks noGrp="1" noChangeArrowheads="1"/>
          </p:cNvSpPr>
          <p:nvPr>
            <p:ph type="body" idx="1"/>
          </p:nvPr>
        </p:nvSpPr>
        <p:spPr>
          <a:xfrm>
            <a:off x="260350" y="2911475"/>
            <a:ext cx="9431338" cy="3832225"/>
          </a:xfrm>
        </p:spPr>
        <p:txBody>
          <a:bodyPr/>
          <a:lstStyle/>
          <a:p>
            <a:pPr>
              <a:lnSpc>
                <a:spcPct val="90000"/>
              </a:lnSpc>
            </a:pPr>
            <a:r>
              <a:rPr lang="zh-CN" altLang="en-US" sz="2400">
                <a:ea typeface="宋体" pitchFamily="2" charset="-122"/>
              </a:rPr>
              <a:t>事务可以由其他事务构成</a:t>
            </a:r>
            <a:endParaRPr lang="en-GB" altLang="zh-CN" sz="2400">
              <a:ea typeface="宋体" pitchFamily="2" charset="-122"/>
            </a:endParaRPr>
          </a:p>
          <a:p>
            <a:pPr lvl="1">
              <a:lnSpc>
                <a:spcPct val="90000"/>
              </a:lnSpc>
            </a:pPr>
            <a:r>
              <a:rPr lang="zh-CN" altLang="en-US" sz="2400">
                <a:ea typeface="宋体" pitchFamily="2" charset="-122"/>
              </a:rPr>
              <a:t>从一个事务内可以发起几个事务</a:t>
            </a:r>
            <a:endParaRPr lang="en-GB" altLang="zh-CN" sz="2400">
              <a:ea typeface="宋体" pitchFamily="2" charset="-122"/>
            </a:endParaRPr>
          </a:p>
          <a:p>
            <a:pPr lvl="1">
              <a:lnSpc>
                <a:spcPct val="90000"/>
              </a:lnSpc>
            </a:pPr>
            <a:r>
              <a:rPr lang="zh-CN" altLang="en-GB" sz="2400">
                <a:ea typeface="宋体" pitchFamily="2" charset="-122"/>
              </a:rPr>
              <a:t>分顶层事务和子事务，子事务还可以有它们自己的子事务</a:t>
            </a:r>
          </a:p>
          <a:p>
            <a:pPr>
              <a:lnSpc>
                <a:spcPct val="110000"/>
              </a:lnSpc>
            </a:pPr>
            <a:r>
              <a:rPr lang="zh-CN" altLang="en-US" sz="2400">
                <a:ea typeface="宋体" pitchFamily="2" charset="-122"/>
              </a:rPr>
              <a:t>就事务的并发访问和故障处理而言，子事务对它的父事务是原子的 </a:t>
            </a:r>
          </a:p>
          <a:p>
            <a:pPr lvl="1">
              <a:lnSpc>
                <a:spcPct val="110000"/>
              </a:lnSpc>
            </a:pPr>
            <a:r>
              <a:rPr lang="zh-CN" altLang="en-US" sz="2400">
                <a:ea typeface="宋体" pitchFamily="2" charset="-122"/>
              </a:rPr>
              <a:t>并发访问：在同一个层次的</a:t>
            </a:r>
            <a:r>
              <a:rPr lang="zh-CN" altLang="en-US" sz="2400">
                <a:solidFill>
                  <a:srgbClr val="0000CC"/>
                </a:solidFill>
                <a:ea typeface="宋体" pitchFamily="2" charset="-122"/>
              </a:rPr>
              <a:t>子事务</a:t>
            </a:r>
            <a:r>
              <a:rPr lang="zh-CN" altLang="en-US" sz="2400">
                <a:ea typeface="宋体" pitchFamily="2" charset="-122"/>
              </a:rPr>
              <a:t>，例如</a:t>
            </a:r>
            <a:r>
              <a:rPr lang="en-US" altLang="zh-CN" sz="2400">
                <a:ea typeface="宋体" pitchFamily="2" charset="-122"/>
              </a:rPr>
              <a:t>T1</a:t>
            </a:r>
            <a:r>
              <a:rPr lang="zh-CN" altLang="en-US" sz="2400">
                <a:ea typeface="宋体" pitchFamily="2" charset="-122"/>
              </a:rPr>
              <a:t>和</a:t>
            </a:r>
            <a:r>
              <a:rPr lang="en-US" altLang="zh-CN" sz="2400">
                <a:ea typeface="宋体" pitchFamily="2" charset="-122"/>
              </a:rPr>
              <a:t>T2</a:t>
            </a:r>
            <a:r>
              <a:rPr lang="zh-CN" altLang="en-US" sz="2400">
                <a:ea typeface="宋体" pitchFamily="2" charset="-122"/>
              </a:rPr>
              <a:t>，它们</a:t>
            </a:r>
            <a:r>
              <a:rPr lang="zh-CN" altLang="en-US" sz="2400">
                <a:solidFill>
                  <a:srgbClr val="0000CC"/>
                </a:solidFill>
                <a:ea typeface="宋体" pitchFamily="2" charset="-122"/>
              </a:rPr>
              <a:t>可以并发运行</a:t>
            </a:r>
            <a:r>
              <a:rPr lang="zh-CN" altLang="en-US" sz="2400">
                <a:ea typeface="宋体" pitchFamily="2" charset="-122"/>
              </a:rPr>
              <a:t>，但它们对公共对象的访问是串行化的</a:t>
            </a:r>
            <a:endParaRPr lang="en-GB" altLang="zh-CN" sz="2400">
              <a:ea typeface="宋体" pitchFamily="2" charset="-122"/>
            </a:endParaRPr>
          </a:p>
          <a:p>
            <a:pPr lvl="1">
              <a:lnSpc>
                <a:spcPct val="110000"/>
              </a:lnSpc>
            </a:pPr>
            <a:r>
              <a:rPr lang="zh-CN" altLang="en-US" sz="2400">
                <a:ea typeface="宋体" pitchFamily="2" charset="-122"/>
              </a:rPr>
              <a:t>故障处理：每一个子事务可能独立于父事务和其他子事务出现故障，</a:t>
            </a:r>
            <a:r>
              <a:rPr lang="zh-CN" altLang="en-US" sz="2400">
                <a:solidFill>
                  <a:srgbClr val="0000CC"/>
                </a:solidFill>
                <a:ea typeface="宋体" pitchFamily="2" charset="-122"/>
              </a:rPr>
              <a:t>如果某个子事务放弃了，由父事务决定怎么做</a:t>
            </a:r>
            <a:r>
              <a:rPr lang="zh-CN" altLang="en-US" sz="2400">
                <a:ea typeface="宋体" pitchFamily="2" charset="-122"/>
              </a:rPr>
              <a:t>，例如，启动另一个子事务来完成它的工作或干脆放弃</a:t>
            </a:r>
            <a:endParaRPr lang="en-GB" altLang="zh-CN" sz="2400">
              <a:ea typeface="宋体" pitchFamily="2" charset="-122"/>
            </a:endParaRPr>
          </a:p>
        </p:txBody>
      </p:sp>
      <p:sp>
        <p:nvSpPr>
          <p:cNvPr id="15364" name="Rectangle 61"/>
          <p:cNvSpPr>
            <a:spLocks noChangeArrowheads="1"/>
          </p:cNvSpPr>
          <p:nvPr/>
        </p:nvSpPr>
        <p:spPr bwMode="auto">
          <a:xfrm>
            <a:off x="4841875" y="133350"/>
            <a:ext cx="21986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T  : top-level transaction</a:t>
            </a:r>
            <a:endParaRPr kumimoji="0" lang="en-GB" altLang="zh-CN" sz="2400" b="1">
              <a:latin typeface="Times" pitchFamily="18" charset="0"/>
              <a:ea typeface="宋体" pitchFamily="2" charset="-122"/>
            </a:endParaRPr>
          </a:p>
        </p:txBody>
      </p:sp>
      <p:sp>
        <p:nvSpPr>
          <p:cNvPr id="15365" name="Line 62"/>
          <p:cNvSpPr>
            <a:spLocks noChangeShapeType="1"/>
          </p:cNvSpPr>
          <p:nvPr/>
        </p:nvSpPr>
        <p:spPr bwMode="auto">
          <a:xfrm flipH="1">
            <a:off x="3467100" y="715963"/>
            <a:ext cx="1066800" cy="622300"/>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6" name="Line 63"/>
          <p:cNvSpPr>
            <a:spLocks noChangeShapeType="1"/>
          </p:cNvSpPr>
          <p:nvPr/>
        </p:nvSpPr>
        <p:spPr bwMode="auto">
          <a:xfrm>
            <a:off x="7929563" y="742950"/>
            <a:ext cx="717550" cy="595313"/>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7" name="Rectangle 64"/>
          <p:cNvSpPr>
            <a:spLocks noChangeArrowheads="1"/>
          </p:cNvSpPr>
          <p:nvPr/>
        </p:nvSpPr>
        <p:spPr bwMode="auto">
          <a:xfrm>
            <a:off x="2922588" y="471488"/>
            <a:ext cx="6742112" cy="27146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b="1">
              <a:latin typeface="Times" pitchFamily="18" charset="0"/>
              <a:ea typeface="宋体" pitchFamily="2" charset="-122"/>
            </a:endParaRPr>
          </a:p>
        </p:txBody>
      </p:sp>
      <p:sp>
        <p:nvSpPr>
          <p:cNvPr id="15368" name="Rectangle 65"/>
          <p:cNvSpPr>
            <a:spLocks noChangeArrowheads="1"/>
          </p:cNvSpPr>
          <p:nvPr/>
        </p:nvSpPr>
        <p:spPr bwMode="auto">
          <a:xfrm>
            <a:off x="2922588" y="471488"/>
            <a:ext cx="6765925" cy="298450"/>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b="1">
              <a:latin typeface="Times" pitchFamily="18" charset="0"/>
              <a:ea typeface="宋体" pitchFamily="2" charset="-122"/>
            </a:endParaRPr>
          </a:p>
        </p:txBody>
      </p:sp>
      <p:sp>
        <p:nvSpPr>
          <p:cNvPr id="15369" name="Rectangle 66"/>
          <p:cNvSpPr>
            <a:spLocks noChangeArrowheads="1"/>
          </p:cNvSpPr>
          <p:nvPr/>
        </p:nvSpPr>
        <p:spPr bwMode="auto">
          <a:xfrm>
            <a:off x="3397250" y="438150"/>
            <a:ext cx="11588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T</a:t>
            </a:r>
            <a:endParaRPr kumimoji="0" lang="en-GB" altLang="zh-CN" sz="2400" b="1">
              <a:latin typeface="Times" pitchFamily="18" charset="0"/>
              <a:ea typeface="宋体" pitchFamily="2" charset="-122"/>
            </a:endParaRPr>
          </a:p>
        </p:txBody>
      </p:sp>
      <p:sp>
        <p:nvSpPr>
          <p:cNvPr id="15370" name="Rectangle 67"/>
          <p:cNvSpPr>
            <a:spLocks noChangeArrowheads="1"/>
          </p:cNvSpPr>
          <p:nvPr/>
        </p:nvSpPr>
        <p:spPr bwMode="auto">
          <a:xfrm>
            <a:off x="3519488" y="534988"/>
            <a:ext cx="841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200" b="1">
                <a:solidFill>
                  <a:srgbClr val="000000"/>
                </a:solidFill>
                <a:ea typeface="宋体" pitchFamily="2" charset="-122"/>
              </a:rPr>
              <a:t>1</a:t>
            </a:r>
            <a:endParaRPr kumimoji="0" lang="en-GB" altLang="zh-CN" sz="2400" b="1">
              <a:latin typeface="Times" pitchFamily="18" charset="0"/>
              <a:ea typeface="宋体" pitchFamily="2" charset="-122"/>
            </a:endParaRPr>
          </a:p>
        </p:txBody>
      </p:sp>
      <p:sp>
        <p:nvSpPr>
          <p:cNvPr id="15371" name="Rectangle 68"/>
          <p:cNvSpPr>
            <a:spLocks noChangeArrowheads="1"/>
          </p:cNvSpPr>
          <p:nvPr/>
        </p:nvSpPr>
        <p:spPr bwMode="auto">
          <a:xfrm>
            <a:off x="3606800" y="438150"/>
            <a:ext cx="210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b="1">
                <a:solidFill>
                  <a:srgbClr val="000000"/>
                </a:solidFill>
                <a:ea typeface="宋体" pitchFamily="2" charset="-122"/>
              </a:rPr>
              <a:t> </a:t>
            </a:r>
            <a:r>
              <a:rPr kumimoji="0" lang="en-GB" altLang="zh-CN" sz="1500" b="1">
                <a:solidFill>
                  <a:srgbClr val="000000"/>
                </a:solidFill>
                <a:ea typeface="宋体" pitchFamily="2" charset="-122"/>
              </a:rPr>
              <a:t>= openSubTransaction</a:t>
            </a:r>
            <a:endParaRPr kumimoji="0" lang="en-GB" altLang="zh-CN" sz="2400" b="1">
              <a:latin typeface="Times" pitchFamily="18" charset="0"/>
              <a:ea typeface="宋体" pitchFamily="2" charset="-122"/>
            </a:endParaRPr>
          </a:p>
        </p:txBody>
      </p:sp>
      <p:sp>
        <p:nvSpPr>
          <p:cNvPr id="15372" name="Rectangle 69"/>
          <p:cNvSpPr>
            <a:spLocks noChangeArrowheads="1"/>
          </p:cNvSpPr>
          <p:nvPr/>
        </p:nvSpPr>
        <p:spPr bwMode="auto">
          <a:xfrm>
            <a:off x="6994525" y="465138"/>
            <a:ext cx="1158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T</a:t>
            </a:r>
            <a:endParaRPr kumimoji="0" lang="en-GB" altLang="zh-CN" sz="2400" b="1">
              <a:latin typeface="Times" pitchFamily="18" charset="0"/>
              <a:ea typeface="宋体" pitchFamily="2" charset="-122"/>
            </a:endParaRPr>
          </a:p>
        </p:txBody>
      </p:sp>
      <p:sp>
        <p:nvSpPr>
          <p:cNvPr id="15373" name="Rectangle 70"/>
          <p:cNvSpPr>
            <a:spLocks noChangeArrowheads="1"/>
          </p:cNvSpPr>
          <p:nvPr/>
        </p:nvSpPr>
        <p:spPr bwMode="auto">
          <a:xfrm>
            <a:off x="7115175" y="563563"/>
            <a:ext cx="841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200" b="1">
                <a:solidFill>
                  <a:srgbClr val="000000"/>
                </a:solidFill>
                <a:ea typeface="宋体" pitchFamily="2" charset="-122"/>
              </a:rPr>
              <a:t>2</a:t>
            </a:r>
            <a:endParaRPr kumimoji="0" lang="en-GB" altLang="zh-CN" sz="2400" b="1">
              <a:latin typeface="Times" pitchFamily="18" charset="0"/>
              <a:ea typeface="宋体" pitchFamily="2" charset="-122"/>
            </a:endParaRPr>
          </a:p>
        </p:txBody>
      </p:sp>
      <p:sp>
        <p:nvSpPr>
          <p:cNvPr id="15374" name="Rectangle 71"/>
          <p:cNvSpPr>
            <a:spLocks noChangeArrowheads="1"/>
          </p:cNvSpPr>
          <p:nvPr/>
        </p:nvSpPr>
        <p:spPr bwMode="auto">
          <a:xfrm>
            <a:off x="7205663" y="465138"/>
            <a:ext cx="210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b="1">
                <a:solidFill>
                  <a:srgbClr val="000000"/>
                </a:solidFill>
                <a:ea typeface="宋体" pitchFamily="2" charset="-122"/>
              </a:rPr>
              <a:t> </a:t>
            </a:r>
            <a:r>
              <a:rPr kumimoji="0" lang="en-GB" altLang="zh-CN" sz="1500" b="1">
                <a:solidFill>
                  <a:srgbClr val="000000"/>
                </a:solidFill>
                <a:ea typeface="宋体" pitchFamily="2" charset="-122"/>
              </a:rPr>
              <a:t>= openSubTransaction</a:t>
            </a:r>
            <a:endParaRPr kumimoji="0" lang="en-GB" altLang="zh-CN" sz="2400" b="1">
              <a:latin typeface="Times" pitchFamily="18" charset="0"/>
              <a:ea typeface="宋体" pitchFamily="2" charset="-122"/>
            </a:endParaRPr>
          </a:p>
        </p:txBody>
      </p:sp>
      <p:sp>
        <p:nvSpPr>
          <p:cNvPr id="15375" name="Rectangle 72"/>
          <p:cNvSpPr>
            <a:spLocks noChangeArrowheads="1"/>
          </p:cNvSpPr>
          <p:nvPr/>
        </p:nvSpPr>
        <p:spPr bwMode="auto">
          <a:xfrm>
            <a:off x="989013" y="1365250"/>
            <a:ext cx="4883150" cy="26987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b="1">
              <a:latin typeface="Times" pitchFamily="18" charset="0"/>
              <a:ea typeface="宋体" pitchFamily="2" charset="-122"/>
            </a:endParaRPr>
          </a:p>
        </p:txBody>
      </p:sp>
      <p:sp>
        <p:nvSpPr>
          <p:cNvPr id="15376" name="Rectangle 73"/>
          <p:cNvSpPr>
            <a:spLocks noChangeArrowheads="1"/>
          </p:cNvSpPr>
          <p:nvPr/>
        </p:nvSpPr>
        <p:spPr bwMode="auto">
          <a:xfrm>
            <a:off x="989013" y="1365250"/>
            <a:ext cx="4908550" cy="296863"/>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b="1">
              <a:latin typeface="Times" pitchFamily="18" charset="0"/>
              <a:ea typeface="宋体" pitchFamily="2" charset="-122"/>
            </a:endParaRPr>
          </a:p>
        </p:txBody>
      </p:sp>
      <p:sp>
        <p:nvSpPr>
          <p:cNvPr id="15377" name="Rectangle 74"/>
          <p:cNvSpPr>
            <a:spLocks noChangeArrowheads="1"/>
          </p:cNvSpPr>
          <p:nvPr/>
        </p:nvSpPr>
        <p:spPr bwMode="auto">
          <a:xfrm>
            <a:off x="6143625" y="1365250"/>
            <a:ext cx="3719513" cy="26987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b="1">
              <a:latin typeface="Times" pitchFamily="18" charset="0"/>
              <a:ea typeface="宋体" pitchFamily="2" charset="-122"/>
            </a:endParaRPr>
          </a:p>
        </p:txBody>
      </p:sp>
      <p:sp>
        <p:nvSpPr>
          <p:cNvPr id="15378" name="Rectangle 75"/>
          <p:cNvSpPr>
            <a:spLocks noChangeArrowheads="1"/>
          </p:cNvSpPr>
          <p:nvPr/>
        </p:nvSpPr>
        <p:spPr bwMode="auto">
          <a:xfrm>
            <a:off x="6143625" y="1365250"/>
            <a:ext cx="3743325" cy="296863"/>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b="1">
              <a:latin typeface="Times" pitchFamily="18" charset="0"/>
              <a:ea typeface="宋体" pitchFamily="2" charset="-122"/>
            </a:endParaRPr>
          </a:p>
        </p:txBody>
      </p:sp>
      <p:sp>
        <p:nvSpPr>
          <p:cNvPr id="15379" name="Rectangle 76"/>
          <p:cNvSpPr>
            <a:spLocks noChangeArrowheads="1"/>
          </p:cNvSpPr>
          <p:nvPr/>
        </p:nvSpPr>
        <p:spPr bwMode="auto">
          <a:xfrm>
            <a:off x="1506538" y="1350963"/>
            <a:ext cx="1892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openSubTransaction</a:t>
            </a:r>
            <a:endParaRPr kumimoji="0" lang="en-GB" altLang="zh-CN" sz="2400" b="1">
              <a:latin typeface="Times" pitchFamily="18" charset="0"/>
              <a:ea typeface="宋体" pitchFamily="2" charset="-122"/>
            </a:endParaRPr>
          </a:p>
        </p:txBody>
      </p:sp>
      <p:sp>
        <p:nvSpPr>
          <p:cNvPr id="15380" name="Rectangle 77"/>
          <p:cNvSpPr>
            <a:spLocks noChangeArrowheads="1"/>
          </p:cNvSpPr>
          <p:nvPr/>
        </p:nvSpPr>
        <p:spPr bwMode="auto">
          <a:xfrm>
            <a:off x="7054850" y="1350963"/>
            <a:ext cx="1892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openSubTransaction</a:t>
            </a:r>
            <a:endParaRPr kumimoji="0" lang="en-GB" altLang="zh-CN" sz="2400" b="1">
              <a:latin typeface="Times" pitchFamily="18" charset="0"/>
              <a:ea typeface="宋体" pitchFamily="2" charset="-122"/>
            </a:endParaRPr>
          </a:p>
        </p:txBody>
      </p:sp>
      <p:sp>
        <p:nvSpPr>
          <p:cNvPr id="15381" name="Rectangle 78"/>
          <p:cNvSpPr>
            <a:spLocks noChangeArrowheads="1"/>
          </p:cNvSpPr>
          <p:nvPr/>
        </p:nvSpPr>
        <p:spPr bwMode="auto">
          <a:xfrm>
            <a:off x="3722688" y="1325563"/>
            <a:ext cx="1892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openSubTransaction</a:t>
            </a:r>
            <a:endParaRPr kumimoji="0" lang="en-GB" altLang="zh-CN" sz="2400" b="1">
              <a:latin typeface="Times" pitchFamily="18" charset="0"/>
              <a:ea typeface="宋体" pitchFamily="2" charset="-122"/>
            </a:endParaRPr>
          </a:p>
        </p:txBody>
      </p:sp>
      <p:sp>
        <p:nvSpPr>
          <p:cNvPr id="15382" name="Rectangle 79"/>
          <p:cNvSpPr>
            <a:spLocks noChangeArrowheads="1"/>
          </p:cNvSpPr>
          <p:nvPr/>
        </p:nvSpPr>
        <p:spPr bwMode="auto">
          <a:xfrm>
            <a:off x="963613" y="2232025"/>
            <a:ext cx="1858962" cy="296863"/>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b="1">
              <a:latin typeface="Times" pitchFamily="18" charset="0"/>
              <a:ea typeface="宋体" pitchFamily="2" charset="-122"/>
            </a:endParaRPr>
          </a:p>
        </p:txBody>
      </p:sp>
      <p:sp>
        <p:nvSpPr>
          <p:cNvPr id="15383" name="Rectangle 80"/>
          <p:cNvSpPr>
            <a:spLocks noChangeArrowheads="1"/>
          </p:cNvSpPr>
          <p:nvPr/>
        </p:nvSpPr>
        <p:spPr bwMode="auto">
          <a:xfrm>
            <a:off x="963613" y="2232025"/>
            <a:ext cx="1882775" cy="325438"/>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b="1">
              <a:latin typeface="Times" pitchFamily="18" charset="0"/>
              <a:ea typeface="宋体" pitchFamily="2" charset="-122"/>
            </a:endParaRPr>
          </a:p>
        </p:txBody>
      </p:sp>
      <p:sp>
        <p:nvSpPr>
          <p:cNvPr id="15384" name="Rectangle 81"/>
          <p:cNvSpPr>
            <a:spLocks noChangeArrowheads="1"/>
          </p:cNvSpPr>
          <p:nvPr/>
        </p:nvSpPr>
        <p:spPr bwMode="auto">
          <a:xfrm>
            <a:off x="3195638" y="2232025"/>
            <a:ext cx="1857375" cy="296863"/>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b="1">
              <a:latin typeface="Times" pitchFamily="18" charset="0"/>
              <a:ea typeface="宋体" pitchFamily="2" charset="-122"/>
            </a:endParaRPr>
          </a:p>
        </p:txBody>
      </p:sp>
      <p:sp>
        <p:nvSpPr>
          <p:cNvPr id="15385" name="Rectangle 82"/>
          <p:cNvSpPr>
            <a:spLocks noChangeArrowheads="1"/>
          </p:cNvSpPr>
          <p:nvPr/>
        </p:nvSpPr>
        <p:spPr bwMode="auto">
          <a:xfrm>
            <a:off x="3195638" y="2232025"/>
            <a:ext cx="1882775" cy="325438"/>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b="1">
              <a:latin typeface="Times" pitchFamily="18" charset="0"/>
              <a:ea typeface="宋体" pitchFamily="2" charset="-122"/>
            </a:endParaRPr>
          </a:p>
        </p:txBody>
      </p:sp>
      <p:sp>
        <p:nvSpPr>
          <p:cNvPr id="15386" name="Rectangle 83"/>
          <p:cNvSpPr>
            <a:spLocks noChangeArrowheads="1"/>
          </p:cNvSpPr>
          <p:nvPr/>
        </p:nvSpPr>
        <p:spPr bwMode="auto">
          <a:xfrm>
            <a:off x="6269038" y="2232025"/>
            <a:ext cx="3370262" cy="296863"/>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b="1">
              <a:latin typeface="Times" pitchFamily="18" charset="0"/>
              <a:ea typeface="宋体" pitchFamily="2" charset="-122"/>
            </a:endParaRPr>
          </a:p>
        </p:txBody>
      </p:sp>
      <p:sp>
        <p:nvSpPr>
          <p:cNvPr id="15387" name="Rectangle 84"/>
          <p:cNvSpPr>
            <a:spLocks noChangeArrowheads="1"/>
          </p:cNvSpPr>
          <p:nvPr/>
        </p:nvSpPr>
        <p:spPr bwMode="auto">
          <a:xfrm>
            <a:off x="6269038" y="2232025"/>
            <a:ext cx="3395662" cy="325438"/>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b="1">
              <a:latin typeface="Times" pitchFamily="18" charset="0"/>
              <a:ea typeface="宋体" pitchFamily="2" charset="-122"/>
            </a:endParaRPr>
          </a:p>
        </p:txBody>
      </p:sp>
      <p:sp>
        <p:nvSpPr>
          <p:cNvPr id="15388" name="Rectangle 85"/>
          <p:cNvSpPr>
            <a:spLocks noChangeArrowheads="1"/>
          </p:cNvSpPr>
          <p:nvPr/>
        </p:nvSpPr>
        <p:spPr bwMode="auto">
          <a:xfrm>
            <a:off x="7094538" y="2217738"/>
            <a:ext cx="1892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openSubTransaction</a:t>
            </a:r>
            <a:endParaRPr kumimoji="0" lang="en-GB" altLang="zh-CN" sz="2400" b="1">
              <a:latin typeface="Times" pitchFamily="18" charset="0"/>
              <a:ea typeface="宋体" pitchFamily="2" charset="-122"/>
            </a:endParaRPr>
          </a:p>
        </p:txBody>
      </p:sp>
      <p:sp>
        <p:nvSpPr>
          <p:cNvPr id="15389" name="Rectangle 86"/>
          <p:cNvSpPr>
            <a:spLocks noChangeArrowheads="1"/>
          </p:cNvSpPr>
          <p:nvPr/>
        </p:nvSpPr>
        <p:spPr bwMode="auto">
          <a:xfrm>
            <a:off x="7110413" y="3071813"/>
            <a:ext cx="1860550" cy="29686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b="1">
              <a:latin typeface="Times" pitchFamily="18" charset="0"/>
              <a:ea typeface="宋体" pitchFamily="2" charset="-122"/>
            </a:endParaRPr>
          </a:p>
        </p:txBody>
      </p:sp>
      <p:sp>
        <p:nvSpPr>
          <p:cNvPr id="15390" name="Rectangle 87"/>
          <p:cNvSpPr>
            <a:spLocks noChangeArrowheads="1"/>
          </p:cNvSpPr>
          <p:nvPr/>
        </p:nvSpPr>
        <p:spPr bwMode="auto">
          <a:xfrm>
            <a:off x="7110413" y="3071813"/>
            <a:ext cx="1885950" cy="323850"/>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b="1">
              <a:latin typeface="Times" pitchFamily="18" charset="0"/>
              <a:ea typeface="宋体" pitchFamily="2" charset="-122"/>
            </a:endParaRPr>
          </a:p>
        </p:txBody>
      </p:sp>
      <p:sp>
        <p:nvSpPr>
          <p:cNvPr id="15391" name="Line 88"/>
          <p:cNvSpPr>
            <a:spLocks noChangeShapeType="1"/>
          </p:cNvSpPr>
          <p:nvPr/>
        </p:nvSpPr>
        <p:spPr bwMode="auto">
          <a:xfrm flipH="1">
            <a:off x="1831975" y="1690688"/>
            <a:ext cx="495300" cy="54133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2" name="Line 89"/>
          <p:cNvSpPr>
            <a:spLocks noChangeShapeType="1"/>
          </p:cNvSpPr>
          <p:nvPr/>
        </p:nvSpPr>
        <p:spPr bwMode="auto">
          <a:xfrm>
            <a:off x="4137025" y="1662113"/>
            <a:ext cx="246063" cy="595312"/>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3" name="Line 90"/>
          <p:cNvSpPr>
            <a:spLocks noChangeShapeType="1"/>
          </p:cNvSpPr>
          <p:nvPr/>
        </p:nvSpPr>
        <p:spPr bwMode="auto">
          <a:xfrm>
            <a:off x="7532688" y="1662113"/>
            <a:ext cx="371475" cy="569912"/>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4" name="Line 91"/>
          <p:cNvSpPr>
            <a:spLocks noChangeShapeType="1"/>
          </p:cNvSpPr>
          <p:nvPr/>
        </p:nvSpPr>
        <p:spPr bwMode="auto">
          <a:xfrm>
            <a:off x="7805738" y="2557463"/>
            <a:ext cx="271462" cy="485775"/>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5" name="Rectangle 92"/>
          <p:cNvSpPr>
            <a:spLocks noChangeArrowheads="1"/>
          </p:cNvSpPr>
          <p:nvPr/>
        </p:nvSpPr>
        <p:spPr bwMode="auto">
          <a:xfrm>
            <a:off x="1065213" y="1027113"/>
            <a:ext cx="1158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T</a:t>
            </a:r>
            <a:endParaRPr kumimoji="0" lang="en-GB" altLang="zh-CN" sz="2400" b="1">
              <a:latin typeface="Times" pitchFamily="18" charset="0"/>
              <a:ea typeface="宋体" pitchFamily="2" charset="-122"/>
            </a:endParaRPr>
          </a:p>
        </p:txBody>
      </p:sp>
      <p:sp>
        <p:nvSpPr>
          <p:cNvPr id="15396" name="Rectangle 93"/>
          <p:cNvSpPr>
            <a:spLocks noChangeArrowheads="1"/>
          </p:cNvSpPr>
          <p:nvPr/>
        </p:nvSpPr>
        <p:spPr bwMode="auto">
          <a:xfrm>
            <a:off x="1185863" y="1125538"/>
            <a:ext cx="841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200" b="1">
                <a:solidFill>
                  <a:srgbClr val="000000"/>
                </a:solidFill>
                <a:ea typeface="宋体" pitchFamily="2" charset="-122"/>
              </a:rPr>
              <a:t>1</a:t>
            </a:r>
            <a:endParaRPr kumimoji="0" lang="en-GB" altLang="zh-CN" sz="2400" b="1">
              <a:latin typeface="Times" pitchFamily="18" charset="0"/>
              <a:ea typeface="宋体" pitchFamily="2" charset="-122"/>
            </a:endParaRPr>
          </a:p>
        </p:txBody>
      </p:sp>
      <p:sp>
        <p:nvSpPr>
          <p:cNvPr id="15397" name="Rectangle 94"/>
          <p:cNvSpPr>
            <a:spLocks noChangeArrowheads="1"/>
          </p:cNvSpPr>
          <p:nvPr/>
        </p:nvSpPr>
        <p:spPr bwMode="auto">
          <a:xfrm>
            <a:off x="1273175" y="1027113"/>
            <a:ext cx="1158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b="1">
                <a:solidFill>
                  <a:srgbClr val="000000"/>
                </a:solidFill>
                <a:ea typeface="宋体" pitchFamily="2" charset="-122"/>
              </a:rPr>
              <a:t> </a:t>
            </a:r>
            <a:r>
              <a:rPr kumimoji="0" lang="en-GB" altLang="zh-CN" sz="1500" b="1">
                <a:solidFill>
                  <a:srgbClr val="000000"/>
                </a:solidFill>
                <a:ea typeface="宋体" pitchFamily="2" charset="-122"/>
              </a:rPr>
              <a:t>:</a:t>
            </a:r>
            <a:endParaRPr kumimoji="0" lang="en-GB" altLang="zh-CN" sz="2400" b="1">
              <a:latin typeface="Times" pitchFamily="18" charset="0"/>
              <a:ea typeface="宋体" pitchFamily="2" charset="-122"/>
            </a:endParaRPr>
          </a:p>
        </p:txBody>
      </p:sp>
      <p:sp>
        <p:nvSpPr>
          <p:cNvPr id="15398" name="Rectangle 95"/>
          <p:cNvSpPr>
            <a:spLocks noChangeArrowheads="1"/>
          </p:cNvSpPr>
          <p:nvPr/>
        </p:nvSpPr>
        <p:spPr bwMode="auto">
          <a:xfrm>
            <a:off x="6219825" y="1027113"/>
            <a:ext cx="1158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T</a:t>
            </a:r>
            <a:endParaRPr kumimoji="0" lang="en-GB" altLang="zh-CN" sz="2400" b="1">
              <a:latin typeface="Times" pitchFamily="18" charset="0"/>
              <a:ea typeface="宋体" pitchFamily="2" charset="-122"/>
            </a:endParaRPr>
          </a:p>
        </p:txBody>
      </p:sp>
      <p:sp>
        <p:nvSpPr>
          <p:cNvPr id="15399" name="Rectangle 96"/>
          <p:cNvSpPr>
            <a:spLocks noChangeArrowheads="1"/>
          </p:cNvSpPr>
          <p:nvPr/>
        </p:nvSpPr>
        <p:spPr bwMode="auto">
          <a:xfrm>
            <a:off x="6340475" y="1125538"/>
            <a:ext cx="1270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200" b="1">
                <a:solidFill>
                  <a:srgbClr val="000000"/>
                </a:solidFill>
                <a:ea typeface="宋体" pitchFamily="2" charset="-122"/>
              </a:rPr>
              <a:t>2 </a:t>
            </a:r>
            <a:endParaRPr kumimoji="0" lang="en-GB" altLang="zh-CN" sz="2400" b="1">
              <a:latin typeface="Times" pitchFamily="18" charset="0"/>
              <a:ea typeface="宋体" pitchFamily="2" charset="-122"/>
            </a:endParaRPr>
          </a:p>
        </p:txBody>
      </p:sp>
      <p:sp>
        <p:nvSpPr>
          <p:cNvPr id="15400" name="Rectangle 97"/>
          <p:cNvSpPr>
            <a:spLocks noChangeArrowheads="1"/>
          </p:cNvSpPr>
          <p:nvPr/>
        </p:nvSpPr>
        <p:spPr bwMode="auto">
          <a:xfrm>
            <a:off x="6473825" y="1027113"/>
            <a:ext cx="1158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 </a:t>
            </a:r>
            <a:endParaRPr kumimoji="0" lang="en-GB" altLang="zh-CN" sz="2400" b="1">
              <a:latin typeface="Times" pitchFamily="18" charset="0"/>
              <a:ea typeface="宋体" pitchFamily="2" charset="-122"/>
            </a:endParaRPr>
          </a:p>
        </p:txBody>
      </p:sp>
      <p:sp>
        <p:nvSpPr>
          <p:cNvPr id="15401" name="Rectangle 98"/>
          <p:cNvSpPr>
            <a:spLocks noChangeArrowheads="1"/>
          </p:cNvSpPr>
          <p:nvPr/>
        </p:nvSpPr>
        <p:spPr bwMode="auto">
          <a:xfrm>
            <a:off x="996950" y="1919288"/>
            <a:ext cx="1158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T</a:t>
            </a:r>
            <a:endParaRPr kumimoji="0" lang="en-GB" altLang="zh-CN" sz="2400" b="1">
              <a:latin typeface="Times" pitchFamily="18" charset="0"/>
              <a:ea typeface="宋体" pitchFamily="2" charset="-122"/>
            </a:endParaRPr>
          </a:p>
        </p:txBody>
      </p:sp>
      <p:sp>
        <p:nvSpPr>
          <p:cNvPr id="15402" name="Rectangle 99"/>
          <p:cNvSpPr>
            <a:spLocks noChangeArrowheads="1"/>
          </p:cNvSpPr>
          <p:nvPr/>
        </p:nvSpPr>
        <p:spPr bwMode="auto">
          <a:xfrm>
            <a:off x="1117600" y="2019300"/>
            <a:ext cx="1682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200" b="1">
                <a:solidFill>
                  <a:srgbClr val="000000"/>
                </a:solidFill>
                <a:ea typeface="宋体" pitchFamily="2" charset="-122"/>
              </a:rPr>
              <a:t>11</a:t>
            </a:r>
            <a:endParaRPr kumimoji="0" lang="en-GB" altLang="zh-CN" sz="2400" b="1">
              <a:latin typeface="Times" pitchFamily="18" charset="0"/>
              <a:ea typeface="宋体" pitchFamily="2" charset="-122"/>
            </a:endParaRPr>
          </a:p>
        </p:txBody>
      </p:sp>
      <p:sp>
        <p:nvSpPr>
          <p:cNvPr id="15403" name="Rectangle 100"/>
          <p:cNvSpPr>
            <a:spLocks noChangeArrowheads="1"/>
          </p:cNvSpPr>
          <p:nvPr/>
        </p:nvSpPr>
        <p:spPr bwMode="auto">
          <a:xfrm>
            <a:off x="1295400" y="1919288"/>
            <a:ext cx="168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b="1">
                <a:solidFill>
                  <a:srgbClr val="000000"/>
                </a:solidFill>
                <a:ea typeface="宋体" pitchFamily="2" charset="-122"/>
              </a:rPr>
              <a:t> </a:t>
            </a:r>
            <a:r>
              <a:rPr kumimoji="0" lang="en-GB" altLang="zh-CN" sz="1500" b="1">
                <a:solidFill>
                  <a:srgbClr val="000000"/>
                </a:solidFill>
                <a:ea typeface="宋体" pitchFamily="2" charset="-122"/>
              </a:rPr>
              <a:t>: </a:t>
            </a:r>
            <a:endParaRPr kumimoji="0" lang="en-GB" altLang="zh-CN" sz="2400" b="1">
              <a:latin typeface="Times" pitchFamily="18" charset="0"/>
              <a:ea typeface="宋体" pitchFamily="2" charset="-122"/>
            </a:endParaRPr>
          </a:p>
        </p:txBody>
      </p:sp>
      <p:sp>
        <p:nvSpPr>
          <p:cNvPr id="15404" name="Rectangle 101"/>
          <p:cNvSpPr>
            <a:spLocks noChangeArrowheads="1"/>
          </p:cNvSpPr>
          <p:nvPr/>
        </p:nvSpPr>
        <p:spPr bwMode="auto">
          <a:xfrm>
            <a:off x="3195638" y="1919288"/>
            <a:ext cx="1158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T</a:t>
            </a:r>
            <a:endParaRPr kumimoji="0" lang="en-GB" altLang="zh-CN" sz="2400" b="1">
              <a:latin typeface="Times" pitchFamily="18" charset="0"/>
              <a:ea typeface="宋体" pitchFamily="2" charset="-122"/>
            </a:endParaRPr>
          </a:p>
        </p:txBody>
      </p:sp>
      <p:sp>
        <p:nvSpPr>
          <p:cNvPr id="15405" name="Rectangle 102"/>
          <p:cNvSpPr>
            <a:spLocks noChangeArrowheads="1"/>
          </p:cNvSpPr>
          <p:nvPr/>
        </p:nvSpPr>
        <p:spPr bwMode="auto">
          <a:xfrm>
            <a:off x="3316288" y="2019300"/>
            <a:ext cx="1682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200" b="1">
                <a:solidFill>
                  <a:srgbClr val="000000"/>
                </a:solidFill>
                <a:ea typeface="宋体" pitchFamily="2" charset="-122"/>
              </a:rPr>
              <a:t>12</a:t>
            </a:r>
            <a:endParaRPr kumimoji="0" lang="en-GB" altLang="zh-CN" sz="2400" b="1">
              <a:latin typeface="Times" pitchFamily="18" charset="0"/>
              <a:ea typeface="宋体" pitchFamily="2" charset="-122"/>
            </a:endParaRPr>
          </a:p>
        </p:txBody>
      </p:sp>
      <p:sp>
        <p:nvSpPr>
          <p:cNvPr id="15406" name="Rectangle 103"/>
          <p:cNvSpPr>
            <a:spLocks noChangeArrowheads="1"/>
          </p:cNvSpPr>
          <p:nvPr/>
        </p:nvSpPr>
        <p:spPr bwMode="auto">
          <a:xfrm>
            <a:off x="3492500" y="1919288"/>
            <a:ext cx="168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b="1">
                <a:solidFill>
                  <a:srgbClr val="000000"/>
                </a:solidFill>
                <a:ea typeface="宋体" pitchFamily="2" charset="-122"/>
              </a:rPr>
              <a:t> </a:t>
            </a:r>
            <a:r>
              <a:rPr kumimoji="0" lang="en-GB" altLang="zh-CN" sz="1500" b="1">
                <a:solidFill>
                  <a:srgbClr val="000000"/>
                </a:solidFill>
                <a:ea typeface="宋体" pitchFamily="2" charset="-122"/>
              </a:rPr>
              <a:t>: </a:t>
            </a:r>
            <a:endParaRPr kumimoji="0" lang="en-GB" altLang="zh-CN" sz="2400" b="1">
              <a:latin typeface="Times" pitchFamily="18" charset="0"/>
              <a:ea typeface="宋体" pitchFamily="2" charset="-122"/>
            </a:endParaRPr>
          </a:p>
        </p:txBody>
      </p:sp>
      <p:sp>
        <p:nvSpPr>
          <p:cNvPr id="15407" name="Rectangle 104"/>
          <p:cNvSpPr>
            <a:spLocks noChangeArrowheads="1"/>
          </p:cNvSpPr>
          <p:nvPr/>
        </p:nvSpPr>
        <p:spPr bwMode="auto">
          <a:xfrm>
            <a:off x="7077075" y="2738438"/>
            <a:ext cx="1158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T</a:t>
            </a:r>
            <a:endParaRPr kumimoji="0" lang="en-GB" altLang="zh-CN" sz="2400" b="1">
              <a:latin typeface="Times" pitchFamily="18" charset="0"/>
              <a:ea typeface="宋体" pitchFamily="2" charset="-122"/>
            </a:endParaRPr>
          </a:p>
        </p:txBody>
      </p:sp>
      <p:sp>
        <p:nvSpPr>
          <p:cNvPr id="15408" name="Rectangle 105"/>
          <p:cNvSpPr>
            <a:spLocks noChangeArrowheads="1"/>
          </p:cNvSpPr>
          <p:nvPr/>
        </p:nvSpPr>
        <p:spPr bwMode="auto">
          <a:xfrm>
            <a:off x="7197725" y="2838450"/>
            <a:ext cx="2524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200" b="1">
                <a:solidFill>
                  <a:srgbClr val="000000"/>
                </a:solidFill>
                <a:ea typeface="宋体" pitchFamily="2" charset="-122"/>
              </a:rPr>
              <a:t>211</a:t>
            </a:r>
            <a:endParaRPr kumimoji="0" lang="en-GB" altLang="zh-CN" sz="2400" b="1">
              <a:latin typeface="Times" pitchFamily="18" charset="0"/>
              <a:ea typeface="宋体" pitchFamily="2" charset="-122"/>
            </a:endParaRPr>
          </a:p>
        </p:txBody>
      </p:sp>
      <p:sp>
        <p:nvSpPr>
          <p:cNvPr id="15409" name="Rectangle 106"/>
          <p:cNvSpPr>
            <a:spLocks noChangeArrowheads="1"/>
          </p:cNvSpPr>
          <p:nvPr/>
        </p:nvSpPr>
        <p:spPr bwMode="auto">
          <a:xfrm>
            <a:off x="7462838" y="2738438"/>
            <a:ext cx="168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b="1">
                <a:solidFill>
                  <a:srgbClr val="000000"/>
                </a:solidFill>
                <a:ea typeface="宋体" pitchFamily="2" charset="-122"/>
              </a:rPr>
              <a:t> </a:t>
            </a:r>
            <a:r>
              <a:rPr kumimoji="0" lang="en-GB" altLang="zh-CN" sz="1500" b="1">
                <a:solidFill>
                  <a:srgbClr val="000000"/>
                </a:solidFill>
                <a:ea typeface="宋体" pitchFamily="2" charset="-122"/>
              </a:rPr>
              <a:t>: </a:t>
            </a:r>
            <a:endParaRPr kumimoji="0" lang="en-GB" altLang="zh-CN" sz="2400" b="1">
              <a:latin typeface="Times" pitchFamily="18" charset="0"/>
              <a:ea typeface="宋体" pitchFamily="2" charset="-122"/>
            </a:endParaRPr>
          </a:p>
        </p:txBody>
      </p:sp>
      <p:sp>
        <p:nvSpPr>
          <p:cNvPr id="15410" name="Rectangle 107"/>
          <p:cNvSpPr>
            <a:spLocks noChangeArrowheads="1"/>
          </p:cNvSpPr>
          <p:nvPr/>
        </p:nvSpPr>
        <p:spPr bwMode="auto">
          <a:xfrm>
            <a:off x="6318250" y="1906588"/>
            <a:ext cx="11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T</a:t>
            </a:r>
            <a:endParaRPr kumimoji="0" lang="en-GB" altLang="zh-CN" sz="2400" b="1">
              <a:latin typeface="Times" pitchFamily="18" charset="0"/>
              <a:ea typeface="宋体" pitchFamily="2" charset="-122"/>
            </a:endParaRPr>
          </a:p>
        </p:txBody>
      </p:sp>
      <p:sp>
        <p:nvSpPr>
          <p:cNvPr id="15411" name="Rectangle 108"/>
          <p:cNvSpPr>
            <a:spLocks noChangeArrowheads="1"/>
          </p:cNvSpPr>
          <p:nvPr/>
        </p:nvSpPr>
        <p:spPr bwMode="auto">
          <a:xfrm>
            <a:off x="6440488" y="2005013"/>
            <a:ext cx="1682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200" b="1">
                <a:solidFill>
                  <a:srgbClr val="000000"/>
                </a:solidFill>
                <a:ea typeface="宋体" pitchFamily="2" charset="-122"/>
              </a:rPr>
              <a:t>21</a:t>
            </a:r>
            <a:endParaRPr kumimoji="0" lang="en-GB" altLang="zh-CN" sz="2400" b="1">
              <a:latin typeface="Times" pitchFamily="18" charset="0"/>
              <a:ea typeface="宋体" pitchFamily="2" charset="-122"/>
            </a:endParaRPr>
          </a:p>
        </p:txBody>
      </p:sp>
      <p:sp>
        <p:nvSpPr>
          <p:cNvPr id="15412" name="Rectangle 109"/>
          <p:cNvSpPr>
            <a:spLocks noChangeArrowheads="1"/>
          </p:cNvSpPr>
          <p:nvPr/>
        </p:nvSpPr>
        <p:spPr bwMode="auto">
          <a:xfrm>
            <a:off x="6616700" y="1987550"/>
            <a:ext cx="168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b="1">
                <a:solidFill>
                  <a:srgbClr val="000000"/>
                </a:solidFill>
                <a:ea typeface="宋体" pitchFamily="2" charset="-122"/>
              </a:rPr>
              <a:t> </a:t>
            </a:r>
            <a:r>
              <a:rPr kumimoji="0" lang="en-GB" altLang="zh-CN" sz="1500" b="1">
                <a:solidFill>
                  <a:srgbClr val="000000"/>
                </a:solidFill>
                <a:ea typeface="宋体" pitchFamily="2" charset="-122"/>
              </a:rPr>
              <a:t>: </a:t>
            </a:r>
            <a:endParaRPr kumimoji="0" lang="en-GB" altLang="zh-CN" sz="2400" b="1">
              <a:latin typeface="Times" pitchFamily="18" charset="0"/>
              <a:ea typeface="宋体" pitchFamily="2" charset="-122"/>
            </a:endParaRPr>
          </a:p>
        </p:txBody>
      </p:sp>
      <p:sp>
        <p:nvSpPr>
          <p:cNvPr id="15413" name="Rectangle 110"/>
          <p:cNvSpPr>
            <a:spLocks noChangeArrowheads="1"/>
          </p:cNvSpPr>
          <p:nvPr/>
        </p:nvSpPr>
        <p:spPr bwMode="auto">
          <a:xfrm>
            <a:off x="7847013" y="3402013"/>
            <a:ext cx="1143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prov.commit</a:t>
            </a:r>
            <a:endParaRPr kumimoji="0" lang="en-GB" altLang="zh-CN" sz="2400" b="1">
              <a:latin typeface="Times" pitchFamily="18" charset="0"/>
              <a:ea typeface="宋体" pitchFamily="2" charset="-122"/>
            </a:endParaRPr>
          </a:p>
        </p:txBody>
      </p:sp>
      <p:sp>
        <p:nvSpPr>
          <p:cNvPr id="15414" name="Rectangle 111"/>
          <p:cNvSpPr>
            <a:spLocks noChangeArrowheads="1"/>
          </p:cNvSpPr>
          <p:nvPr/>
        </p:nvSpPr>
        <p:spPr bwMode="auto">
          <a:xfrm>
            <a:off x="8458200" y="2570163"/>
            <a:ext cx="11953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prov. commit</a:t>
            </a:r>
            <a:endParaRPr kumimoji="0" lang="en-GB" altLang="zh-CN" sz="2400" b="1">
              <a:latin typeface="Times" pitchFamily="18" charset="0"/>
              <a:ea typeface="宋体" pitchFamily="2" charset="-122"/>
            </a:endParaRPr>
          </a:p>
        </p:txBody>
      </p:sp>
      <p:sp>
        <p:nvSpPr>
          <p:cNvPr id="15415" name="Rectangle 112"/>
          <p:cNvSpPr>
            <a:spLocks noChangeArrowheads="1"/>
          </p:cNvSpPr>
          <p:nvPr/>
        </p:nvSpPr>
        <p:spPr bwMode="auto">
          <a:xfrm>
            <a:off x="9434513" y="1703388"/>
            <a:ext cx="476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abort</a:t>
            </a:r>
            <a:endParaRPr kumimoji="0" lang="en-GB" altLang="zh-CN" sz="2400" b="1">
              <a:latin typeface="Times" pitchFamily="18" charset="0"/>
              <a:ea typeface="宋体" pitchFamily="2" charset="-122"/>
            </a:endParaRPr>
          </a:p>
        </p:txBody>
      </p:sp>
      <p:sp>
        <p:nvSpPr>
          <p:cNvPr id="15416" name="Rectangle 113"/>
          <p:cNvSpPr>
            <a:spLocks noChangeArrowheads="1"/>
          </p:cNvSpPr>
          <p:nvPr/>
        </p:nvSpPr>
        <p:spPr bwMode="auto">
          <a:xfrm>
            <a:off x="3908425" y="2570163"/>
            <a:ext cx="11953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prov. commit</a:t>
            </a:r>
            <a:endParaRPr kumimoji="0" lang="en-GB" altLang="zh-CN" sz="2400" b="1">
              <a:latin typeface="Times" pitchFamily="18" charset="0"/>
              <a:ea typeface="宋体" pitchFamily="2" charset="-122"/>
            </a:endParaRPr>
          </a:p>
        </p:txBody>
      </p:sp>
      <p:sp>
        <p:nvSpPr>
          <p:cNvPr id="15417" name="Rectangle 114"/>
          <p:cNvSpPr>
            <a:spLocks noChangeArrowheads="1"/>
          </p:cNvSpPr>
          <p:nvPr/>
        </p:nvSpPr>
        <p:spPr bwMode="auto">
          <a:xfrm>
            <a:off x="1046163" y="2570163"/>
            <a:ext cx="19034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provisionally commit</a:t>
            </a:r>
            <a:endParaRPr kumimoji="0" lang="en-GB" altLang="zh-CN" sz="2400" b="1">
              <a:latin typeface="Times" pitchFamily="18" charset="0"/>
              <a:ea typeface="宋体" pitchFamily="2" charset="-122"/>
            </a:endParaRPr>
          </a:p>
        </p:txBody>
      </p:sp>
      <p:sp>
        <p:nvSpPr>
          <p:cNvPr id="15418" name="Rectangle 115"/>
          <p:cNvSpPr>
            <a:spLocks noChangeArrowheads="1"/>
          </p:cNvSpPr>
          <p:nvPr/>
        </p:nvSpPr>
        <p:spPr bwMode="auto">
          <a:xfrm>
            <a:off x="4711700" y="1703388"/>
            <a:ext cx="11953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prov. commit</a:t>
            </a:r>
            <a:endParaRPr kumimoji="0" lang="en-GB" altLang="zh-CN" sz="2400" b="1">
              <a:latin typeface="Times" pitchFamily="18" charset="0"/>
              <a:ea typeface="宋体" pitchFamily="2" charset="-122"/>
            </a:endParaRPr>
          </a:p>
        </p:txBody>
      </p:sp>
      <p:sp>
        <p:nvSpPr>
          <p:cNvPr id="15419" name="Rectangle 116"/>
          <p:cNvSpPr>
            <a:spLocks noChangeArrowheads="1"/>
          </p:cNvSpPr>
          <p:nvPr/>
        </p:nvSpPr>
        <p:spPr bwMode="auto">
          <a:xfrm>
            <a:off x="8993188" y="944563"/>
            <a:ext cx="6778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commit</a:t>
            </a:r>
            <a:endParaRPr kumimoji="0" lang="en-GB" altLang="zh-CN" sz="2400" b="1">
              <a:latin typeface="Times" pitchFamily="18" charset="0"/>
              <a:ea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GB">
                <a:ea typeface="宋体" pitchFamily="2" charset="-122"/>
              </a:rPr>
              <a:t>嵌套事务的优点</a:t>
            </a:r>
            <a:endParaRPr lang="en-GB" altLang="zh-CN">
              <a:ea typeface="宋体" pitchFamily="2" charset="-122"/>
            </a:endParaRPr>
          </a:p>
        </p:txBody>
      </p:sp>
      <p:sp>
        <p:nvSpPr>
          <p:cNvPr id="16387" name="Rectangle 3"/>
          <p:cNvSpPr>
            <a:spLocks noGrp="1" noChangeArrowheads="1"/>
          </p:cNvSpPr>
          <p:nvPr>
            <p:ph type="body" idx="1"/>
          </p:nvPr>
        </p:nvSpPr>
        <p:spPr>
          <a:xfrm>
            <a:off x="495300" y="1147763"/>
            <a:ext cx="8859838" cy="5227637"/>
          </a:xfrm>
        </p:spPr>
        <p:txBody>
          <a:bodyPr/>
          <a:lstStyle/>
          <a:p>
            <a:r>
              <a:rPr lang="zh-CN" altLang="en-US">
                <a:ea typeface="宋体" pitchFamily="2" charset="-122"/>
              </a:rPr>
              <a:t>在同一个层次的子事务可以并发运行</a:t>
            </a:r>
            <a:endParaRPr lang="en-GB" altLang="zh-CN" sz="2400">
              <a:ea typeface="宋体" pitchFamily="2" charset="-122"/>
            </a:endParaRPr>
          </a:p>
          <a:p>
            <a:pPr lvl="1"/>
            <a:r>
              <a:rPr lang="zh-CN" altLang="en-US" sz="2400">
                <a:ea typeface="宋体" pitchFamily="2" charset="-122"/>
              </a:rPr>
              <a:t>提高了一个事务内的并发度</a:t>
            </a:r>
            <a:endParaRPr lang="en-GB" altLang="zh-CN">
              <a:ea typeface="宋体" pitchFamily="2" charset="-122"/>
            </a:endParaRPr>
          </a:p>
          <a:p>
            <a:pPr lvl="1"/>
            <a:r>
              <a:rPr lang="zh-CN" altLang="en-US" sz="2400">
                <a:ea typeface="宋体" pitchFamily="2" charset="-122"/>
              </a:rPr>
              <a:t>如果这些子事务运行在不同的服务器上，那么它们能够并行执行</a:t>
            </a:r>
            <a:endParaRPr lang="en-GB" altLang="zh-CN" sz="2400">
              <a:ea typeface="宋体" pitchFamily="2" charset="-122"/>
            </a:endParaRPr>
          </a:p>
          <a:p>
            <a:pPr lvl="2"/>
            <a:r>
              <a:rPr lang="en-GB" altLang="zh-CN" sz="2400">
                <a:ea typeface="宋体" pitchFamily="2" charset="-122"/>
              </a:rPr>
              <a:t>branchTotal </a:t>
            </a:r>
            <a:r>
              <a:rPr lang="zh-CN" altLang="en-GB" sz="2400">
                <a:ea typeface="宋体" pitchFamily="2" charset="-122"/>
              </a:rPr>
              <a:t>操作：</a:t>
            </a:r>
            <a:r>
              <a:rPr lang="zh-CN" altLang="en-US" sz="2400">
                <a:ea typeface="宋体" pitchFamily="2" charset="-122"/>
              </a:rPr>
              <a:t>在分行的每一个账户上调用</a:t>
            </a:r>
            <a:r>
              <a:rPr lang="en-US" altLang="zh-CN" sz="2400">
                <a:ea typeface="宋体" pitchFamily="2" charset="-122"/>
              </a:rPr>
              <a:t>getBalance</a:t>
            </a:r>
            <a:r>
              <a:rPr lang="zh-CN" altLang="en-US" sz="2400">
                <a:ea typeface="宋体" pitchFamily="2" charset="-122"/>
              </a:rPr>
              <a:t>，实现</a:t>
            </a:r>
            <a:r>
              <a:rPr lang="en-GB" altLang="zh-CN" sz="2400">
                <a:ea typeface="宋体" pitchFamily="2" charset="-122"/>
              </a:rPr>
              <a:t>branchTotal </a:t>
            </a:r>
            <a:r>
              <a:rPr lang="zh-CN" altLang="en-GB" sz="2400">
                <a:ea typeface="宋体" pitchFamily="2" charset="-122"/>
              </a:rPr>
              <a:t>操作，如果分行具有独立的服务器，那么这些操作可以并行执行</a:t>
            </a:r>
            <a:endParaRPr lang="en-GB" altLang="zh-CN" sz="2000">
              <a:ea typeface="宋体" pitchFamily="2" charset="-122"/>
            </a:endParaRPr>
          </a:p>
          <a:p>
            <a:r>
              <a:rPr lang="zh-CN" altLang="en-US">
                <a:ea typeface="宋体" pitchFamily="2" charset="-122"/>
              </a:rPr>
              <a:t>子事务可以独立提交和放弃</a:t>
            </a:r>
            <a:r>
              <a:rPr lang="zh-CN" altLang="en-US" sz="2400">
                <a:ea typeface="宋体" pitchFamily="2" charset="-122"/>
              </a:rPr>
              <a:t> </a:t>
            </a:r>
            <a:endParaRPr lang="en-GB" altLang="zh-CN" sz="2400">
              <a:ea typeface="宋体" pitchFamily="2" charset="-122"/>
            </a:endParaRPr>
          </a:p>
          <a:p>
            <a:pPr lvl="1"/>
            <a:r>
              <a:rPr lang="zh-CN" altLang="en-US" sz="2400">
                <a:ea typeface="宋体" pitchFamily="2" charset="-122"/>
              </a:rPr>
              <a:t>若干嵌套的子事务可能更强壮</a:t>
            </a:r>
            <a:endParaRPr lang="en-GB" altLang="zh-CN" sz="2400">
              <a:ea typeface="宋体" pitchFamily="2" charset="-122"/>
            </a:endParaRPr>
          </a:p>
          <a:p>
            <a:pPr lvl="1"/>
            <a:r>
              <a:rPr lang="zh-CN" altLang="en-US" sz="2400">
                <a:ea typeface="宋体" pitchFamily="2" charset="-122"/>
              </a:rPr>
              <a:t>父事务可以根据子事务是否放弃来决定不同的动作</a:t>
            </a:r>
            <a:endParaRPr lang="en-GB" altLang="zh-CN" sz="2400">
              <a:ea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GB">
                <a:ea typeface="宋体" pitchFamily="2" charset="-122"/>
              </a:rPr>
              <a:t>嵌套事务的提交规则</a:t>
            </a:r>
          </a:p>
        </p:txBody>
      </p:sp>
      <p:sp>
        <p:nvSpPr>
          <p:cNvPr id="17411" name="Rectangle 3"/>
          <p:cNvSpPr>
            <a:spLocks noGrp="1" noChangeArrowheads="1"/>
          </p:cNvSpPr>
          <p:nvPr>
            <p:ph type="body" idx="1"/>
          </p:nvPr>
        </p:nvSpPr>
        <p:spPr/>
        <p:txBody>
          <a:bodyPr/>
          <a:lstStyle/>
          <a:p>
            <a:r>
              <a:rPr lang="zh-CN" altLang="en-US" sz="3200">
                <a:ea typeface="宋体" pitchFamily="2" charset="-122"/>
              </a:rPr>
              <a:t>事务在它的子事务完成以后，才能提交或放弃</a:t>
            </a:r>
            <a:endParaRPr lang="en-GB" altLang="zh-CN" sz="3200">
              <a:ea typeface="宋体" pitchFamily="2" charset="-122"/>
            </a:endParaRPr>
          </a:p>
          <a:p>
            <a:r>
              <a:rPr lang="zh-CN" altLang="en-US" sz="3200">
                <a:ea typeface="宋体" pitchFamily="2" charset="-122"/>
              </a:rPr>
              <a:t>当一个子事务执行完毕后，它可以独立决定是临时提交</a:t>
            </a:r>
            <a:r>
              <a:rPr lang="en-US" altLang="zh-CN" sz="3200">
                <a:ea typeface="宋体" pitchFamily="2" charset="-122"/>
              </a:rPr>
              <a:t>(</a:t>
            </a:r>
            <a:r>
              <a:rPr lang="en-GB" altLang="zh-CN" sz="3200">
                <a:ea typeface="宋体" pitchFamily="2" charset="-122"/>
              </a:rPr>
              <a:t>commit provisionally</a:t>
            </a:r>
            <a:r>
              <a:rPr lang="en-US" altLang="zh-CN" sz="3200">
                <a:ea typeface="宋体" pitchFamily="2" charset="-122"/>
              </a:rPr>
              <a:t>)</a:t>
            </a:r>
            <a:r>
              <a:rPr lang="zh-CN" altLang="en-US" sz="3200">
                <a:ea typeface="宋体" pitchFamily="2" charset="-122"/>
              </a:rPr>
              <a:t>还是放弃。如果决定是放弃，那么这个决定是最终的</a:t>
            </a:r>
            <a:endParaRPr lang="en-GB" altLang="zh-CN" sz="3200">
              <a:ea typeface="宋体" pitchFamily="2" charset="-122"/>
            </a:endParaRPr>
          </a:p>
          <a:p>
            <a:r>
              <a:rPr lang="zh-CN" altLang="en-US" sz="3200">
                <a:ea typeface="宋体" pitchFamily="2" charset="-122"/>
              </a:rPr>
              <a:t>当父事务放弃时，所有的子事务都被放弃</a:t>
            </a:r>
            <a:endParaRPr lang="en-GB" altLang="zh-CN" sz="3200">
              <a:ea typeface="宋体" pitchFamily="2" charset="-122"/>
            </a:endParaRPr>
          </a:p>
          <a:p>
            <a:r>
              <a:rPr lang="zh-CN" altLang="en-US" sz="3200">
                <a:ea typeface="宋体" pitchFamily="2" charset="-122"/>
              </a:rPr>
              <a:t>如果某个子事务放弃了，那么父事务可以决定是放弃还是不放弃</a:t>
            </a:r>
            <a:endParaRPr lang="en-GB" altLang="zh-CN" sz="3200">
              <a:ea typeface="宋体" pitchFamily="2" charset="-122"/>
            </a:endParaRPr>
          </a:p>
          <a:p>
            <a:r>
              <a:rPr lang="zh-CN" altLang="en-US" sz="3200">
                <a:ea typeface="宋体" pitchFamily="2" charset="-122"/>
              </a:rPr>
              <a:t>如果顶层事务提交，那么所有临时提交的子事务将最终提交，这里假设它们的祖先没有一个被放弃</a:t>
            </a:r>
            <a:endParaRPr lang="en-GB" altLang="zh-CN" sz="3200">
              <a:ea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GB">
                <a:ea typeface="宋体" pitchFamily="2" charset="-122"/>
              </a:rPr>
              <a:t>单个服务器上的事务</a:t>
            </a:r>
          </a:p>
        </p:txBody>
      </p:sp>
      <p:sp>
        <p:nvSpPr>
          <p:cNvPr id="18435" name="Rectangle 3"/>
          <p:cNvSpPr>
            <a:spLocks noGrp="1" noChangeArrowheads="1"/>
          </p:cNvSpPr>
          <p:nvPr>
            <p:ph type="body" idx="1"/>
          </p:nvPr>
        </p:nvSpPr>
        <p:spPr/>
        <p:txBody>
          <a:bodyPr/>
          <a:lstStyle/>
          <a:p>
            <a:pPr>
              <a:lnSpc>
                <a:spcPct val="90000"/>
              </a:lnSpc>
            </a:pPr>
            <a:r>
              <a:rPr lang="zh-CN" altLang="en-GB">
                <a:ea typeface="宋体" pitchFamily="2" charset="-122"/>
              </a:rPr>
              <a:t>在面对</a:t>
            </a:r>
            <a:r>
              <a:rPr lang="zh-CN" altLang="en-GB">
                <a:solidFill>
                  <a:srgbClr val="0000CC"/>
                </a:solidFill>
                <a:ea typeface="宋体" pitchFamily="2" charset="-122"/>
              </a:rPr>
              <a:t>并发</a:t>
            </a:r>
            <a:r>
              <a:rPr lang="zh-CN" altLang="en-GB">
                <a:ea typeface="宋体" pitchFamily="2" charset="-122"/>
              </a:rPr>
              <a:t>事务时是原子的</a:t>
            </a:r>
            <a:endParaRPr lang="en-GB" altLang="zh-CN">
              <a:ea typeface="宋体" pitchFamily="2" charset="-122"/>
            </a:endParaRPr>
          </a:p>
          <a:p>
            <a:pPr lvl="1">
              <a:lnSpc>
                <a:spcPct val="90000"/>
              </a:lnSpc>
            </a:pPr>
            <a:r>
              <a:rPr lang="zh-CN" altLang="en-GB" sz="2800">
                <a:ea typeface="宋体" pitchFamily="2" charset="-122"/>
              </a:rPr>
              <a:t>通过</a:t>
            </a:r>
            <a:r>
              <a:rPr lang="zh-CN" altLang="en-GB" sz="2800">
                <a:solidFill>
                  <a:srgbClr val="0000CC"/>
                </a:solidFill>
                <a:ea typeface="宋体" pitchFamily="2" charset="-122"/>
              </a:rPr>
              <a:t>串行等价执行</a:t>
            </a:r>
            <a:r>
              <a:rPr lang="zh-CN" altLang="en-GB" sz="2800">
                <a:ea typeface="宋体" pitchFamily="2" charset="-122"/>
              </a:rPr>
              <a:t>获得</a:t>
            </a:r>
            <a:endParaRPr lang="en-GB" altLang="zh-CN" sz="2800">
              <a:ea typeface="宋体" pitchFamily="2" charset="-122"/>
            </a:endParaRPr>
          </a:p>
          <a:p>
            <a:pPr>
              <a:lnSpc>
                <a:spcPct val="90000"/>
              </a:lnSpc>
            </a:pPr>
            <a:r>
              <a:rPr lang="zh-CN" altLang="en-GB">
                <a:ea typeface="宋体" pitchFamily="2" charset="-122"/>
              </a:rPr>
              <a:t>在服务器</a:t>
            </a:r>
            <a:r>
              <a:rPr lang="zh-CN" altLang="en-GB">
                <a:solidFill>
                  <a:srgbClr val="0000CC"/>
                </a:solidFill>
                <a:ea typeface="宋体" pitchFamily="2" charset="-122"/>
              </a:rPr>
              <a:t>崩溃</a:t>
            </a:r>
            <a:r>
              <a:rPr lang="zh-CN" altLang="en-GB">
                <a:ea typeface="宋体" pitchFamily="2" charset="-122"/>
              </a:rPr>
              <a:t>时是原子的</a:t>
            </a:r>
            <a:endParaRPr lang="en-GB" altLang="zh-CN">
              <a:ea typeface="宋体" pitchFamily="2" charset="-122"/>
            </a:endParaRPr>
          </a:p>
          <a:p>
            <a:pPr lvl="1">
              <a:lnSpc>
                <a:spcPct val="90000"/>
              </a:lnSpc>
            </a:pPr>
            <a:r>
              <a:rPr lang="zh-CN" altLang="en-GB" sz="2800">
                <a:ea typeface="宋体" pitchFamily="2" charset="-122"/>
              </a:rPr>
              <a:t>它们在持久存储中保存提交的状态</a:t>
            </a:r>
            <a:endParaRPr lang="en-GB" altLang="zh-CN" sz="2800">
              <a:ea typeface="宋体" pitchFamily="2" charset="-122"/>
            </a:endParaRPr>
          </a:p>
          <a:p>
            <a:pPr lvl="1">
              <a:lnSpc>
                <a:spcPct val="90000"/>
              </a:lnSpc>
            </a:pPr>
            <a:r>
              <a:rPr lang="zh-CN" altLang="en-GB" sz="2800">
                <a:ea typeface="宋体" pitchFamily="2" charset="-122"/>
              </a:rPr>
              <a:t>考虑到放弃所可能产生的赃数据读取，它们可使用</a:t>
            </a:r>
            <a:r>
              <a:rPr lang="zh-CN" altLang="en-GB" sz="2800">
                <a:solidFill>
                  <a:srgbClr val="0000CC"/>
                </a:solidFill>
                <a:ea typeface="宋体" pitchFamily="2" charset="-122"/>
              </a:rPr>
              <a:t>严格执行</a:t>
            </a:r>
            <a:endParaRPr lang="en-GB" altLang="zh-CN" sz="2800">
              <a:solidFill>
                <a:srgbClr val="0000CC"/>
              </a:solidFill>
              <a:ea typeface="宋体" pitchFamily="2" charset="-122"/>
            </a:endParaRPr>
          </a:p>
          <a:p>
            <a:pPr lvl="1">
              <a:lnSpc>
                <a:spcPct val="90000"/>
              </a:lnSpc>
            </a:pPr>
            <a:r>
              <a:rPr lang="zh-CN" altLang="en-GB" sz="2800">
                <a:ea typeface="宋体" pitchFamily="2" charset="-122"/>
              </a:rPr>
              <a:t>使用临时版本，用于提交</a:t>
            </a:r>
            <a:r>
              <a:rPr lang="en-GB" altLang="zh-CN" sz="2800">
                <a:ea typeface="宋体" pitchFamily="2" charset="-122"/>
              </a:rPr>
              <a:t>/</a:t>
            </a:r>
            <a:r>
              <a:rPr lang="zh-CN" altLang="en-GB" sz="2800">
                <a:ea typeface="宋体" pitchFamily="2" charset="-122"/>
              </a:rPr>
              <a:t>放弃</a:t>
            </a:r>
            <a:endParaRPr lang="en-GB" altLang="zh-CN" sz="2800">
              <a:ea typeface="宋体" pitchFamily="2" charset="-122"/>
            </a:endParaRPr>
          </a:p>
          <a:p>
            <a:pPr>
              <a:lnSpc>
                <a:spcPct val="90000"/>
              </a:lnSpc>
            </a:pPr>
            <a:r>
              <a:rPr lang="zh-CN" altLang="en-GB">
                <a:ea typeface="宋体" pitchFamily="2" charset="-122"/>
              </a:rPr>
              <a:t>从子事务构造嵌套事务</a:t>
            </a:r>
            <a:endParaRPr lang="en-GB" altLang="zh-CN">
              <a:ea typeface="宋体" pitchFamily="2" charset="-122"/>
            </a:endParaRPr>
          </a:p>
          <a:p>
            <a:pPr lvl="1">
              <a:lnSpc>
                <a:spcPct val="90000"/>
              </a:lnSpc>
            </a:pPr>
            <a:r>
              <a:rPr lang="zh-CN" altLang="en-GB" sz="2800">
                <a:ea typeface="宋体" pitchFamily="2" charset="-122"/>
              </a:rPr>
              <a:t>允许子事务的并发执行</a:t>
            </a:r>
            <a:endParaRPr lang="en-GB" altLang="zh-CN" sz="2800">
              <a:ea typeface="宋体" pitchFamily="2" charset="-122"/>
            </a:endParaRPr>
          </a:p>
          <a:p>
            <a:pPr lvl="1">
              <a:lnSpc>
                <a:spcPct val="90000"/>
              </a:lnSpc>
            </a:pPr>
            <a:r>
              <a:rPr lang="zh-CN" altLang="en-GB" sz="2800">
                <a:ea typeface="宋体" pitchFamily="2" charset="-122"/>
              </a:rPr>
              <a:t>允许子事务的独立恢复</a:t>
            </a:r>
            <a:endParaRPr lang="en-GB" altLang="zh-CN" sz="280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altLang="zh-CN">
                <a:ea typeface="宋体" pitchFamily="2" charset="-122"/>
              </a:rPr>
              <a:t>2</a:t>
            </a:r>
            <a:r>
              <a:rPr lang="zh-CN" altLang="en-GB">
                <a:ea typeface="宋体" pitchFamily="2" charset="-122"/>
              </a:rPr>
              <a:t>事务实现中的问题：（</a:t>
            </a:r>
            <a:r>
              <a:rPr lang="en-GB" altLang="zh-CN">
                <a:ea typeface="宋体" pitchFamily="2" charset="-122"/>
              </a:rPr>
              <a:t>1</a:t>
            </a:r>
            <a:r>
              <a:rPr lang="zh-CN" altLang="en-GB">
                <a:ea typeface="宋体" pitchFamily="2" charset="-122"/>
              </a:rPr>
              <a:t>）并发控制</a:t>
            </a:r>
          </a:p>
        </p:txBody>
      </p:sp>
      <p:sp>
        <p:nvSpPr>
          <p:cNvPr id="19459" name="Rectangle 3"/>
          <p:cNvSpPr>
            <a:spLocks noGrp="1" noChangeArrowheads="1"/>
          </p:cNvSpPr>
          <p:nvPr>
            <p:ph type="body" idx="1"/>
          </p:nvPr>
        </p:nvSpPr>
        <p:spPr>
          <a:xfrm>
            <a:off x="484188" y="1096963"/>
            <a:ext cx="8993187" cy="5248275"/>
          </a:xfrm>
        </p:spPr>
        <p:txBody>
          <a:bodyPr/>
          <a:lstStyle/>
          <a:p>
            <a:pPr>
              <a:lnSpc>
                <a:spcPct val="120000"/>
              </a:lnSpc>
            </a:pPr>
            <a:r>
              <a:rPr kumimoji="0" lang="zh-CN" altLang="en-US" dirty="0">
                <a:ea typeface="宋体" pitchFamily="2" charset="-122"/>
              </a:rPr>
              <a:t>更新丢失和不一致检索问题</a:t>
            </a:r>
            <a:endParaRPr lang="en-GB" altLang="zh-CN" dirty="0">
              <a:ea typeface="宋体" pitchFamily="2" charset="-122"/>
            </a:endParaRPr>
          </a:p>
          <a:p>
            <a:pPr lvl="1">
              <a:lnSpc>
                <a:spcPct val="120000"/>
              </a:lnSpc>
            </a:pPr>
            <a:r>
              <a:rPr kumimoji="0" lang="zh-CN" altLang="en-US" sz="2800" b="1" dirty="0">
                <a:solidFill>
                  <a:srgbClr val="0000CC"/>
                </a:solidFill>
                <a:ea typeface="宋体" pitchFamily="2" charset="-122"/>
              </a:rPr>
              <a:t>更新丢失</a:t>
            </a:r>
            <a:r>
              <a:rPr kumimoji="0" lang="zh-CN" altLang="en-US" sz="2800" dirty="0">
                <a:ea typeface="宋体" pitchFamily="2" charset="-122"/>
              </a:rPr>
              <a:t>：两个事务都读一个变量的旧值，并用它计算新值</a:t>
            </a:r>
            <a:endParaRPr lang="en-GB" altLang="zh-CN" sz="2800" dirty="0">
              <a:ea typeface="宋体" pitchFamily="2" charset="-122"/>
            </a:endParaRPr>
          </a:p>
          <a:p>
            <a:pPr lvl="1">
              <a:lnSpc>
                <a:spcPct val="120000"/>
              </a:lnSpc>
            </a:pPr>
            <a:r>
              <a:rPr kumimoji="0" lang="zh-CN" altLang="en-US" sz="2800" b="1" dirty="0">
                <a:solidFill>
                  <a:srgbClr val="0000CC"/>
                </a:solidFill>
                <a:ea typeface="宋体" pitchFamily="2" charset="-122"/>
              </a:rPr>
              <a:t>不一致检索</a:t>
            </a:r>
            <a:r>
              <a:rPr kumimoji="0" lang="zh-CN" altLang="en-US" sz="2800" dirty="0">
                <a:ea typeface="宋体" pitchFamily="2" charset="-122"/>
              </a:rPr>
              <a:t>：一个检索事务观察的值正在进行一个更新事务</a:t>
            </a:r>
          </a:p>
          <a:p>
            <a:pPr>
              <a:lnSpc>
                <a:spcPct val="120000"/>
              </a:lnSpc>
            </a:pPr>
            <a:r>
              <a:rPr lang="zh-CN" altLang="en-US" dirty="0">
                <a:ea typeface="宋体" pitchFamily="2" charset="-122"/>
              </a:rPr>
              <a:t>如何利用事务的串行等价执行来避免这些问题</a:t>
            </a:r>
            <a:endParaRPr lang="en-GB" altLang="zh-CN" dirty="0">
              <a:ea typeface="宋体" pitchFamily="2" charset="-122"/>
            </a:endParaRPr>
          </a:p>
          <a:p>
            <a:pPr>
              <a:lnSpc>
                <a:spcPct val="120000"/>
              </a:lnSpc>
            </a:pPr>
            <a:r>
              <a:rPr lang="zh-CN" altLang="en-US" dirty="0">
                <a:ea typeface="宋体" pitchFamily="2" charset="-122"/>
              </a:rPr>
              <a:t>假设</a:t>
            </a:r>
            <a:r>
              <a:rPr lang="en-US" altLang="zh-CN" i="1" dirty="0">
                <a:ea typeface="宋体" pitchFamily="2" charset="-122"/>
              </a:rPr>
              <a:t>deposit</a:t>
            </a:r>
            <a:r>
              <a:rPr lang="zh-CN" altLang="en-US" dirty="0">
                <a:ea typeface="宋体" pitchFamily="2" charset="-122"/>
              </a:rPr>
              <a:t>，</a:t>
            </a:r>
            <a:r>
              <a:rPr lang="en-US" altLang="zh-CN" i="1" dirty="0">
                <a:ea typeface="宋体" pitchFamily="2" charset="-122"/>
              </a:rPr>
              <a:t>withdraw</a:t>
            </a:r>
            <a:r>
              <a:rPr lang="zh-CN" altLang="en-US" dirty="0">
                <a:ea typeface="宋体" pitchFamily="2" charset="-122"/>
              </a:rPr>
              <a:t>，</a:t>
            </a:r>
            <a:r>
              <a:rPr lang="en-US" altLang="zh-CN" i="1" dirty="0" err="1">
                <a:ea typeface="宋体" pitchFamily="2" charset="-122"/>
              </a:rPr>
              <a:t>getBalance</a:t>
            </a:r>
            <a:r>
              <a:rPr lang="zh-CN" altLang="en-US" dirty="0">
                <a:ea typeface="宋体" pitchFamily="2" charset="-122"/>
              </a:rPr>
              <a:t>和</a:t>
            </a:r>
            <a:r>
              <a:rPr lang="en-US" altLang="zh-CN" i="1" dirty="0" err="1">
                <a:ea typeface="宋体" pitchFamily="2" charset="-122"/>
              </a:rPr>
              <a:t>setBalance</a:t>
            </a:r>
            <a:r>
              <a:rPr lang="zh-CN" altLang="en-US" dirty="0">
                <a:ea typeface="宋体" pitchFamily="2" charset="-122"/>
              </a:rPr>
              <a:t>都是同步操作，即，它对记录账户余额的效果是原子的</a:t>
            </a:r>
            <a:endParaRPr lang="en-GB" altLang="zh-CN" dirty="0">
              <a:ea typeface="宋体" pitchFamily="2" charset="-122"/>
            </a:endParaRPr>
          </a:p>
        </p:txBody>
      </p:sp>
      <p:sp>
        <p:nvSpPr>
          <p:cNvPr id="19460" name="Rectangle 4"/>
          <p:cNvSpPr>
            <a:spLocks noChangeArrowheads="1"/>
          </p:cNvSpPr>
          <p:nvPr/>
        </p:nvSpPr>
        <p:spPr bwMode="auto">
          <a:xfrm>
            <a:off x="3714750" y="25717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a:latin typeface="Times" pitchFamily="18" charset="0"/>
              <a:ea typeface="宋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kumimoji="0" lang="zh-CN" altLang="en-US">
                <a:ea typeface="宋体" pitchFamily="2" charset="-122"/>
              </a:rPr>
              <a:t>更新丢失问题</a:t>
            </a:r>
            <a:endParaRPr kumimoji="0" lang="en-GB" altLang="zh-CN">
              <a:ea typeface="宋体" pitchFamily="2" charset="-122"/>
            </a:endParaRPr>
          </a:p>
        </p:txBody>
      </p:sp>
      <p:sp>
        <p:nvSpPr>
          <p:cNvPr id="20483" name="Rectangle 3"/>
          <p:cNvSpPr>
            <a:spLocks noGrp="1" noChangeArrowheads="1"/>
          </p:cNvSpPr>
          <p:nvPr>
            <p:ph type="body" idx="1"/>
          </p:nvPr>
        </p:nvSpPr>
        <p:spPr>
          <a:xfrm>
            <a:off x="703263" y="5711825"/>
            <a:ext cx="8859837" cy="925513"/>
          </a:xfrm>
        </p:spPr>
        <p:txBody>
          <a:bodyPr/>
          <a:lstStyle/>
          <a:p>
            <a:pPr>
              <a:lnSpc>
                <a:spcPct val="80000"/>
              </a:lnSpc>
            </a:pPr>
            <a:r>
              <a:rPr lang="zh-CN" altLang="en-US" sz="2400">
                <a:ea typeface="宋体" pitchFamily="2" charset="-122"/>
              </a:rPr>
              <a:t>这三个账户</a:t>
            </a:r>
            <a:r>
              <a:rPr lang="en-US" altLang="zh-CN" sz="2400">
                <a:ea typeface="宋体" pitchFamily="2" charset="-122"/>
              </a:rPr>
              <a:t>A,B,C</a:t>
            </a:r>
            <a:r>
              <a:rPr lang="zh-CN" altLang="en-US" sz="2400">
                <a:ea typeface="宋体" pitchFamily="2" charset="-122"/>
              </a:rPr>
              <a:t>的初始余额分别是</a:t>
            </a:r>
            <a:r>
              <a:rPr lang="en-US" altLang="zh-CN" sz="2400">
                <a:ea typeface="宋体" pitchFamily="2" charset="-122"/>
              </a:rPr>
              <a:t>$100</a:t>
            </a:r>
            <a:r>
              <a:rPr lang="zh-CN" altLang="en-US" sz="2400">
                <a:ea typeface="宋体" pitchFamily="2" charset="-122"/>
              </a:rPr>
              <a:t>，</a:t>
            </a:r>
            <a:r>
              <a:rPr lang="en-US" altLang="zh-CN" sz="2400">
                <a:ea typeface="宋体" pitchFamily="2" charset="-122"/>
              </a:rPr>
              <a:t>$200</a:t>
            </a:r>
            <a:r>
              <a:rPr lang="zh-CN" altLang="en-US" sz="2400">
                <a:ea typeface="宋体" pitchFamily="2" charset="-122"/>
              </a:rPr>
              <a:t>和</a:t>
            </a:r>
            <a:r>
              <a:rPr lang="en-US" altLang="zh-CN" sz="2400">
                <a:ea typeface="宋体" pitchFamily="2" charset="-122"/>
              </a:rPr>
              <a:t>$300</a:t>
            </a:r>
            <a:r>
              <a:rPr lang="zh-CN" altLang="en-US" sz="2400">
                <a:ea typeface="宋体" pitchFamily="2" charset="-122"/>
              </a:rPr>
              <a:t>。 </a:t>
            </a:r>
          </a:p>
          <a:p>
            <a:pPr>
              <a:lnSpc>
                <a:spcPct val="80000"/>
              </a:lnSpc>
            </a:pPr>
            <a:r>
              <a:rPr lang="zh-CN" altLang="en-US" sz="2400">
                <a:ea typeface="宋体" pitchFamily="2" charset="-122"/>
              </a:rPr>
              <a:t>两次转账的金额都是当前</a:t>
            </a:r>
            <a:r>
              <a:rPr lang="en-US" altLang="zh-CN" sz="2400" i="1">
                <a:ea typeface="宋体" pitchFamily="2" charset="-122"/>
              </a:rPr>
              <a:t>B</a:t>
            </a:r>
            <a:r>
              <a:rPr lang="zh-CN" altLang="en-US" sz="2400">
                <a:ea typeface="宋体" pitchFamily="2" charset="-122"/>
              </a:rPr>
              <a:t>账户余额的</a:t>
            </a:r>
            <a:r>
              <a:rPr lang="en-US" altLang="zh-CN" sz="2400">
                <a:ea typeface="宋体" pitchFamily="2" charset="-122"/>
              </a:rPr>
              <a:t>10%</a:t>
            </a:r>
            <a:endParaRPr lang="en-GB" altLang="zh-CN" sz="2400">
              <a:ea typeface="宋体" pitchFamily="2" charset="-122"/>
            </a:endParaRPr>
          </a:p>
        </p:txBody>
      </p:sp>
      <p:grpSp>
        <p:nvGrpSpPr>
          <p:cNvPr id="20484" name="Group 4"/>
          <p:cNvGrpSpPr>
            <a:grpSpLocks/>
          </p:cNvGrpSpPr>
          <p:nvPr/>
        </p:nvGrpSpPr>
        <p:grpSpPr bwMode="auto">
          <a:xfrm>
            <a:off x="766763" y="1238250"/>
            <a:ext cx="8274050" cy="4419600"/>
            <a:chOff x="483" y="1172"/>
            <a:chExt cx="5212" cy="2488"/>
          </a:xfrm>
        </p:grpSpPr>
        <p:sp>
          <p:nvSpPr>
            <p:cNvPr id="20486" name="Rectangle 5"/>
            <p:cNvSpPr>
              <a:spLocks noChangeArrowheads="1"/>
            </p:cNvSpPr>
            <p:nvPr/>
          </p:nvSpPr>
          <p:spPr bwMode="auto">
            <a:xfrm>
              <a:off x="637" y="1217"/>
              <a:ext cx="34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b="1">
                  <a:solidFill>
                    <a:srgbClr val="000000"/>
                  </a:solidFill>
                  <a:latin typeface="Times" pitchFamily="18" charset="0"/>
                  <a:ea typeface="宋体" pitchFamily="2" charset="-122"/>
                </a:rPr>
                <a:t>事务 </a:t>
              </a:r>
              <a:endParaRPr kumimoji="0" lang="zh-CN" altLang="en-GB" sz="2400">
                <a:latin typeface="Times" pitchFamily="18" charset="0"/>
                <a:ea typeface="宋体" pitchFamily="2" charset="-122"/>
              </a:endParaRPr>
            </a:p>
          </p:txBody>
        </p:sp>
        <p:sp>
          <p:nvSpPr>
            <p:cNvPr id="20487" name="Rectangle 6"/>
            <p:cNvSpPr>
              <a:spLocks noChangeArrowheads="1"/>
            </p:cNvSpPr>
            <p:nvPr/>
          </p:nvSpPr>
          <p:spPr bwMode="auto">
            <a:xfrm>
              <a:off x="1492" y="1217"/>
              <a:ext cx="93"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b="1" i="1">
                  <a:solidFill>
                    <a:srgbClr val="000000"/>
                  </a:solidFill>
                  <a:latin typeface="Times" pitchFamily="18" charset="0"/>
                  <a:ea typeface="宋体" pitchFamily="2" charset="-122"/>
                </a:rPr>
                <a:t>T</a:t>
              </a:r>
              <a:endParaRPr kumimoji="0" lang="en-GB" altLang="zh-CN" sz="2400">
                <a:latin typeface="Times" pitchFamily="18" charset="0"/>
                <a:ea typeface="宋体" pitchFamily="2" charset="-122"/>
              </a:endParaRPr>
            </a:p>
          </p:txBody>
        </p:sp>
        <p:sp>
          <p:nvSpPr>
            <p:cNvPr id="20488" name="Rectangle 7"/>
            <p:cNvSpPr>
              <a:spLocks noChangeArrowheads="1"/>
            </p:cNvSpPr>
            <p:nvPr/>
          </p:nvSpPr>
          <p:spPr bwMode="auto">
            <a:xfrm>
              <a:off x="1616" y="1217"/>
              <a:ext cx="51"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20489" name="Rectangle 8"/>
            <p:cNvSpPr>
              <a:spLocks noChangeArrowheads="1"/>
            </p:cNvSpPr>
            <p:nvPr/>
          </p:nvSpPr>
          <p:spPr bwMode="auto">
            <a:xfrm>
              <a:off x="1496" y="1217"/>
              <a:ext cx="76"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b="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20490" name="Rectangle 9"/>
            <p:cNvSpPr>
              <a:spLocks noChangeArrowheads="1"/>
            </p:cNvSpPr>
            <p:nvPr/>
          </p:nvSpPr>
          <p:spPr bwMode="auto">
            <a:xfrm>
              <a:off x="625" y="1450"/>
              <a:ext cx="160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balance = b.getBalance();</a:t>
              </a:r>
              <a:endParaRPr kumimoji="0" lang="en-GB" altLang="zh-CN" sz="2400">
                <a:latin typeface="Times" pitchFamily="18" charset="0"/>
                <a:ea typeface="宋体" pitchFamily="2" charset="-122"/>
              </a:endParaRPr>
            </a:p>
          </p:txBody>
        </p:sp>
        <p:sp>
          <p:nvSpPr>
            <p:cNvPr id="20491" name="Rectangle 10"/>
            <p:cNvSpPr>
              <a:spLocks noChangeArrowheads="1"/>
            </p:cNvSpPr>
            <p:nvPr/>
          </p:nvSpPr>
          <p:spPr bwMode="auto">
            <a:xfrm>
              <a:off x="625" y="1660"/>
              <a:ext cx="167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b.setBalance(balance*1.1);</a:t>
              </a:r>
              <a:endParaRPr kumimoji="0" lang="en-GB" altLang="zh-CN" sz="2400">
                <a:latin typeface="Times" pitchFamily="18" charset="0"/>
                <a:ea typeface="宋体" pitchFamily="2" charset="-122"/>
              </a:endParaRPr>
            </a:p>
          </p:txBody>
        </p:sp>
        <p:sp>
          <p:nvSpPr>
            <p:cNvPr id="20492" name="Rectangle 11"/>
            <p:cNvSpPr>
              <a:spLocks noChangeArrowheads="1"/>
            </p:cNvSpPr>
            <p:nvPr/>
          </p:nvSpPr>
          <p:spPr bwMode="auto">
            <a:xfrm>
              <a:off x="625" y="1870"/>
              <a:ext cx="146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a.withdraw(balance/10)</a:t>
              </a:r>
              <a:endParaRPr kumimoji="0" lang="en-GB" altLang="zh-CN" sz="2400">
                <a:latin typeface="Times" pitchFamily="18" charset="0"/>
                <a:ea typeface="宋体" pitchFamily="2" charset="-122"/>
              </a:endParaRPr>
            </a:p>
          </p:txBody>
        </p:sp>
        <p:sp>
          <p:nvSpPr>
            <p:cNvPr id="20493" name="Rectangle 12"/>
            <p:cNvSpPr>
              <a:spLocks noChangeArrowheads="1"/>
            </p:cNvSpPr>
            <p:nvPr/>
          </p:nvSpPr>
          <p:spPr bwMode="auto">
            <a:xfrm>
              <a:off x="3237" y="1217"/>
              <a:ext cx="34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b="1">
                  <a:solidFill>
                    <a:srgbClr val="000000"/>
                  </a:solidFill>
                  <a:latin typeface="Times" pitchFamily="18" charset="0"/>
                  <a:ea typeface="宋体" pitchFamily="2" charset="-122"/>
                </a:rPr>
                <a:t>事务 </a:t>
              </a:r>
              <a:endParaRPr kumimoji="0" lang="zh-CN" altLang="en-GB" sz="2400">
                <a:latin typeface="Times" pitchFamily="18" charset="0"/>
                <a:ea typeface="宋体" pitchFamily="2" charset="-122"/>
              </a:endParaRPr>
            </a:p>
          </p:txBody>
        </p:sp>
        <p:sp>
          <p:nvSpPr>
            <p:cNvPr id="20494" name="Rectangle 13"/>
            <p:cNvSpPr>
              <a:spLocks noChangeArrowheads="1"/>
            </p:cNvSpPr>
            <p:nvPr/>
          </p:nvSpPr>
          <p:spPr bwMode="auto">
            <a:xfrm>
              <a:off x="4092" y="1217"/>
              <a:ext cx="110"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b="1" i="1">
                  <a:solidFill>
                    <a:srgbClr val="000000"/>
                  </a:solidFill>
                  <a:latin typeface="Times" pitchFamily="18" charset="0"/>
                  <a:ea typeface="宋体" pitchFamily="2" charset="-122"/>
                </a:rPr>
                <a:t>U</a:t>
              </a:r>
              <a:endParaRPr kumimoji="0" lang="en-GB" altLang="zh-CN" sz="2400">
                <a:latin typeface="Times" pitchFamily="18" charset="0"/>
                <a:ea typeface="宋体" pitchFamily="2" charset="-122"/>
              </a:endParaRPr>
            </a:p>
          </p:txBody>
        </p:sp>
        <p:sp>
          <p:nvSpPr>
            <p:cNvPr id="20495" name="Rectangle 14"/>
            <p:cNvSpPr>
              <a:spLocks noChangeArrowheads="1"/>
            </p:cNvSpPr>
            <p:nvPr/>
          </p:nvSpPr>
          <p:spPr bwMode="auto">
            <a:xfrm>
              <a:off x="4197" y="1217"/>
              <a:ext cx="51"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20496" name="Rectangle 15"/>
            <p:cNvSpPr>
              <a:spLocks noChangeArrowheads="1"/>
            </p:cNvSpPr>
            <p:nvPr/>
          </p:nvSpPr>
          <p:spPr bwMode="auto">
            <a:xfrm>
              <a:off x="3237" y="1495"/>
              <a:ext cx="1608"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balance = b.getBalance();</a:t>
              </a:r>
              <a:endParaRPr kumimoji="0" lang="en-GB" altLang="zh-CN" sz="2400">
                <a:latin typeface="Times" pitchFamily="18" charset="0"/>
                <a:ea typeface="宋体" pitchFamily="2" charset="-122"/>
              </a:endParaRPr>
            </a:p>
          </p:txBody>
        </p:sp>
        <p:sp>
          <p:nvSpPr>
            <p:cNvPr id="20497" name="Rectangle 16"/>
            <p:cNvSpPr>
              <a:spLocks noChangeArrowheads="1"/>
            </p:cNvSpPr>
            <p:nvPr/>
          </p:nvSpPr>
          <p:spPr bwMode="auto">
            <a:xfrm>
              <a:off x="3237" y="1705"/>
              <a:ext cx="1678"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b.setBalance(balance*1.1);</a:t>
              </a:r>
              <a:endParaRPr kumimoji="0" lang="en-GB" altLang="zh-CN" sz="2400">
                <a:latin typeface="Times" pitchFamily="18" charset="0"/>
                <a:ea typeface="宋体" pitchFamily="2" charset="-122"/>
              </a:endParaRPr>
            </a:p>
          </p:txBody>
        </p:sp>
        <p:sp>
          <p:nvSpPr>
            <p:cNvPr id="20498" name="Rectangle 17"/>
            <p:cNvSpPr>
              <a:spLocks noChangeArrowheads="1"/>
            </p:cNvSpPr>
            <p:nvPr/>
          </p:nvSpPr>
          <p:spPr bwMode="auto">
            <a:xfrm>
              <a:off x="3237" y="1915"/>
              <a:ext cx="145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c.withdraw(balance/10)</a:t>
              </a:r>
              <a:endParaRPr kumimoji="0" lang="en-GB" altLang="zh-CN" sz="2400">
                <a:latin typeface="Times" pitchFamily="18" charset="0"/>
                <a:ea typeface="宋体" pitchFamily="2" charset="-122"/>
              </a:endParaRPr>
            </a:p>
          </p:txBody>
        </p:sp>
        <p:sp>
          <p:nvSpPr>
            <p:cNvPr id="20499" name="Rectangle 18"/>
            <p:cNvSpPr>
              <a:spLocks noChangeArrowheads="1"/>
            </p:cNvSpPr>
            <p:nvPr/>
          </p:nvSpPr>
          <p:spPr bwMode="auto">
            <a:xfrm>
              <a:off x="625" y="2185"/>
              <a:ext cx="164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balance =  b.getBalance();</a:t>
              </a:r>
              <a:endParaRPr kumimoji="0" lang="en-GB" altLang="zh-CN" sz="2400">
                <a:latin typeface="Times" pitchFamily="18" charset="0"/>
                <a:ea typeface="宋体" pitchFamily="2" charset="-122"/>
              </a:endParaRPr>
            </a:p>
          </p:txBody>
        </p:sp>
        <p:sp>
          <p:nvSpPr>
            <p:cNvPr id="20500" name="Rectangle 19"/>
            <p:cNvSpPr>
              <a:spLocks noChangeArrowheads="1"/>
            </p:cNvSpPr>
            <p:nvPr/>
          </p:nvSpPr>
          <p:spPr bwMode="auto">
            <a:xfrm>
              <a:off x="2516" y="2196"/>
              <a:ext cx="30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$200</a:t>
              </a:r>
              <a:endParaRPr kumimoji="0" lang="en-GB" altLang="zh-CN" sz="2400">
                <a:latin typeface="Times" pitchFamily="18" charset="0"/>
                <a:ea typeface="宋体" pitchFamily="2" charset="-122"/>
              </a:endParaRPr>
            </a:p>
          </p:txBody>
        </p:sp>
        <p:sp>
          <p:nvSpPr>
            <p:cNvPr id="20501" name="Rectangle 20"/>
            <p:cNvSpPr>
              <a:spLocks noChangeArrowheads="1"/>
            </p:cNvSpPr>
            <p:nvPr/>
          </p:nvSpPr>
          <p:spPr bwMode="auto">
            <a:xfrm>
              <a:off x="3237" y="2441"/>
              <a:ext cx="160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balance = b.getBalance();</a:t>
              </a:r>
              <a:endParaRPr kumimoji="0" lang="en-GB" altLang="zh-CN" sz="2400">
                <a:latin typeface="Times" pitchFamily="18" charset="0"/>
                <a:ea typeface="宋体" pitchFamily="2" charset="-122"/>
              </a:endParaRPr>
            </a:p>
          </p:txBody>
        </p:sp>
        <p:sp>
          <p:nvSpPr>
            <p:cNvPr id="20502" name="Rectangle 21"/>
            <p:cNvSpPr>
              <a:spLocks noChangeArrowheads="1"/>
            </p:cNvSpPr>
            <p:nvPr/>
          </p:nvSpPr>
          <p:spPr bwMode="auto">
            <a:xfrm>
              <a:off x="5128" y="2444"/>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$200</a:t>
              </a:r>
              <a:endParaRPr kumimoji="0" lang="en-GB" altLang="zh-CN" sz="2400">
                <a:latin typeface="Times" pitchFamily="18" charset="0"/>
                <a:ea typeface="宋体" pitchFamily="2" charset="-122"/>
              </a:endParaRPr>
            </a:p>
          </p:txBody>
        </p:sp>
        <p:sp>
          <p:nvSpPr>
            <p:cNvPr id="20503" name="Rectangle 22"/>
            <p:cNvSpPr>
              <a:spLocks noChangeArrowheads="1"/>
            </p:cNvSpPr>
            <p:nvPr/>
          </p:nvSpPr>
          <p:spPr bwMode="auto">
            <a:xfrm>
              <a:off x="3237" y="2696"/>
              <a:ext cx="1678"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b.setBalance(balance*1.1);</a:t>
              </a:r>
              <a:endParaRPr kumimoji="0" lang="en-GB" altLang="zh-CN" sz="2400">
                <a:latin typeface="Times" pitchFamily="18" charset="0"/>
                <a:ea typeface="宋体" pitchFamily="2" charset="-122"/>
              </a:endParaRPr>
            </a:p>
          </p:txBody>
        </p:sp>
        <p:sp>
          <p:nvSpPr>
            <p:cNvPr id="20504" name="Rectangle 23"/>
            <p:cNvSpPr>
              <a:spLocks noChangeArrowheads="1"/>
            </p:cNvSpPr>
            <p:nvPr/>
          </p:nvSpPr>
          <p:spPr bwMode="auto">
            <a:xfrm>
              <a:off x="5128" y="2707"/>
              <a:ext cx="30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$220</a:t>
              </a:r>
              <a:endParaRPr kumimoji="0" lang="en-GB" altLang="zh-CN" sz="2400">
                <a:latin typeface="Times" pitchFamily="18" charset="0"/>
                <a:ea typeface="宋体" pitchFamily="2" charset="-122"/>
              </a:endParaRPr>
            </a:p>
          </p:txBody>
        </p:sp>
        <p:sp>
          <p:nvSpPr>
            <p:cNvPr id="20505" name="Rectangle 24"/>
            <p:cNvSpPr>
              <a:spLocks noChangeArrowheads="1"/>
            </p:cNvSpPr>
            <p:nvPr/>
          </p:nvSpPr>
          <p:spPr bwMode="auto">
            <a:xfrm>
              <a:off x="625" y="2951"/>
              <a:ext cx="167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b.setBalance(balance*1.1);</a:t>
              </a:r>
              <a:endParaRPr kumimoji="0" lang="en-GB" altLang="zh-CN" sz="2400">
                <a:latin typeface="Times" pitchFamily="18" charset="0"/>
                <a:ea typeface="宋体" pitchFamily="2" charset="-122"/>
              </a:endParaRPr>
            </a:p>
          </p:txBody>
        </p:sp>
        <p:sp>
          <p:nvSpPr>
            <p:cNvPr id="20506" name="Rectangle 25"/>
            <p:cNvSpPr>
              <a:spLocks noChangeArrowheads="1"/>
            </p:cNvSpPr>
            <p:nvPr/>
          </p:nvSpPr>
          <p:spPr bwMode="auto">
            <a:xfrm>
              <a:off x="2516" y="2962"/>
              <a:ext cx="30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$220</a:t>
              </a:r>
              <a:endParaRPr kumimoji="0" lang="en-GB" altLang="zh-CN" sz="2400">
                <a:latin typeface="Times" pitchFamily="18" charset="0"/>
                <a:ea typeface="宋体" pitchFamily="2" charset="-122"/>
              </a:endParaRPr>
            </a:p>
          </p:txBody>
        </p:sp>
        <p:sp>
          <p:nvSpPr>
            <p:cNvPr id="20507" name="Rectangle 26"/>
            <p:cNvSpPr>
              <a:spLocks noChangeArrowheads="1"/>
            </p:cNvSpPr>
            <p:nvPr/>
          </p:nvSpPr>
          <p:spPr bwMode="auto">
            <a:xfrm>
              <a:off x="625" y="3206"/>
              <a:ext cx="146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a.withdraw(balance/10)</a:t>
              </a:r>
              <a:endParaRPr kumimoji="0" lang="en-GB" altLang="zh-CN" sz="2400">
                <a:latin typeface="Times" pitchFamily="18" charset="0"/>
                <a:ea typeface="宋体" pitchFamily="2" charset="-122"/>
              </a:endParaRPr>
            </a:p>
          </p:txBody>
        </p:sp>
        <p:sp>
          <p:nvSpPr>
            <p:cNvPr id="20508" name="Rectangle 27"/>
            <p:cNvSpPr>
              <a:spLocks noChangeArrowheads="1"/>
            </p:cNvSpPr>
            <p:nvPr/>
          </p:nvSpPr>
          <p:spPr bwMode="auto">
            <a:xfrm>
              <a:off x="2516" y="3217"/>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latin typeface="Times" pitchFamily="18" charset="0"/>
                  <a:ea typeface="宋体" pitchFamily="2" charset="-122"/>
                </a:rPr>
                <a:t>  </a:t>
              </a:r>
              <a:r>
                <a:rPr kumimoji="0" lang="en-GB" altLang="zh-CN" sz="1900">
                  <a:solidFill>
                    <a:srgbClr val="000000"/>
                  </a:solidFill>
                  <a:latin typeface="Times" pitchFamily="18" charset="0"/>
                  <a:ea typeface="宋体" pitchFamily="2" charset="-122"/>
                </a:rPr>
                <a:t>$80</a:t>
              </a:r>
              <a:endParaRPr kumimoji="0" lang="en-GB" altLang="zh-CN" sz="2400">
                <a:latin typeface="Times" pitchFamily="18" charset="0"/>
                <a:ea typeface="宋体" pitchFamily="2" charset="-122"/>
              </a:endParaRPr>
            </a:p>
          </p:txBody>
        </p:sp>
        <p:sp>
          <p:nvSpPr>
            <p:cNvPr id="20509" name="Rectangle 28"/>
            <p:cNvSpPr>
              <a:spLocks noChangeArrowheads="1"/>
            </p:cNvSpPr>
            <p:nvPr/>
          </p:nvSpPr>
          <p:spPr bwMode="auto">
            <a:xfrm>
              <a:off x="3237" y="3461"/>
              <a:ext cx="145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c.withdraw(balance/10)</a:t>
              </a:r>
              <a:endParaRPr kumimoji="0" lang="en-GB" altLang="zh-CN" sz="2400">
                <a:latin typeface="Times" pitchFamily="18" charset="0"/>
                <a:ea typeface="宋体" pitchFamily="2" charset="-122"/>
              </a:endParaRPr>
            </a:p>
          </p:txBody>
        </p:sp>
        <p:sp>
          <p:nvSpPr>
            <p:cNvPr id="20510" name="Rectangle 29"/>
            <p:cNvSpPr>
              <a:spLocks noChangeArrowheads="1"/>
            </p:cNvSpPr>
            <p:nvPr/>
          </p:nvSpPr>
          <p:spPr bwMode="auto">
            <a:xfrm>
              <a:off x="5128" y="3472"/>
              <a:ext cx="30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$280</a:t>
              </a:r>
              <a:endParaRPr kumimoji="0" lang="en-GB" altLang="zh-CN" sz="2400">
                <a:latin typeface="Times" pitchFamily="18" charset="0"/>
                <a:ea typeface="宋体" pitchFamily="2" charset="-122"/>
              </a:endParaRPr>
            </a:p>
          </p:txBody>
        </p:sp>
        <p:sp>
          <p:nvSpPr>
            <p:cNvPr id="20511" name="Line 30"/>
            <p:cNvSpPr>
              <a:spLocks noChangeShapeType="1"/>
            </p:cNvSpPr>
            <p:nvPr/>
          </p:nvSpPr>
          <p:spPr bwMode="auto">
            <a:xfrm>
              <a:off x="483" y="1172"/>
              <a:ext cx="52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2" name="Line 31"/>
            <p:cNvSpPr>
              <a:spLocks noChangeShapeType="1"/>
            </p:cNvSpPr>
            <p:nvPr/>
          </p:nvSpPr>
          <p:spPr bwMode="auto">
            <a:xfrm>
              <a:off x="483" y="2099"/>
              <a:ext cx="52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3" name="Line 32"/>
            <p:cNvSpPr>
              <a:spLocks noChangeShapeType="1"/>
            </p:cNvSpPr>
            <p:nvPr/>
          </p:nvSpPr>
          <p:spPr bwMode="auto">
            <a:xfrm>
              <a:off x="483" y="3660"/>
              <a:ext cx="52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4" name="Line 33"/>
            <p:cNvSpPr>
              <a:spLocks noChangeShapeType="1"/>
            </p:cNvSpPr>
            <p:nvPr/>
          </p:nvSpPr>
          <p:spPr bwMode="auto">
            <a:xfrm>
              <a:off x="3097" y="1180"/>
              <a:ext cx="0" cy="2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9282" name="Rectangle 34"/>
          <p:cNvSpPr>
            <a:spLocks noChangeArrowheads="1"/>
          </p:cNvSpPr>
          <p:nvPr/>
        </p:nvSpPr>
        <p:spPr bwMode="auto">
          <a:xfrm>
            <a:off x="4545013" y="0"/>
            <a:ext cx="5360987" cy="11874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nSpc>
                <a:spcPct val="90000"/>
              </a:lnSpc>
              <a:spcBef>
                <a:spcPct val="30000"/>
              </a:spcBef>
              <a:buClrTx/>
              <a:buFontTx/>
              <a:buNone/>
            </a:pPr>
            <a:r>
              <a:rPr kumimoji="0" lang="zh-CN" altLang="en-US" sz="2400">
                <a:latin typeface="Times" pitchFamily="18" charset="0"/>
                <a:ea typeface="宋体" pitchFamily="2" charset="-122"/>
              </a:rPr>
              <a:t>两次转账的最终效果应该是增加账户</a:t>
            </a:r>
            <a:r>
              <a:rPr kumimoji="0" lang="en-US" altLang="zh-CN" sz="2400" i="1">
                <a:latin typeface="Times" pitchFamily="18" charset="0"/>
                <a:ea typeface="宋体" pitchFamily="2" charset="-122"/>
              </a:rPr>
              <a:t>B</a:t>
            </a:r>
            <a:r>
              <a:rPr kumimoji="0" lang="zh-CN" altLang="en-US" sz="2400">
                <a:latin typeface="Times" pitchFamily="18" charset="0"/>
                <a:ea typeface="宋体" pitchFamily="2" charset="-122"/>
              </a:rPr>
              <a:t>的余额</a:t>
            </a:r>
            <a:r>
              <a:rPr kumimoji="0" lang="en-US" altLang="zh-CN" sz="2400">
                <a:latin typeface="Times" pitchFamily="18" charset="0"/>
                <a:ea typeface="宋体" pitchFamily="2" charset="-122"/>
              </a:rPr>
              <a:t>10</a:t>
            </a:r>
            <a:r>
              <a:rPr kumimoji="0" lang="zh-CN" altLang="en-US" sz="2400">
                <a:latin typeface="Times" pitchFamily="18" charset="0"/>
                <a:ea typeface="宋体" pitchFamily="2" charset="-122"/>
              </a:rPr>
              <a:t>％两次</a:t>
            </a:r>
            <a:r>
              <a:rPr kumimoji="0" lang="en-GB" altLang="zh-CN" sz="2400">
                <a:latin typeface="Times" pitchFamily="18" charset="0"/>
                <a:ea typeface="宋体" pitchFamily="2" charset="-122"/>
              </a:rPr>
              <a:t>—— 200, 220, 242</a:t>
            </a:r>
          </a:p>
          <a:p>
            <a:pPr>
              <a:lnSpc>
                <a:spcPct val="90000"/>
              </a:lnSpc>
              <a:spcBef>
                <a:spcPct val="30000"/>
              </a:spcBef>
              <a:buClrTx/>
              <a:buFontTx/>
              <a:buNone/>
            </a:pPr>
            <a:r>
              <a:rPr kumimoji="0" lang="zh-CN" altLang="en-GB" sz="2400">
                <a:latin typeface="Times" pitchFamily="18" charset="0"/>
                <a:ea typeface="宋体" pitchFamily="2" charset="-122"/>
              </a:rPr>
              <a:t>但帐户</a:t>
            </a:r>
            <a:r>
              <a:rPr kumimoji="0" lang="en-GB" altLang="zh-CN" sz="2400">
                <a:latin typeface="Times" pitchFamily="18" charset="0"/>
                <a:ea typeface="宋体" pitchFamily="2" charset="-122"/>
              </a:rPr>
              <a:t>B</a:t>
            </a:r>
            <a:r>
              <a:rPr kumimoji="0" lang="zh-CN" altLang="en-GB" sz="2400">
                <a:latin typeface="Times" pitchFamily="18" charset="0"/>
                <a:ea typeface="宋体" pitchFamily="2" charset="-122"/>
              </a:rPr>
              <a:t>只得到</a:t>
            </a:r>
            <a:r>
              <a:rPr kumimoji="0" lang="en-GB" altLang="zh-CN" sz="2400">
                <a:latin typeface="Times" pitchFamily="18" charset="0"/>
                <a:ea typeface="宋体" pitchFamily="2" charset="-122"/>
              </a:rPr>
              <a:t>220</a:t>
            </a:r>
            <a:r>
              <a:rPr kumimoji="0" lang="zh-CN" altLang="en-GB" sz="2400">
                <a:latin typeface="Times" pitchFamily="18" charset="0"/>
                <a:ea typeface="宋体" pitchFamily="2" charset="-122"/>
              </a:rPr>
              <a:t>。</a:t>
            </a:r>
            <a:r>
              <a:rPr kumimoji="0" lang="en-GB" altLang="zh-CN" sz="2400">
                <a:latin typeface="Times" pitchFamily="18" charset="0"/>
                <a:ea typeface="宋体" pitchFamily="2" charset="-122"/>
              </a:rPr>
              <a:t>U</a:t>
            </a:r>
            <a:r>
              <a:rPr kumimoji="0" lang="zh-CN" altLang="en-GB" sz="2400">
                <a:latin typeface="Times" pitchFamily="18" charset="0"/>
                <a:ea typeface="宋体" pitchFamily="2" charset="-122"/>
              </a:rPr>
              <a:t>的修改丢失了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09282"/>
                                        </p:tgtEl>
                                        <p:attrNameLst>
                                          <p:attrName>style.visibility</p:attrName>
                                        </p:attrNameLst>
                                      </p:cBhvr>
                                      <p:to>
                                        <p:strVal val="visible"/>
                                      </p:to>
                                    </p:set>
                                    <p:animEffect transition="in" filter="wipe(right)">
                                      <p:cBhvr>
                                        <p:cTn id="7" dur="500"/>
                                        <p:tgtEl>
                                          <p:spTgt spid="309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82"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kumimoji="0" lang="zh-CN" altLang="en-US">
                <a:ea typeface="宋体" pitchFamily="2" charset="-122"/>
              </a:rPr>
              <a:t>不一致检索问题</a:t>
            </a:r>
            <a:endParaRPr kumimoji="0" lang="en-GB" altLang="zh-CN">
              <a:ea typeface="宋体" pitchFamily="2" charset="-122"/>
            </a:endParaRPr>
          </a:p>
        </p:txBody>
      </p:sp>
      <p:sp>
        <p:nvSpPr>
          <p:cNvPr id="21507" name="Rectangle 3"/>
          <p:cNvSpPr>
            <a:spLocks noGrp="1" noChangeArrowheads="1"/>
          </p:cNvSpPr>
          <p:nvPr>
            <p:ph type="body" idx="1"/>
          </p:nvPr>
        </p:nvSpPr>
        <p:spPr>
          <a:xfrm>
            <a:off x="576263" y="5684838"/>
            <a:ext cx="8437562" cy="1162050"/>
          </a:xfrm>
        </p:spPr>
        <p:txBody>
          <a:bodyPr/>
          <a:lstStyle/>
          <a:p>
            <a:pPr>
              <a:lnSpc>
                <a:spcPct val="90000"/>
              </a:lnSpc>
            </a:pPr>
            <a:r>
              <a:rPr lang="zh-CN" altLang="en-US" sz="2400">
                <a:ea typeface="宋体" pitchFamily="2" charset="-122"/>
              </a:rPr>
              <a:t>在事务</a:t>
            </a:r>
            <a:r>
              <a:rPr lang="en-US" altLang="zh-CN" sz="2400">
                <a:ea typeface="宋体" pitchFamily="2" charset="-122"/>
              </a:rPr>
              <a:t>W</a:t>
            </a:r>
            <a:r>
              <a:rPr lang="zh-CN" altLang="en-US" sz="2400">
                <a:ea typeface="宋体" pitchFamily="2" charset="-122"/>
              </a:rPr>
              <a:t>调用</a:t>
            </a:r>
            <a:r>
              <a:rPr lang="en-US" altLang="zh-CN" sz="2400">
                <a:ea typeface="宋体" pitchFamily="2" charset="-122"/>
              </a:rPr>
              <a:t>branchTotal</a:t>
            </a:r>
            <a:r>
              <a:rPr lang="zh-CN" altLang="en-US" sz="2400">
                <a:ea typeface="宋体" pitchFamily="2" charset="-122"/>
              </a:rPr>
              <a:t>方法计算银行所有账户的总余额时</a:t>
            </a:r>
            <a:r>
              <a:rPr lang="en-US" altLang="zh-CN" sz="2400">
                <a:ea typeface="宋体" pitchFamily="2" charset="-122"/>
              </a:rPr>
              <a:t>(</a:t>
            </a:r>
            <a:r>
              <a:rPr lang="zh-CN" altLang="en-US" sz="2400">
                <a:ea typeface="宋体" pitchFamily="2" charset="-122"/>
              </a:rPr>
              <a:t>应该是</a:t>
            </a:r>
            <a:r>
              <a:rPr lang="en-GB" altLang="zh-CN" sz="2400">
                <a:ea typeface="宋体" pitchFamily="2" charset="-122"/>
              </a:rPr>
              <a:t>$600</a:t>
            </a:r>
            <a:r>
              <a:rPr lang="en-US" altLang="zh-CN" sz="2400">
                <a:ea typeface="宋体" pitchFamily="2" charset="-122"/>
              </a:rPr>
              <a:t>)</a:t>
            </a:r>
            <a:r>
              <a:rPr lang="zh-CN" altLang="en-US" sz="2400">
                <a:ea typeface="宋体" pitchFamily="2" charset="-122"/>
              </a:rPr>
              <a:t>，事务</a:t>
            </a:r>
            <a:r>
              <a:rPr lang="en-US" altLang="zh-CN" sz="2400">
                <a:ea typeface="宋体" pitchFamily="2" charset="-122"/>
              </a:rPr>
              <a:t>V</a:t>
            </a:r>
            <a:r>
              <a:rPr lang="zh-CN" altLang="en-US" sz="2400">
                <a:ea typeface="宋体" pitchFamily="2" charset="-122"/>
              </a:rPr>
              <a:t>将资金</a:t>
            </a:r>
            <a:r>
              <a:rPr lang="en-GB" altLang="zh-CN" sz="2400">
                <a:ea typeface="宋体" pitchFamily="2" charset="-122"/>
              </a:rPr>
              <a:t>$100</a:t>
            </a:r>
            <a:r>
              <a:rPr lang="zh-CN" altLang="en-US" sz="2400">
                <a:ea typeface="宋体" pitchFamily="2" charset="-122"/>
              </a:rPr>
              <a:t>由账户</a:t>
            </a:r>
            <a:r>
              <a:rPr lang="en-US" altLang="zh-CN" sz="2400">
                <a:ea typeface="宋体" pitchFamily="2" charset="-122"/>
              </a:rPr>
              <a:t>A</a:t>
            </a:r>
            <a:r>
              <a:rPr lang="zh-CN" altLang="en-US" sz="2400">
                <a:ea typeface="宋体" pitchFamily="2" charset="-122"/>
              </a:rPr>
              <a:t>转到账户</a:t>
            </a:r>
            <a:r>
              <a:rPr lang="en-US" altLang="zh-CN" sz="2400">
                <a:ea typeface="宋体" pitchFamily="2" charset="-122"/>
              </a:rPr>
              <a:t>B</a:t>
            </a:r>
          </a:p>
          <a:p>
            <a:pPr>
              <a:lnSpc>
                <a:spcPct val="90000"/>
              </a:lnSpc>
            </a:pPr>
            <a:r>
              <a:rPr lang="zh-CN" altLang="en-US" sz="2400">
                <a:ea typeface="宋体" pitchFamily="2" charset="-122"/>
              </a:rPr>
              <a:t>最终</a:t>
            </a:r>
            <a:r>
              <a:rPr lang="en-US" altLang="zh-CN" sz="2400">
                <a:ea typeface="宋体" pitchFamily="2" charset="-122"/>
              </a:rPr>
              <a:t>W</a:t>
            </a:r>
            <a:r>
              <a:rPr lang="zh-CN" altLang="en-US" sz="2400">
                <a:ea typeface="宋体" pitchFamily="2" charset="-122"/>
              </a:rPr>
              <a:t>计算得所有账户的总余额是</a:t>
            </a:r>
            <a:r>
              <a:rPr lang="en-GB" altLang="zh-CN" sz="2400">
                <a:ea typeface="宋体" pitchFamily="2" charset="-122"/>
              </a:rPr>
              <a:t>$</a:t>
            </a:r>
            <a:r>
              <a:rPr lang="en-US" altLang="zh-CN" sz="2400">
                <a:ea typeface="宋体" pitchFamily="2" charset="-122"/>
              </a:rPr>
              <a:t>500</a:t>
            </a:r>
            <a:endParaRPr lang="en-GB" altLang="zh-CN" sz="2400">
              <a:ea typeface="宋体" pitchFamily="2" charset="-122"/>
            </a:endParaRPr>
          </a:p>
        </p:txBody>
      </p:sp>
      <p:grpSp>
        <p:nvGrpSpPr>
          <p:cNvPr id="21508" name="Group 4"/>
          <p:cNvGrpSpPr>
            <a:grpSpLocks/>
          </p:cNvGrpSpPr>
          <p:nvPr/>
        </p:nvGrpSpPr>
        <p:grpSpPr bwMode="auto">
          <a:xfrm>
            <a:off x="493713" y="1358900"/>
            <a:ext cx="8693150" cy="4165600"/>
            <a:chOff x="295" y="1158"/>
            <a:chExt cx="5476" cy="2257"/>
          </a:xfrm>
        </p:grpSpPr>
        <p:sp>
          <p:nvSpPr>
            <p:cNvPr id="21510" name="Rectangle 5"/>
            <p:cNvSpPr>
              <a:spLocks noChangeArrowheads="1"/>
            </p:cNvSpPr>
            <p:nvPr/>
          </p:nvSpPr>
          <p:spPr bwMode="auto">
            <a:xfrm>
              <a:off x="441" y="1181"/>
              <a:ext cx="36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r">
                <a:spcBef>
                  <a:spcPct val="0"/>
                </a:spcBef>
                <a:buClrTx/>
                <a:buFontTx/>
                <a:buNone/>
              </a:pPr>
              <a:r>
                <a:rPr kumimoji="0" lang="zh-CN" altLang="en-GB" sz="2000" b="1">
                  <a:solidFill>
                    <a:srgbClr val="000000"/>
                  </a:solidFill>
                  <a:latin typeface="Times" pitchFamily="18" charset="0"/>
                  <a:ea typeface="宋体" pitchFamily="2" charset="-122"/>
                </a:rPr>
                <a:t>事务 </a:t>
              </a:r>
              <a:endParaRPr kumimoji="0" lang="zh-CN" altLang="en-GB" sz="2400">
                <a:latin typeface="Times" pitchFamily="18" charset="0"/>
                <a:ea typeface="宋体" pitchFamily="2" charset="-122"/>
              </a:endParaRPr>
            </a:p>
          </p:txBody>
        </p:sp>
        <p:sp>
          <p:nvSpPr>
            <p:cNvPr id="21511" name="Rectangle 6"/>
            <p:cNvSpPr>
              <a:spLocks noChangeArrowheads="1"/>
            </p:cNvSpPr>
            <p:nvPr/>
          </p:nvSpPr>
          <p:spPr bwMode="auto">
            <a:xfrm>
              <a:off x="1273" y="1181"/>
              <a:ext cx="10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i="1">
                  <a:solidFill>
                    <a:srgbClr val="000000"/>
                  </a:solidFill>
                  <a:latin typeface="Times" pitchFamily="18" charset="0"/>
                  <a:ea typeface="宋体" pitchFamily="2" charset="-122"/>
                </a:rPr>
                <a:t>V</a:t>
              </a:r>
              <a:endParaRPr kumimoji="0" lang="en-GB" altLang="zh-CN" sz="2400">
                <a:latin typeface="Times" pitchFamily="18" charset="0"/>
                <a:ea typeface="宋体" pitchFamily="2" charset="-122"/>
              </a:endParaRPr>
            </a:p>
          </p:txBody>
        </p:sp>
        <p:sp>
          <p:nvSpPr>
            <p:cNvPr id="21512" name="Rectangle 7"/>
            <p:cNvSpPr>
              <a:spLocks noChangeArrowheads="1"/>
            </p:cNvSpPr>
            <p:nvPr/>
          </p:nvSpPr>
          <p:spPr bwMode="auto">
            <a:xfrm>
              <a:off x="1383" y="1181"/>
              <a:ext cx="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21513" name="Rectangle 8"/>
            <p:cNvSpPr>
              <a:spLocks noChangeArrowheads="1"/>
            </p:cNvSpPr>
            <p:nvPr/>
          </p:nvSpPr>
          <p:spPr bwMode="auto">
            <a:xfrm>
              <a:off x="1430" y="1181"/>
              <a:ext cx="8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b="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21514" name="Rectangle 9"/>
            <p:cNvSpPr>
              <a:spLocks noChangeArrowheads="1"/>
            </p:cNvSpPr>
            <p:nvPr/>
          </p:nvSpPr>
          <p:spPr bwMode="auto">
            <a:xfrm>
              <a:off x="444" y="1405"/>
              <a:ext cx="107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a.withdraw(100)</a:t>
              </a:r>
              <a:endParaRPr kumimoji="0" lang="en-GB" altLang="zh-CN" sz="2400">
                <a:latin typeface="Times" pitchFamily="18" charset="0"/>
                <a:ea typeface="宋体" pitchFamily="2" charset="-122"/>
              </a:endParaRPr>
            </a:p>
          </p:txBody>
        </p:sp>
        <p:sp>
          <p:nvSpPr>
            <p:cNvPr id="21515" name="Rectangle 10"/>
            <p:cNvSpPr>
              <a:spLocks noChangeArrowheads="1"/>
            </p:cNvSpPr>
            <p:nvPr/>
          </p:nvSpPr>
          <p:spPr bwMode="auto">
            <a:xfrm>
              <a:off x="444" y="1626"/>
              <a:ext cx="92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b.deposit(100)</a:t>
              </a:r>
              <a:endParaRPr kumimoji="0" lang="en-GB" altLang="zh-CN" sz="2400">
                <a:latin typeface="Times" pitchFamily="18" charset="0"/>
                <a:ea typeface="宋体" pitchFamily="2" charset="-122"/>
              </a:endParaRPr>
            </a:p>
          </p:txBody>
        </p:sp>
        <p:sp>
          <p:nvSpPr>
            <p:cNvPr id="21516" name="Rectangle 11"/>
            <p:cNvSpPr>
              <a:spLocks noChangeArrowheads="1"/>
            </p:cNvSpPr>
            <p:nvPr/>
          </p:nvSpPr>
          <p:spPr bwMode="auto">
            <a:xfrm>
              <a:off x="2956" y="1181"/>
              <a:ext cx="32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r">
                <a:spcBef>
                  <a:spcPct val="0"/>
                </a:spcBef>
                <a:buClrTx/>
                <a:buFontTx/>
                <a:buNone/>
              </a:pPr>
              <a:r>
                <a:rPr kumimoji="0" lang="zh-CN" altLang="en-GB" sz="2000" b="1">
                  <a:solidFill>
                    <a:srgbClr val="000000"/>
                  </a:solidFill>
                  <a:latin typeface="Times" pitchFamily="18" charset="0"/>
                  <a:ea typeface="宋体" pitchFamily="2" charset="-122"/>
                </a:rPr>
                <a:t>事务</a:t>
              </a:r>
              <a:endParaRPr kumimoji="0" lang="zh-CN" altLang="en-GB" sz="2400">
                <a:latin typeface="Times" pitchFamily="18" charset="0"/>
                <a:ea typeface="宋体" pitchFamily="2" charset="-122"/>
              </a:endParaRPr>
            </a:p>
          </p:txBody>
        </p:sp>
        <p:sp>
          <p:nvSpPr>
            <p:cNvPr id="21517" name="Rectangle 12"/>
            <p:cNvSpPr>
              <a:spLocks noChangeArrowheads="1"/>
            </p:cNvSpPr>
            <p:nvPr/>
          </p:nvSpPr>
          <p:spPr bwMode="auto">
            <a:xfrm>
              <a:off x="3853" y="1181"/>
              <a:ext cx="14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i="1">
                  <a:solidFill>
                    <a:srgbClr val="000000"/>
                  </a:solidFill>
                  <a:latin typeface="Times" pitchFamily="18" charset="0"/>
                  <a:ea typeface="宋体" pitchFamily="2" charset="-122"/>
                </a:rPr>
                <a:t>W</a:t>
              </a:r>
              <a:endParaRPr kumimoji="0" lang="en-GB" altLang="zh-CN" sz="2400">
                <a:latin typeface="Times" pitchFamily="18" charset="0"/>
                <a:ea typeface="宋体" pitchFamily="2" charset="-122"/>
              </a:endParaRPr>
            </a:p>
          </p:txBody>
        </p:sp>
        <p:sp>
          <p:nvSpPr>
            <p:cNvPr id="21518" name="Rectangle 13"/>
            <p:cNvSpPr>
              <a:spLocks noChangeArrowheads="1"/>
            </p:cNvSpPr>
            <p:nvPr/>
          </p:nvSpPr>
          <p:spPr bwMode="auto">
            <a:xfrm>
              <a:off x="3995" y="1177"/>
              <a:ext cx="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21519" name="Rectangle 14"/>
            <p:cNvSpPr>
              <a:spLocks noChangeArrowheads="1"/>
            </p:cNvSpPr>
            <p:nvPr/>
          </p:nvSpPr>
          <p:spPr bwMode="auto">
            <a:xfrm>
              <a:off x="2954" y="1497"/>
              <a:ext cx="14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aBranch.branchTotal()</a:t>
              </a:r>
              <a:endParaRPr kumimoji="0" lang="en-GB" altLang="zh-CN" sz="2400">
                <a:latin typeface="Times" pitchFamily="18" charset="0"/>
                <a:ea typeface="宋体" pitchFamily="2" charset="-122"/>
              </a:endParaRPr>
            </a:p>
          </p:txBody>
        </p:sp>
        <p:sp>
          <p:nvSpPr>
            <p:cNvPr id="21520" name="Line 15"/>
            <p:cNvSpPr>
              <a:spLocks noChangeShapeType="1"/>
            </p:cNvSpPr>
            <p:nvPr/>
          </p:nvSpPr>
          <p:spPr bwMode="auto">
            <a:xfrm>
              <a:off x="295" y="1158"/>
              <a:ext cx="2493"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1" name="Line 16"/>
            <p:cNvSpPr>
              <a:spLocks noChangeShapeType="1"/>
            </p:cNvSpPr>
            <p:nvPr/>
          </p:nvSpPr>
          <p:spPr bwMode="auto">
            <a:xfrm>
              <a:off x="2804" y="1158"/>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2" name="Line 17"/>
            <p:cNvSpPr>
              <a:spLocks noChangeShapeType="1"/>
            </p:cNvSpPr>
            <p:nvPr/>
          </p:nvSpPr>
          <p:spPr bwMode="auto">
            <a:xfrm>
              <a:off x="2820" y="1158"/>
              <a:ext cx="295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3" name="Line 18"/>
            <p:cNvSpPr>
              <a:spLocks noChangeShapeType="1"/>
            </p:cNvSpPr>
            <p:nvPr/>
          </p:nvSpPr>
          <p:spPr bwMode="auto">
            <a:xfrm>
              <a:off x="2804" y="1174"/>
              <a:ext cx="1" cy="647"/>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4" name="Rectangle 19"/>
            <p:cNvSpPr>
              <a:spLocks noChangeArrowheads="1"/>
            </p:cNvSpPr>
            <p:nvPr/>
          </p:nvSpPr>
          <p:spPr bwMode="auto">
            <a:xfrm>
              <a:off x="444" y="1954"/>
              <a:ext cx="112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a.withdraw(100);</a:t>
              </a:r>
              <a:endParaRPr kumimoji="0" lang="en-GB" altLang="zh-CN" sz="2400">
                <a:latin typeface="Times" pitchFamily="18" charset="0"/>
                <a:ea typeface="宋体" pitchFamily="2" charset="-122"/>
              </a:endParaRPr>
            </a:p>
          </p:txBody>
        </p:sp>
        <p:sp>
          <p:nvSpPr>
            <p:cNvPr id="21525" name="Rectangle 20"/>
            <p:cNvSpPr>
              <a:spLocks noChangeArrowheads="1"/>
            </p:cNvSpPr>
            <p:nvPr/>
          </p:nvSpPr>
          <p:spPr bwMode="auto">
            <a:xfrm>
              <a:off x="2243" y="1971"/>
              <a:ext cx="16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$0</a:t>
              </a:r>
              <a:endParaRPr kumimoji="0" lang="en-GB" altLang="zh-CN" sz="2400">
                <a:latin typeface="Times" pitchFamily="18" charset="0"/>
                <a:ea typeface="宋体" pitchFamily="2" charset="-122"/>
              </a:endParaRPr>
            </a:p>
          </p:txBody>
        </p:sp>
        <p:sp>
          <p:nvSpPr>
            <p:cNvPr id="21526" name="Line 21"/>
            <p:cNvSpPr>
              <a:spLocks noChangeShapeType="1"/>
            </p:cNvSpPr>
            <p:nvPr/>
          </p:nvSpPr>
          <p:spPr bwMode="auto">
            <a:xfrm>
              <a:off x="295" y="1836"/>
              <a:ext cx="1910"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7" name="Line 22"/>
            <p:cNvSpPr>
              <a:spLocks noChangeShapeType="1"/>
            </p:cNvSpPr>
            <p:nvPr/>
          </p:nvSpPr>
          <p:spPr bwMode="auto">
            <a:xfrm>
              <a:off x="2220" y="1836"/>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8" name="Line 23"/>
            <p:cNvSpPr>
              <a:spLocks noChangeShapeType="1"/>
            </p:cNvSpPr>
            <p:nvPr/>
          </p:nvSpPr>
          <p:spPr bwMode="auto">
            <a:xfrm>
              <a:off x="2236" y="1836"/>
              <a:ext cx="552"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9" name="Line 24"/>
            <p:cNvSpPr>
              <a:spLocks noChangeShapeType="1"/>
            </p:cNvSpPr>
            <p:nvPr/>
          </p:nvSpPr>
          <p:spPr bwMode="auto">
            <a:xfrm>
              <a:off x="2804" y="1836"/>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0" name="Line 25"/>
            <p:cNvSpPr>
              <a:spLocks noChangeShapeType="1"/>
            </p:cNvSpPr>
            <p:nvPr/>
          </p:nvSpPr>
          <p:spPr bwMode="auto">
            <a:xfrm>
              <a:off x="2820" y="1836"/>
              <a:ext cx="2273"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1" name="Line 26"/>
            <p:cNvSpPr>
              <a:spLocks noChangeShapeType="1"/>
            </p:cNvSpPr>
            <p:nvPr/>
          </p:nvSpPr>
          <p:spPr bwMode="auto">
            <a:xfrm>
              <a:off x="5109" y="1836"/>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2" name="Line 27"/>
            <p:cNvSpPr>
              <a:spLocks noChangeShapeType="1"/>
            </p:cNvSpPr>
            <p:nvPr/>
          </p:nvSpPr>
          <p:spPr bwMode="auto">
            <a:xfrm>
              <a:off x="5124" y="1836"/>
              <a:ext cx="647"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3" name="Rectangle 28"/>
            <p:cNvSpPr>
              <a:spLocks noChangeArrowheads="1"/>
            </p:cNvSpPr>
            <p:nvPr/>
          </p:nvSpPr>
          <p:spPr bwMode="auto">
            <a:xfrm>
              <a:off x="2220" y="1852"/>
              <a:ext cx="16" cy="2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1534" name="Line 29"/>
            <p:cNvSpPr>
              <a:spLocks noChangeShapeType="1"/>
            </p:cNvSpPr>
            <p:nvPr/>
          </p:nvSpPr>
          <p:spPr bwMode="auto">
            <a:xfrm>
              <a:off x="2804" y="1852"/>
              <a:ext cx="1" cy="253"/>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5" name="Rectangle 30"/>
            <p:cNvSpPr>
              <a:spLocks noChangeArrowheads="1"/>
            </p:cNvSpPr>
            <p:nvPr/>
          </p:nvSpPr>
          <p:spPr bwMode="auto">
            <a:xfrm>
              <a:off x="2954" y="2222"/>
              <a:ext cx="142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total = a.getBalance()</a:t>
              </a:r>
              <a:endParaRPr kumimoji="0" lang="en-GB" altLang="zh-CN" sz="2400">
                <a:latin typeface="Times" pitchFamily="18" charset="0"/>
                <a:ea typeface="宋体" pitchFamily="2" charset="-122"/>
              </a:endParaRPr>
            </a:p>
          </p:txBody>
        </p:sp>
        <p:sp>
          <p:nvSpPr>
            <p:cNvPr id="21536" name="Rectangle 31"/>
            <p:cNvSpPr>
              <a:spLocks noChangeArrowheads="1"/>
            </p:cNvSpPr>
            <p:nvPr/>
          </p:nvSpPr>
          <p:spPr bwMode="auto">
            <a:xfrm>
              <a:off x="5132" y="2231"/>
              <a:ext cx="8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0</a:t>
              </a:r>
              <a:endParaRPr kumimoji="0" lang="en-GB" altLang="zh-CN" sz="2400">
                <a:latin typeface="Times" pitchFamily="18" charset="0"/>
                <a:ea typeface="宋体" pitchFamily="2" charset="-122"/>
              </a:endParaRPr>
            </a:p>
          </p:txBody>
        </p:sp>
        <p:sp>
          <p:nvSpPr>
            <p:cNvPr id="21537" name="Line 32"/>
            <p:cNvSpPr>
              <a:spLocks noChangeShapeType="1"/>
            </p:cNvSpPr>
            <p:nvPr/>
          </p:nvSpPr>
          <p:spPr bwMode="auto">
            <a:xfrm>
              <a:off x="2804" y="2120"/>
              <a:ext cx="1" cy="253"/>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8" name="Rectangle 33"/>
            <p:cNvSpPr>
              <a:spLocks noChangeArrowheads="1"/>
            </p:cNvSpPr>
            <p:nvPr/>
          </p:nvSpPr>
          <p:spPr bwMode="auto">
            <a:xfrm>
              <a:off x="2954" y="2491"/>
              <a:ext cx="182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total = total+b.getBalance()</a:t>
              </a:r>
              <a:endParaRPr kumimoji="0" lang="en-GB" altLang="zh-CN" sz="2400">
                <a:latin typeface="Times" pitchFamily="18" charset="0"/>
                <a:ea typeface="宋体" pitchFamily="2" charset="-122"/>
              </a:endParaRPr>
            </a:p>
          </p:txBody>
        </p:sp>
        <p:sp>
          <p:nvSpPr>
            <p:cNvPr id="21539" name="Rectangle 34"/>
            <p:cNvSpPr>
              <a:spLocks noChangeArrowheads="1"/>
            </p:cNvSpPr>
            <p:nvPr/>
          </p:nvSpPr>
          <p:spPr bwMode="auto">
            <a:xfrm>
              <a:off x="5132" y="2499"/>
              <a:ext cx="32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$200</a:t>
              </a:r>
              <a:endParaRPr kumimoji="0" lang="en-GB" altLang="zh-CN" sz="2400">
                <a:latin typeface="Times" pitchFamily="18" charset="0"/>
                <a:ea typeface="宋体" pitchFamily="2" charset="-122"/>
              </a:endParaRPr>
            </a:p>
          </p:txBody>
        </p:sp>
        <p:sp>
          <p:nvSpPr>
            <p:cNvPr id="21540" name="Line 35"/>
            <p:cNvSpPr>
              <a:spLocks noChangeShapeType="1"/>
            </p:cNvSpPr>
            <p:nvPr/>
          </p:nvSpPr>
          <p:spPr bwMode="auto">
            <a:xfrm>
              <a:off x="2804" y="2389"/>
              <a:ext cx="1" cy="252"/>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1" name="Rectangle 36"/>
            <p:cNvSpPr>
              <a:spLocks noChangeArrowheads="1"/>
            </p:cNvSpPr>
            <p:nvPr/>
          </p:nvSpPr>
          <p:spPr bwMode="auto">
            <a:xfrm>
              <a:off x="2954" y="2759"/>
              <a:ext cx="181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total = total+c.getBalance()</a:t>
              </a:r>
              <a:endParaRPr kumimoji="0" lang="en-GB" altLang="zh-CN" sz="2400">
                <a:latin typeface="Times" pitchFamily="18" charset="0"/>
                <a:ea typeface="宋体" pitchFamily="2" charset="-122"/>
              </a:endParaRPr>
            </a:p>
          </p:txBody>
        </p:sp>
        <p:sp>
          <p:nvSpPr>
            <p:cNvPr id="21542" name="Line 37"/>
            <p:cNvSpPr>
              <a:spLocks noChangeShapeType="1"/>
            </p:cNvSpPr>
            <p:nvPr/>
          </p:nvSpPr>
          <p:spPr bwMode="auto">
            <a:xfrm>
              <a:off x="2804" y="2657"/>
              <a:ext cx="1" cy="252"/>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3" name="Rectangle 38"/>
            <p:cNvSpPr>
              <a:spLocks noChangeArrowheads="1"/>
            </p:cNvSpPr>
            <p:nvPr/>
          </p:nvSpPr>
          <p:spPr bwMode="auto">
            <a:xfrm>
              <a:off x="444" y="3027"/>
              <a:ext cx="92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b.deposit(100)</a:t>
              </a:r>
              <a:endParaRPr kumimoji="0" lang="en-GB" altLang="zh-CN" sz="2400">
                <a:latin typeface="Times" pitchFamily="18" charset="0"/>
                <a:ea typeface="宋体" pitchFamily="2" charset="-122"/>
              </a:endParaRPr>
            </a:p>
          </p:txBody>
        </p:sp>
        <p:sp>
          <p:nvSpPr>
            <p:cNvPr id="21544" name="Rectangle 39"/>
            <p:cNvSpPr>
              <a:spLocks noChangeArrowheads="1"/>
            </p:cNvSpPr>
            <p:nvPr/>
          </p:nvSpPr>
          <p:spPr bwMode="auto">
            <a:xfrm>
              <a:off x="2243" y="3044"/>
              <a:ext cx="32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$300</a:t>
              </a:r>
              <a:endParaRPr kumimoji="0" lang="en-GB" altLang="zh-CN" sz="2400">
                <a:latin typeface="Times" pitchFamily="18" charset="0"/>
                <a:ea typeface="宋体" pitchFamily="2" charset="-122"/>
              </a:endParaRPr>
            </a:p>
          </p:txBody>
        </p:sp>
        <p:sp>
          <p:nvSpPr>
            <p:cNvPr id="21545" name="Line 40"/>
            <p:cNvSpPr>
              <a:spLocks noChangeShapeType="1"/>
            </p:cNvSpPr>
            <p:nvPr/>
          </p:nvSpPr>
          <p:spPr bwMode="auto">
            <a:xfrm>
              <a:off x="2804" y="2925"/>
              <a:ext cx="1" cy="253"/>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6" name="Line 41"/>
            <p:cNvSpPr>
              <a:spLocks noChangeShapeType="1"/>
            </p:cNvSpPr>
            <p:nvPr/>
          </p:nvSpPr>
          <p:spPr bwMode="auto">
            <a:xfrm>
              <a:off x="295" y="3414"/>
              <a:ext cx="1910"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7" name="Rectangle 42"/>
            <p:cNvSpPr>
              <a:spLocks noChangeArrowheads="1"/>
            </p:cNvSpPr>
            <p:nvPr/>
          </p:nvSpPr>
          <p:spPr bwMode="auto">
            <a:xfrm>
              <a:off x="2220" y="3193"/>
              <a:ext cx="16" cy="2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1548" name="Line 43"/>
            <p:cNvSpPr>
              <a:spLocks noChangeShapeType="1"/>
            </p:cNvSpPr>
            <p:nvPr/>
          </p:nvSpPr>
          <p:spPr bwMode="auto">
            <a:xfrm>
              <a:off x="2220" y="3414"/>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9" name="Line 44"/>
            <p:cNvSpPr>
              <a:spLocks noChangeShapeType="1"/>
            </p:cNvSpPr>
            <p:nvPr/>
          </p:nvSpPr>
          <p:spPr bwMode="auto">
            <a:xfrm>
              <a:off x="2236" y="3414"/>
              <a:ext cx="552"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0" name="Line 45"/>
            <p:cNvSpPr>
              <a:spLocks noChangeShapeType="1"/>
            </p:cNvSpPr>
            <p:nvPr/>
          </p:nvSpPr>
          <p:spPr bwMode="auto">
            <a:xfrm>
              <a:off x="2804" y="3193"/>
              <a:ext cx="1" cy="205"/>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1" name="Line 46"/>
            <p:cNvSpPr>
              <a:spLocks noChangeShapeType="1"/>
            </p:cNvSpPr>
            <p:nvPr/>
          </p:nvSpPr>
          <p:spPr bwMode="auto">
            <a:xfrm>
              <a:off x="2804" y="3414"/>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2" name="Line 47"/>
            <p:cNvSpPr>
              <a:spLocks noChangeShapeType="1"/>
            </p:cNvSpPr>
            <p:nvPr/>
          </p:nvSpPr>
          <p:spPr bwMode="auto">
            <a:xfrm>
              <a:off x="2820" y="3414"/>
              <a:ext cx="2273"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3" name="Rectangle 48"/>
            <p:cNvSpPr>
              <a:spLocks noChangeArrowheads="1"/>
            </p:cNvSpPr>
            <p:nvPr/>
          </p:nvSpPr>
          <p:spPr bwMode="auto">
            <a:xfrm>
              <a:off x="5109" y="3193"/>
              <a:ext cx="15" cy="2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1554" name="Line 49"/>
            <p:cNvSpPr>
              <a:spLocks noChangeShapeType="1"/>
            </p:cNvSpPr>
            <p:nvPr/>
          </p:nvSpPr>
          <p:spPr bwMode="auto">
            <a:xfrm>
              <a:off x="5109" y="3414"/>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5" name="Line 50"/>
            <p:cNvSpPr>
              <a:spLocks noChangeShapeType="1"/>
            </p:cNvSpPr>
            <p:nvPr/>
          </p:nvSpPr>
          <p:spPr bwMode="auto">
            <a:xfrm>
              <a:off x="5124" y="3414"/>
              <a:ext cx="647"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56" name="Group 51"/>
            <p:cNvGrpSpPr>
              <a:grpSpLocks/>
            </p:cNvGrpSpPr>
            <p:nvPr/>
          </p:nvGrpSpPr>
          <p:grpSpPr bwMode="auto">
            <a:xfrm>
              <a:off x="3005" y="3066"/>
              <a:ext cx="47" cy="151"/>
              <a:chOff x="517" y="1652"/>
              <a:chExt cx="47" cy="151"/>
            </a:xfrm>
          </p:grpSpPr>
          <p:sp>
            <p:nvSpPr>
              <p:cNvPr id="21557" name="Oval 52"/>
              <p:cNvSpPr>
                <a:spLocks noChangeArrowheads="1"/>
              </p:cNvSpPr>
              <p:nvPr/>
            </p:nvSpPr>
            <p:spPr bwMode="auto">
              <a:xfrm>
                <a:off x="517" y="1652"/>
                <a:ext cx="47" cy="4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1558" name="Oval 53"/>
              <p:cNvSpPr>
                <a:spLocks noChangeArrowheads="1"/>
              </p:cNvSpPr>
              <p:nvPr/>
            </p:nvSpPr>
            <p:spPr bwMode="auto">
              <a:xfrm>
                <a:off x="517" y="1756"/>
                <a:ext cx="47" cy="4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grpSp>
      <p:sp>
        <p:nvSpPr>
          <p:cNvPr id="311350" name="Rectangle 54"/>
          <p:cNvSpPr>
            <a:spLocks noChangeArrowheads="1"/>
          </p:cNvSpPr>
          <p:nvPr/>
        </p:nvSpPr>
        <p:spPr bwMode="auto">
          <a:xfrm>
            <a:off x="5765800" y="-9525"/>
            <a:ext cx="4140200" cy="11874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latin typeface="Helvetica" pitchFamily="34" charset="0"/>
                <a:ea typeface="宋体" pitchFamily="2" charset="-122"/>
              </a:rPr>
              <a:t>因为在</a:t>
            </a:r>
            <a:r>
              <a:rPr kumimoji="0" lang="en-GB" altLang="zh-CN" sz="2400">
                <a:latin typeface="Helvetica" pitchFamily="34" charset="0"/>
                <a:ea typeface="宋体" pitchFamily="2" charset="-122"/>
              </a:rPr>
              <a:t>W </a:t>
            </a:r>
            <a:r>
              <a:rPr kumimoji="0" lang="zh-CN" altLang="en-GB" sz="2400">
                <a:latin typeface="Helvetica" pitchFamily="34" charset="0"/>
                <a:ea typeface="宋体" pitchFamily="2" charset="-122"/>
              </a:rPr>
              <a:t>计算</a:t>
            </a:r>
            <a:r>
              <a:rPr kumimoji="0" lang="en-GB" altLang="zh-CN" sz="2400">
                <a:latin typeface="Helvetica" pitchFamily="34" charset="0"/>
                <a:ea typeface="宋体" pitchFamily="2" charset="-122"/>
              </a:rPr>
              <a:t> A </a:t>
            </a:r>
            <a:r>
              <a:rPr kumimoji="0" lang="zh-CN" altLang="en-GB" sz="2400">
                <a:latin typeface="Helvetica" pitchFamily="34" charset="0"/>
                <a:ea typeface="宋体" pitchFamily="2" charset="-122"/>
              </a:rPr>
              <a:t>和 </a:t>
            </a:r>
            <a:r>
              <a:rPr kumimoji="0" lang="en-GB" altLang="zh-CN" sz="2400">
                <a:latin typeface="Helvetica" pitchFamily="34" charset="0"/>
                <a:ea typeface="宋体" pitchFamily="2" charset="-122"/>
              </a:rPr>
              <a:t>B</a:t>
            </a:r>
            <a:r>
              <a:rPr kumimoji="0" lang="zh-CN" altLang="en-GB" sz="2400">
                <a:latin typeface="Helvetica" pitchFamily="34" charset="0"/>
                <a:ea typeface="宋体" pitchFamily="2" charset="-122"/>
              </a:rPr>
              <a:t>的余额时，</a:t>
            </a:r>
            <a:r>
              <a:rPr kumimoji="0" lang="en-GB" altLang="zh-CN" sz="2400">
                <a:latin typeface="Helvetica" pitchFamily="34" charset="0"/>
                <a:ea typeface="宋体" pitchFamily="2" charset="-122"/>
              </a:rPr>
              <a:t>V</a:t>
            </a:r>
            <a:r>
              <a:rPr kumimoji="0" lang="zh-CN" altLang="en-GB" sz="2400">
                <a:latin typeface="Helvetica" pitchFamily="34" charset="0"/>
                <a:ea typeface="宋体" pitchFamily="2" charset="-122"/>
              </a:rPr>
              <a:t>仅做了取款部分，所以出现不一致检索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11350"/>
                                        </p:tgtEl>
                                        <p:attrNameLst>
                                          <p:attrName>style.visibility</p:attrName>
                                        </p:attrNameLst>
                                      </p:cBhvr>
                                      <p:to>
                                        <p:strVal val="visible"/>
                                      </p:to>
                                    </p:set>
                                    <p:animEffect transition="in" filter="wipe(right)">
                                      <p:cBhvr>
                                        <p:cTn id="7" dur="500"/>
                                        <p:tgtEl>
                                          <p:spTgt spid="311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50"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GB" b="1" dirty="0">
                <a:solidFill>
                  <a:srgbClr val="0000CC"/>
                </a:solidFill>
                <a:ea typeface="宋体" pitchFamily="2" charset="-122"/>
              </a:rPr>
              <a:t>串行等价性</a:t>
            </a:r>
          </a:p>
        </p:txBody>
      </p:sp>
      <p:sp>
        <p:nvSpPr>
          <p:cNvPr id="22531" name="Rectangle 3"/>
          <p:cNvSpPr>
            <a:spLocks noGrp="1" noChangeArrowheads="1"/>
          </p:cNvSpPr>
          <p:nvPr>
            <p:ph type="body" idx="1"/>
          </p:nvPr>
        </p:nvSpPr>
        <p:spPr/>
        <p:txBody>
          <a:bodyPr/>
          <a:lstStyle/>
          <a:p>
            <a:r>
              <a:rPr lang="zh-CN" altLang="en-GB" sz="3200" b="1" dirty="0">
                <a:solidFill>
                  <a:srgbClr val="0000CC"/>
                </a:solidFill>
                <a:ea typeface="宋体" pitchFamily="2" charset="-122"/>
              </a:rPr>
              <a:t>串行等价的交错执行</a:t>
            </a:r>
            <a:r>
              <a:rPr lang="zh-CN" altLang="en-GB" sz="3200" dirty="0">
                <a:ea typeface="宋体" pitchFamily="2" charset="-122"/>
              </a:rPr>
              <a:t>：是指并发事务交错执行操作的综合</a:t>
            </a:r>
            <a:r>
              <a:rPr lang="zh-CN" altLang="en-GB" sz="3200" b="1" dirty="0">
                <a:solidFill>
                  <a:schemeClr val="accent2">
                    <a:lumMod val="50000"/>
                  </a:schemeClr>
                </a:solidFill>
                <a:ea typeface="宋体" pitchFamily="2" charset="-122"/>
              </a:rPr>
              <a:t>效果</a:t>
            </a:r>
            <a:r>
              <a:rPr lang="zh-CN" altLang="en-GB" sz="3200" dirty="0">
                <a:ea typeface="宋体" pitchFamily="2" charset="-122"/>
              </a:rPr>
              <a:t>与</a:t>
            </a:r>
            <a:r>
              <a:rPr lang="zh-CN" altLang="en-GB" sz="3200" b="1" dirty="0">
                <a:solidFill>
                  <a:srgbClr val="C00000"/>
                </a:solidFill>
                <a:ea typeface="宋体" pitchFamily="2" charset="-122"/>
              </a:rPr>
              <a:t>按某种次序一次执行一个事务</a:t>
            </a:r>
            <a:r>
              <a:rPr lang="zh-CN" altLang="en-GB" sz="3200" dirty="0">
                <a:ea typeface="宋体" pitchFamily="2" charset="-122"/>
              </a:rPr>
              <a:t>的效果</a:t>
            </a:r>
            <a:r>
              <a:rPr lang="zh-CN" altLang="en-GB" sz="3200" b="1" dirty="0">
                <a:solidFill>
                  <a:schemeClr val="accent2">
                    <a:lumMod val="50000"/>
                  </a:schemeClr>
                </a:solidFill>
                <a:ea typeface="宋体" pitchFamily="2" charset="-122"/>
              </a:rPr>
              <a:t>一样</a:t>
            </a:r>
          </a:p>
          <a:p>
            <a:r>
              <a:rPr lang="zh-CN" altLang="en-GB" sz="3200" b="1" dirty="0">
                <a:solidFill>
                  <a:schemeClr val="accent2">
                    <a:lumMod val="50000"/>
                  </a:schemeClr>
                </a:solidFill>
                <a:ea typeface="宋体" pitchFamily="2" charset="-122"/>
              </a:rPr>
              <a:t>同一效果</a:t>
            </a:r>
            <a:r>
              <a:rPr lang="zh-CN" altLang="en-GB" sz="3200" dirty="0">
                <a:ea typeface="宋体" pitchFamily="2" charset="-122"/>
              </a:rPr>
              <a:t>是指：</a:t>
            </a:r>
          </a:p>
          <a:p>
            <a:pPr lvl="1"/>
            <a:r>
              <a:rPr lang="zh-CN" altLang="en-US" sz="3200" dirty="0">
                <a:ea typeface="宋体" pitchFamily="2" charset="-122"/>
              </a:rPr>
              <a:t>读操作返回相同的值</a:t>
            </a:r>
            <a:endParaRPr lang="en-GB" altLang="zh-CN" sz="3200" dirty="0">
              <a:ea typeface="宋体" pitchFamily="2" charset="-122"/>
            </a:endParaRPr>
          </a:p>
          <a:p>
            <a:pPr lvl="1"/>
            <a:r>
              <a:rPr lang="zh-CN" altLang="en-US" sz="3200" dirty="0">
                <a:ea typeface="宋体" pitchFamily="2" charset="-122"/>
              </a:rPr>
              <a:t>事务结束时，所有对象的实例变量也具有相同的值</a:t>
            </a:r>
            <a:endParaRPr lang="en-GB" altLang="zh-CN" sz="3200" dirty="0">
              <a:ea typeface="宋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ChangeArrowheads="1"/>
          </p:cNvSpPr>
          <p:nvPr/>
        </p:nvSpPr>
        <p:spPr bwMode="hidden">
          <a:xfrm>
            <a:off x="0" y="914400"/>
            <a:ext cx="9906000" cy="4724400"/>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en-US">
              <a:latin typeface="Times New Roman" pitchFamily="18" charset="0"/>
            </a:endParaRPr>
          </a:p>
        </p:txBody>
      </p:sp>
      <p:sp>
        <p:nvSpPr>
          <p:cNvPr id="8195" name="Rectangle 3"/>
          <p:cNvSpPr>
            <a:spLocks noChangeArrowheads="1"/>
          </p:cNvSpPr>
          <p:nvPr/>
        </p:nvSpPr>
        <p:spPr bwMode="hidden">
          <a:xfrm>
            <a:off x="1403350" y="1052513"/>
            <a:ext cx="8502650" cy="3913187"/>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400">
              <a:latin typeface="Times New Roman" pitchFamily="18" charset="0"/>
            </a:endParaRPr>
          </a:p>
        </p:txBody>
      </p:sp>
      <p:sp>
        <p:nvSpPr>
          <p:cNvPr id="509956" name="Rectangle 4"/>
          <p:cNvSpPr>
            <a:spLocks noChangeArrowheads="1"/>
          </p:cNvSpPr>
          <p:nvPr/>
        </p:nvSpPr>
        <p:spPr bwMode="auto">
          <a:xfrm>
            <a:off x="1568450" y="1206500"/>
            <a:ext cx="8089900" cy="361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nSpc>
                <a:spcPct val="90000"/>
              </a:lnSpc>
              <a:spcBef>
                <a:spcPct val="0"/>
              </a:spcBef>
              <a:buFontTx/>
              <a:buNone/>
            </a:pPr>
            <a:r>
              <a:rPr kumimoji="1" lang="en-US" altLang="zh-CN" sz="3600" dirty="0">
                <a:solidFill>
                  <a:schemeClr val="bg1"/>
                </a:solidFill>
              </a:rPr>
              <a:t>1</a:t>
            </a:r>
            <a:r>
              <a:rPr kumimoji="1" lang="zh-CN" altLang="en-US" sz="3600" dirty="0">
                <a:solidFill>
                  <a:schemeClr val="bg1"/>
                </a:solidFill>
              </a:rPr>
              <a:t>事务简介</a:t>
            </a:r>
          </a:p>
          <a:p>
            <a:pPr>
              <a:lnSpc>
                <a:spcPct val="90000"/>
              </a:lnSpc>
              <a:spcBef>
                <a:spcPct val="0"/>
              </a:spcBef>
              <a:buFontTx/>
              <a:buNone/>
            </a:pPr>
            <a:r>
              <a:rPr kumimoji="1" lang="en-US" altLang="zh-CN" sz="3600" dirty="0">
                <a:solidFill>
                  <a:schemeClr val="bg1"/>
                </a:solidFill>
              </a:rPr>
              <a:t>2</a:t>
            </a:r>
            <a:r>
              <a:rPr kumimoji="1" lang="zh-CN" altLang="en-US" sz="3600" dirty="0">
                <a:solidFill>
                  <a:schemeClr val="bg1"/>
                </a:solidFill>
              </a:rPr>
              <a:t>事务实现中的问题</a:t>
            </a:r>
          </a:p>
          <a:p>
            <a:pPr>
              <a:lnSpc>
                <a:spcPct val="90000"/>
              </a:lnSpc>
              <a:spcBef>
                <a:spcPct val="0"/>
              </a:spcBef>
              <a:buFontTx/>
              <a:buNone/>
            </a:pPr>
            <a:r>
              <a:rPr kumimoji="1" lang="en-US" altLang="zh-CN" sz="3600" dirty="0">
                <a:solidFill>
                  <a:schemeClr val="bg1"/>
                </a:solidFill>
              </a:rPr>
              <a:t>3</a:t>
            </a:r>
            <a:r>
              <a:rPr kumimoji="1" lang="zh-CN" altLang="en-US" sz="3600" dirty="0">
                <a:solidFill>
                  <a:schemeClr val="bg1"/>
                </a:solidFill>
              </a:rPr>
              <a:t>并发控制之锁</a:t>
            </a:r>
          </a:p>
          <a:p>
            <a:pPr>
              <a:lnSpc>
                <a:spcPct val="90000"/>
              </a:lnSpc>
              <a:spcBef>
                <a:spcPct val="0"/>
              </a:spcBef>
              <a:buFontTx/>
              <a:buNone/>
            </a:pPr>
            <a:r>
              <a:rPr kumimoji="1" lang="en-US" altLang="zh-CN" sz="3600" dirty="0">
                <a:solidFill>
                  <a:schemeClr val="bg1"/>
                </a:solidFill>
              </a:rPr>
              <a:t>4</a:t>
            </a:r>
            <a:r>
              <a:rPr kumimoji="1" lang="zh-CN" altLang="en-US" sz="3600" dirty="0">
                <a:solidFill>
                  <a:schemeClr val="bg1"/>
                </a:solidFill>
              </a:rPr>
              <a:t>乐观并发控制</a:t>
            </a:r>
          </a:p>
          <a:p>
            <a:pPr>
              <a:lnSpc>
                <a:spcPct val="90000"/>
              </a:lnSpc>
              <a:spcBef>
                <a:spcPct val="0"/>
              </a:spcBef>
              <a:buFontTx/>
              <a:buNone/>
            </a:pPr>
            <a:r>
              <a:rPr kumimoji="1" lang="en-US" altLang="zh-CN" sz="3600" dirty="0">
                <a:solidFill>
                  <a:schemeClr val="bg1"/>
                </a:solidFill>
              </a:rPr>
              <a:t>5</a:t>
            </a:r>
            <a:r>
              <a:rPr kumimoji="1" lang="zh-CN" altLang="en-US" sz="3600" dirty="0">
                <a:solidFill>
                  <a:schemeClr val="bg1"/>
                </a:solidFill>
              </a:rPr>
              <a:t>时间戳排序并发控制 </a:t>
            </a:r>
          </a:p>
        </p:txBody>
      </p:sp>
    </p:spTree>
    <p:extLst>
      <p:ext uri="{BB962C8B-B14F-4D97-AF65-F5344CB8AC3E}">
        <p14:creationId xmlns:p14="http://schemas.microsoft.com/office/powerpoint/2010/main" val="2455188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09956"/>
                                        </p:tgtEl>
                                        <p:attrNameLst>
                                          <p:attrName>style.visibility</p:attrName>
                                        </p:attrNameLst>
                                      </p:cBhvr>
                                      <p:to>
                                        <p:strVal val="visible"/>
                                      </p:to>
                                    </p:set>
                                    <p:anim calcmode="lin" valueType="num">
                                      <p:cBhvr>
                                        <p:cTn id="7" dur="500" fill="hold"/>
                                        <p:tgtEl>
                                          <p:spTgt spid="509956"/>
                                        </p:tgtEl>
                                        <p:attrNameLst>
                                          <p:attrName>ppt_w</p:attrName>
                                        </p:attrNameLst>
                                      </p:cBhvr>
                                      <p:tavLst>
                                        <p:tav tm="0">
                                          <p:val>
                                            <p:fltVal val="0"/>
                                          </p:val>
                                        </p:tav>
                                        <p:tav tm="100000">
                                          <p:val>
                                            <p:strVal val="#ppt_w"/>
                                          </p:val>
                                        </p:tav>
                                      </p:tavLst>
                                    </p:anim>
                                    <p:anim calcmode="lin" valueType="num">
                                      <p:cBhvr>
                                        <p:cTn id="8" dur="500" fill="hold"/>
                                        <p:tgtEl>
                                          <p:spTgt spid="509956"/>
                                        </p:tgtEl>
                                        <p:attrNameLst>
                                          <p:attrName>ppt_h</p:attrName>
                                        </p:attrNameLst>
                                      </p:cBhvr>
                                      <p:tavLst>
                                        <p:tav tm="0">
                                          <p:val>
                                            <p:fltVal val="0"/>
                                          </p:val>
                                        </p:tav>
                                        <p:tav tm="100000">
                                          <p:val>
                                            <p:strVal val="#ppt_h"/>
                                          </p:val>
                                        </p:tav>
                                      </p:tavLst>
                                    </p:anim>
                                    <p:anim calcmode="lin" valueType="num">
                                      <p:cBhvr>
                                        <p:cTn id="9" dur="500" fill="hold"/>
                                        <p:tgtEl>
                                          <p:spTgt spid="509956"/>
                                        </p:tgtEl>
                                        <p:attrNameLst>
                                          <p:attrName>ppt_x</p:attrName>
                                        </p:attrNameLst>
                                      </p:cBhvr>
                                      <p:tavLst>
                                        <p:tav tm="0">
                                          <p:val>
                                            <p:fltVal val="0.5"/>
                                          </p:val>
                                        </p:tav>
                                        <p:tav tm="100000">
                                          <p:val>
                                            <p:strVal val="#ppt_x"/>
                                          </p:val>
                                        </p:tav>
                                      </p:tavLst>
                                    </p:anim>
                                    <p:anim calcmode="lin" valueType="num">
                                      <p:cBhvr>
                                        <p:cTn id="10" dur="500" fill="hold"/>
                                        <p:tgtEl>
                                          <p:spTgt spid="509956"/>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串行等价的交错执行</a:t>
            </a:r>
            <a:r>
              <a:rPr lang="en-GB" altLang="zh-CN">
                <a:ea typeface="宋体" pitchFamily="2" charset="-122"/>
              </a:rPr>
              <a:t>T</a:t>
            </a:r>
            <a:r>
              <a:rPr lang="zh-CN" altLang="en-GB">
                <a:ea typeface="宋体" pitchFamily="2" charset="-122"/>
              </a:rPr>
              <a:t>和</a:t>
            </a:r>
            <a:r>
              <a:rPr lang="en-GB" altLang="zh-CN">
                <a:ea typeface="宋体" pitchFamily="2" charset="-122"/>
              </a:rPr>
              <a:t>U(</a:t>
            </a:r>
            <a:r>
              <a:rPr lang="zh-CN" altLang="en-GB">
                <a:ea typeface="宋体" pitchFamily="2" charset="-122"/>
              </a:rPr>
              <a:t>解决更新丢失问题</a:t>
            </a:r>
            <a:r>
              <a:rPr lang="en-GB" altLang="zh-CN">
                <a:ea typeface="宋体" pitchFamily="2" charset="-122"/>
              </a:rPr>
              <a:t>)</a:t>
            </a:r>
          </a:p>
        </p:txBody>
      </p:sp>
      <p:sp>
        <p:nvSpPr>
          <p:cNvPr id="23555" name="Rectangle 3"/>
          <p:cNvSpPr>
            <a:spLocks noChangeArrowheads="1"/>
          </p:cNvSpPr>
          <p:nvPr/>
        </p:nvSpPr>
        <p:spPr bwMode="auto">
          <a:xfrm>
            <a:off x="3725863" y="2832100"/>
            <a:ext cx="2540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556" name="Rectangle 4"/>
          <p:cNvSpPr>
            <a:spLocks noChangeArrowheads="1"/>
          </p:cNvSpPr>
          <p:nvPr/>
        </p:nvSpPr>
        <p:spPr bwMode="auto">
          <a:xfrm>
            <a:off x="7972425" y="2832100"/>
            <a:ext cx="2540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557" name="Rectangle 5"/>
          <p:cNvSpPr>
            <a:spLocks noChangeArrowheads="1"/>
          </p:cNvSpPr>
          <p:nvPr/>
        </p:nvSpPr>
        <p:spPr bwMode="auto">
          <a:xfrm>
            <a:off x="3725863" y="534511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558" name="Rectangle 6"/>
          <p:cNvSpPr>
            <a:spLocks noChangeArrowheads="1"/>
          </p:cNvSpPr>
          <p:nvPr/>
        </p:nvSpPr>
        <p:spPr bwMode="auto">
          <a:xfrm>
            <a:off x="4702175" y="534511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559" name="Rectangle 7"/>
          <p:cNvSpPr>
            <a:spLocks noChangeArrowheads="1"/>
          </p:cNvSpPr>
          <p:nvPr/>
        </p:nvSpPr>
        <p:spPr bwMode="auto">
          <a:xfrm>
            <a:off x="7972425" y="534511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560" name="Rectangle 8"/>
          <p:cNvSpPr>
            <a:spLocks noGrp="1" noChangeArrowheads="1"/>
          </p:cNvSpPr>
          <p:nvPr>
            <p:ph type="body" idx="1"/>
          </p:nvPr>
        </p:nvSpPr>
        <p:spPr>
          <a:xfrm>
            <a:off x="444500" y="5478463"/>
            <a:ext cx="9115425" cy="862012"/>
          </a:xfrm>
        </p:spPr>
        <p:txBody>
          <a:bodyPr/>
          <a:lstStyle/>
          <a:p>
            <a:pPr>
              <a:lnSpc>
                <a:spcPct val="90000"/>
              </a:lnSpc>
            </a:pPr>
            <a:r>
              <a:rPr lang="zh-CN" altLang="en-US" sz="2400" dirty="0">
                <a:ea typeface="宋体" pitchFamily="2" charset="-122"/>
              </a:rPr>
              <a:t>如果两个事务</a:t>
            </a:r>
            <a:r>
              <a:rPr lang="en-GB" altLang="zh-CN" sz="2400" dirty="0">
                <a:ea typeface="宋体" pitchFamily="2" charset="-122"/>
              </a:rPr>
              <a:t>T </a:t>
            </a:r>
            <a:r>
              <a:rPr lang="zh-CN" altLang="en-GB" sz="2400" dirty="0">
                <a:ea typeface="宋体" pitchFamily="2" charset="-122"/>
              </a:rPr>
              <a:t>和 </a:t>
            </a:r>
            <a:r>
              <a:rPr lang="en-GB" altLang="zh-CN" sz="2400" dirty="0">
                <a:ea typeface="宋体" pitchFamily="2" charset="-122"/>
              </a:rPr>
              <a:t>U</a:t>
            </a:r>
            <a:r>
              <a:rPr lang="zh-CN" altLang="en-US" sz="2400" dirty="0">
                <a:ea typeface="宋体" pitchFamily="2" charset="-122"/>
              </a:rPr>
              <a:t>一前一后执行，就不会发生更新丢失</a:t>
            </a:r>
          </a:p>
          <a:p>
            <a:pPr>
              <a:lnSpc>
                <a:spcPct val="90000"/>
              </a:lnSpc>
            </a:pPr>
            <a:r>
              <a:rPr lang="zh-CN" altLang="en-GB" sz="2400" dirty="0">
                <a:ea typeface="宋体" pitchFamily="2" charset="-122"/>
              </a:rPr>
              <a:t>如果它们按串性等价顺序执行，也</a:t>
            </a:r>
            <a:r>
              <a:rPr lang="zh-CN" altLang="en-US" sz="2400" dirty="0">
                <a:ea typeface="宋体" pitchFamily="2" charset="-122"/>
              </a:rPr>
              <a:t>不会发生更新丢失</a:t>
            </a:r>
            <a:endParaRPr lang="en-GB" altLang="zh-CN" sz="2400" dirty="0">
              <a:ea typeface="宋体" pitchFamily="2" charset="-122"/>
            </a:endParaRPr>
          </a:p>
        </p:txBody>
      </p:sp>
      <p:grpSp>
        <p:nvGrpSpPr>
          <p:cNvPr id="23561" name="Group 9"/>
          <p:cNvGrpSpPr>
            <a:grpSpLocks/>
          </p:cNvGrpSpPr>
          <p:nvPr/>
        </p:nvGrpSpPr>
        <p:grpSpPr bwMode="auto">
          <a:xfrm>
            <a:off x="692150" y="1317625"/>
            <a:ext cx="8466138" cy="3978275"/>
            <a:chOff x="288" y="847"/>
            <a:chExt cx="5333" cy="2506"/>
          </a:xfrm>
        </p:grpSpPr>
        <p:sp>
          <p:nvSpPr>
            <p:cNvPr id="23563" name="Rectangle 10"/>
            <p:cNvSpPr>
              <a:spLocks noChangeArrowheads="1"/>
            </p:cNvSpPr>
            <p:nvPr/>
          </p:nvSpPr>
          <p:spPr bwMode="auto">
            <a:xfrm>
              <a:off x="442" y="870"/>
              <a:ext cx="3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b="1">
                  <a:solidFill>
                    <a:srgbClr val="000000"/>
                  </a:solidFill>
                  <a:latin typeface="Times" pitchFamily="18" charset="0"/>
                  <a:ea typeface="宋体" pitchFamily="2" charset="-122"/>
                </a:rPr>
                <a:t>事务 </a:t>
              </a:r>
              <a:endParaRPr kumimoji="0" lang="zh-CN" altLang="en-GB" sz="2400">
                <a:latin typeface="Times" pitchFamily="18" charset="0"/>
                <a:ea typeface="宋体" pitchFamily="2" charset="-122"/>
              </a:endParaRPr>
            </a:p>
          </p:txBody>
        </p:sp>
        <p:sp>
          <p:nvSpPr>
            <p:cNvPr id="23564" name="Rectangle 11"/>
            <p:cNvSpPr>
              <a:spLocks noChangeArrowheads="1"/>
            </p:cNvSpPr>
            <p:nvPr/>
          </p:nvSpPr>
          <p:spPr bwMode="auto">
            <a:xfrm>
              <a:off x="1319" y="870"/>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i="1">
                  <a:solidFill>
                    <a:srgbClr val="000000"/>
                  </a:solidFill>
                  <a:latin typeface="Times" pitchFamily="18" charset="0"/>
                  <a:ea typeface="宋体" pitchFamily="2" charset="-122"/>
                </a:rPr>
                <a:t>T</a:t>
              </a:r>
              <a:endParaRPr kumimoji="0" lang="en-GB" altLang="zh-CN" sz="2400">
                <a:latin typeface="Times" pitchFamily="18" charset="0"/>
                <a:ea typeface="宋体" pitchFamily="2" charset="-122"/>
              </a:endParaRPr>
            </a:p>
          </p:txBody>
        </p:sp>
        <p:sp>
          <p:nvSpPr>
            <p:cNvPr id="23565" name="Rectangle 12"/>
            <p:cNvSpPr>
              <a:spLocks noChangeArrowheads="1"/>
            </p:cNvSpPr>
            <p:nvPr/>
          </p:nvSpPr>
          <p:spPr bwMode="auto">
            <a:xfrm>
              <a:off x="1411" y="870"/>
              <a:ext cx="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23566" name="Rectangle 13"/>
            <p:cNvSpPr>
              <a:spLocks noChangeArrowheads="1"/>
            </p:cNvSpPr>
            <p:nvPr/>
          </p:nvSpPr>
          <p:spPr bwMode="auto">
            <a:xfrm>
              <a:off x="1457" y="87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b="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23567" name="Rectangle 14"/>
            <p:cNvSpPr>
              <a:spLocks noChangeArrowheads="1"/>
            </p:cNvSpPr>
            <p:nvPr/>
          </p:nvSpPr>
          <p:spPr bwMode="auto">
            <a:xfrm>
              <a:off x="433" y="1098"/>
              <a:ext cx="16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balance = b.getBalance()</a:t>
              </a:r>
              <a:endParaRPr kumimoji="0" lang="en-GB" altLang="zh-CN" sz="2400">
                <a:latin typeface="Times" pitchFamily="18" charset="0"/>
                <a:ea typeface="宋体" pitchFamily="2" charset="-122"/>
              </a:endParaRPr>
            </a:p>
          </p:txBody>
        </p:sp>
        <p:sp>
          <p:nvSpPr>
            <p:cNvPr id="23568" name="Rectangle 15"/>
            <p:cNvSpPr>
              <a:spLocks noChangeArrowheads="1"/>
            </p:cNvSpPr>
            <p:nvPr/>
          </p:nvSpPr>
          <p:spPr bwMode="auto">
            <a:xfrm>
              <a:off x="433" y="1313"/>
              <a:ext cx="171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b.setBalance(balance*1.1)</a:t>
              </a:r>
              <a:endParaRPr kumimoji="0" lang="en-GB" altLang="zh-CN" sz="2400">
                <a:latin typeface="Times" pitchFamily="18" charset="0"/>
                <a:ea typeface="宋体" pitchFamily="2" charset="-122"/>
              </a:endParaRPr>
            </a:p>
          </p:txBody>
        </p:sp>
        <p:sp>
          <p:nvSpPr>
            <p:cNvPr id="23569" name="Rectangle 16"/>
            <p:cNvSpPr>
              <a:spLocks noChangeArrowheads="1"/>
            </p:cNvSpPr>
            <p:nvPr/>
          </p:nvSpPr>
          <p:spPr bwMode="auto">
            <a:xfrm>
              <a:off x="433" y="1528"/>
              <a:ext cx="15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a.withdraw(balance/10)</a:t>
              </a:r>
              <a:endParaRPr kumimoji="0" lang="en-GB" altLang="zh-CN" sz="2400">
                <a:latin typeface="Times" pitchFamily="18" charset="0"/>
                <a:ea typeface="宋体" pitchFamily="2" charset="-122"/>
              </a:endParaRPr>
            </a:p>
          </p:txBody>
        </p:sp>
        <p:sp>
          <p:nvSpPr>
            <p:cNvPr id="23570" name="Rectangle 17"/>
            <p:cNvSpPr>
              <a:spLocks noChangeArrowheads="1"/>
            </p:cNvSpPr>
            <p:nvPr/>
          </p:nvSpPr>
          <p:spPr bwMode="auto">
            <a:xfrm>
              <a:off x="3108" y="870"/>
              <a:ext cx="3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b="1">
                  <a:solidFill>
                    <a:srgbClr val="000000"/>
                  </a:solidFill>
                  <a:latin typeface="Times" pitchFamily="18" charset="0"/>
                  <a:ea typeface="宋体" pitchFamily="2" charset="-122"/>
                </a:rPr>
                <a:t>事务 </a:t>
              </a:r>
              <a:endParaRPr kumimoji="0" lang="zh-CN" altLang="en-GB" sz="2400">
                <a:latin typeface="Times" pitchFamily="18" charset="0"/>
                <a:ea typeface="宋体" pitchFamily="2" charset="-122"/>
              </a:endParaRPr>
            </a:p>
          </p:txBody>
        </p:sp>
        <p:sp>
          <p:nvSpPr>
            <p:cNvPr id="23571" name="Rectangle 18"/>
            <p:cNvSpPr>
              <a:spLocks noChangeArrowheads="1"/>
            </p:cNvSpPr>
            <p:nvPr/>
          </p:nvSpPr>
          <p:spPr bwMode="auto">
            <a:xfrm>
              <a:off x="3984" y="870"/>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i="1">
                  <a:solidFill>
                    <a:srgbClr val="000000"/>
                  </a:solidFill>
                  <a:latin typeface="Times" pitchFamily="18" charset="0"/>
                  <a:ea typeface="宋体" pitchFamily="2" charset="-122"/>
                </a:rPr>
                <a:t>U</a:t>
              </a:r>
              <a:endParaRPr kumimoji="0" lang="en-GB" altLang="zh-CN" sz="2400">
                <a:latin typeface="Times" pitchFamily="18" charset="0"/>
                <a:ea typeface="宋体" pitchFamily="2" charset="-122"/>
              </a:endParaRPr>
            </a:p>
          </p:txBody>
        </p:sp>
        <p:sp>
          <p:nvSpPr>
            <p:cNvPr id="23572" name="Rectangle 19"/>
            <p:cNvSpPr>
              <a:spLocks noChangeArrowheads="1"/>
            </p:cNvSpPr>
            <p:nvPr/>
          </p:nvSpPr>
          <p:spPr bwMode="auto">
            <a:xfrm>
              <a:off x="4091" y="870"/>
              <a:ext cx="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23573" name="Rectangle 20"/>
            <p:cNvSpPr>
              <a:spLocks noChangeArrowheads="1"/>
            </p:cNvSpPr>
            <p:nvPr/>
          </p:nvSpPr>
          <p:spPr bwMode="auto">
            <a:xfrm>
              <a:off x="4138" y="87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b="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23574" name="Rectangle 21"/>
            <p:cNvSpPr>
              <a:spLocks noChangeArrowheads="1"/>
            </p:cNvSpPr>
            <p:nvPr/>
          </p:nvSpPr>
          <p:spPr bwMode="auto">
            <a:xfrm>
              <a:off x="3108" y="1098"/>
              <a:ext cx="16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balance = b.getBalance()</a:t>
              </a:r>
              <a:endParaRPr kumimoji="0" lang="en-GB" altLang="zh-CN" sz="2400">
                <a:latin typeface="Times" pitchFamily="18" charset="0"/>
                <a:ea typeface="宋体" pitchFamily="2" charset="-122"/>
              </a:endParaRPr>
            </a:p>
          </p:txBody>
        </p:sp>
        <p:sp>
          <p:nvSpPr>
            <p:cNvPr id="23575" name="Rectangle 22"/>
            <p:cNvSpPr>
              <a:spLocks noChangeArrowheads="1"/>
            </p:cNvSpPr>
            <p:nvPr/>
          </p:nvSpPr>
          <p:spPr bwMode="auto">
            <a:xfrm>
              <a:off x="3108" y="1313"/>
              <a:ext cx="171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b.setBalance(balance*1.1)</a:t>
              </a:r>
              <a:endParaRPr kumimoji="0" lang="en-GB" altLang="zh-CN" sz="2400">
                <a:latin typeface="Times" pitchFamily="18" charset="0"/>
                <a:ea typeface="宋体" pitchFamily="2" charset="-122"/>
              </a:endParaRPr>
            </a:p>
          </p:txBody>
        </p:sp>
        <p:sp>
          <p:nvSpPr>
            <p:cNvPr id="23576" name="Rectangle 23"/>
            <p:cNvSpPr>
              <a:spLocks noChangeArrowheads="1"/>
            </p:cNvSpPr>
            <p:nvPr/>
          </p:nvSpPr>
          <p:spPr bwMode="auto">
            <a:xfrm>
              <a:off x="3108" y="1528"/>
              <a:ext cx="153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c.withdraw(balance/10)</a:t>
              </a:r>
              <a:endParaRPr kumimoji="0" lang="en-GB" altLang="zh-CN" sz="2400">
                <a:latin typeface="Times" pitchFamily="18" charset="0"/>
                <a:ea typeface="宋体" pitchFamily="2" charset="-122"/>
              </a:endParaRPr>
            </a:p>
          </p:txBody>
        </p:sp>
        <p:sp>
          <p:nvSpPr>
            <p:cNvPr id="23577" name="Line 24"/>
            <p:cNvSpPr>
              <a:spLocks noChangeShapeType="1"/>
            </p:cNvSpPr>
            <p:nvPr/>
          </p:nvSpPr>
          <p:spPr bwMode="auto">
            <a:xfrm>
              <a:off x="288" y="847"/>
              <a:ext cx="2659"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8" name="Line 25"/>
            <p:cNvSpPr>
              <a:spLocks noChangeShapeType="1"/>
            </p:cNvSpPr>
            <p:nvPr/>
          </p:nvSpPr>
          <p:spPr bwMode="auto">
            <a:xfrm>
              <a:off x="2962" y="847"/>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9" name="Line 26"/>
            <p:cNvSpPr>
              <a:spLocks noChangeShapeType="1"/>
            </p:cNvSpPr>
            <p:nvPr/>
          </p:nvSpPr>
          <p:spPr bwMode="auto">
            <a:xfrm>
              <a:off x="2978" y="847"/>
              <a:ext cx="2643"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0" name="Line 27"/>
            <p:cNvSpPr>
              <a:spLocks noChangeShapeType="1"/>
            </p:cNvSpPr>
            <p:nvPr/>
          </p:nvSpPr>
          <p:spPr bwMode="auto">
            <a:xfrm>
              <a:off x="2962" y="862"/>
              <a:ext cx="1" cy="892"/>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1" name="Rectangle 28"/>
            <p:cNvSpPr>
              <a:spLocks noChangeArrowheads="1"/>
            </p:cNvSpPr>
            <p:nvPr/>
          </p:nvSpPr>
          <p:spPr bwMode="auto">
            <a:xfrm>
              <a:off x="433" y="1884"/>
              <a:ext cx="167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balance =  b.getBalance()</a:t>
              </a:r>
              <a:endParaRPr kumimoji="0" lang="en-GB" altLang="zh-CN" sz="2400">
                <a:latin typeface="Times" pitchFamily="18" charset="0"/>
                <a:ea typeface="宋体" pitchFamily="2" charset="-122"/>
              </a:endParaRPr>
            </a:p>
          </p:txBody>
        </p:sp>
        <p:sp>
          <p:nvSpPr>
            <p:cNvPr id="23582" name="Rectangle 29"/>
            <p:cNvSpPr>
              <a:spLocks noChangeArrowheads="1"/>
            </p:cNvSpPr>
            <p:nvPr/>
          </p:nvSpPr>
          <p:spPr bwMode="auto">
            <a:xfrm>
              <a:off x="2370" y="1884"/>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$200</a:t>
              </a:r>
              <a:endParaRPr kumimoji="0" lang="en-GB" altLang="zh-CN" sz="2400">
                <a:latin typeface="Times" pitchFamily="18" charset="0"/>
                <a:ea typeface="宋体" pitchFamily="2" charset="-122"/>
              </a:endParaRPr>
            </a:p>
          </p:txBody>
        </p:sp>
        <p:sp>
          <p:nvSpPr>
            <p:cNvPr id="23583" name="Line 30"/>
            <p:cNvSpPr>
              <a:spLocks noChangeShapeType="1"/>
            </p:cNvSpPr>
            <p:nvPr/>
          </p:nvSpPr>
          <p:spPr bwMode="auto">
            <a:xfrm>
              <a:off x="288" y="1769"/>
              <a:ext cx="2044"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4" name="Line 31"/>
            <p:cNvSpPr>
              <a:spLocks noChangeShapeType="1"/>
            </p:cNvSpPr>
            <p:nvPr/>
          </p:nvSpPr>
          <p:spPr bwMode="auto">
            <a:xfrm>
              <a:off x="2363" y="1769"/>
              <a:ext cx="584"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5" name="Line 32"/>
            <p:cNvSpPr>
              <a:spLocks noChangeShapeType="1"/>
            </p:cNvSpPr>
            <p:nvPr/>
          </p:nvSpPr>
          <p:spPr bwMode="auto">
            <a:xfrm>
              <a:off x="2962" y="1528"/>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6" name="Line 33"/>
            <p:cNvSpPr>
              <a:spLocks noChangeShapeType="1"/>
            </p:cNvSpPr>
            <p:nvPr/>
          </p:nvSpPr>
          <p:spPr bwMode="auto">
            <a:xfrm>
              <a:off x="2978" y="1770"/>
              <a:ext cx="2028"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7" name="Line 34"/>
            <p:cNvSpPr>
              <a:spLocks noChangeShapeType="1"/>
            </p:cNvSpPr>
            <p:nvPr/>
          </p:nvSpPr>
          <p:spPr bwMode="auto">
            <a:xfrm>
              <a:off x="5022" y="1769"/>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8" name="Line 35"/>
            <p:cNvSpPr>
              <a:spLocks noChangeShapeType="1"/>
            </p:cNvSpPr>
            <p:nvPr/>
          </p:nvSpPr>
          <p:spPr bwMode="auto">
            <a:xfrm>
              <a:off x="5037" y="1769"/>
              <a:ext cx="584"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9" name="Rectangle 36"/>
            <p:cNvSpPr>
              <a:spLocks noChangeArrowheads="1"/>
            </p:cNvSpPr>
            <p:nvPr/>
          </p:nvSpPr>
          <p:spPr bwMode="auto">
            <a:xfrm>
              <a:off x="2347" y="1784"/>
              <a:ext cx="16" cy="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590" name="Line 37"/>
            <p:cNvSpPr>
              <a:spLocks noChangeShapeType="1"/>
            </p:cNvSpPr>
            <p:nvPr/>
          </p:nvSpPr>
          <p:spPr bwMode="auto">
            <a:xfrm>
              <a:off x="2962" y="1784"/>
              <a:ext cx="1" cy="24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1" name="Rectangle 38"/>
            <p:cNvSpPr>
              <a:spLocks noChangeArrowheads="1"/>
            </p:cNvSpPr>
            <p:nvPr/>
          </p:nvSpPr>
          <p:spPr bwMode="auto">
            <a:xfrm>
              <a:off x="5022" y="1784"/>
              <a:ext cx="15" cy="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592" name="Rectangle 39"/>
            <p:cNvSpPr>
              <a:spLocks noChangeArrowheads="1"/>
            </p:cNvSpPr>
            <p:nvPr/>
          </p:nvSpPr>
          <p:spPr bwMode="auto">
            <a:xfrm>
              <a:off x="433" y="2145"/>
              <a:ext cx="171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b.setBalance(balance*1.1)</a:t>
              </a:r>
              <a:endParaRPr kumimoji="0" lang="en-GB" altLang="zh-CN" sz="2400">
                <a:latin typeface="Times" pitchFamily="18" charset="0"/>
                <a:ea typeface="宋体" pitchFamily="2" charset="-122"/>
              </a:endParaRPr>
            </a:p>
          </p:txBody>
        </p:sp>
        <p:sp>
          <p:nvSpPr>
            <p:cNvPr id="23593" name="Rectangle 40"/>
            <p:cNvSpPr>
              <a:spLocks noChangeArrowheads="1"/>
            </p:cNvSpPr>
            <p:nvPr/>
          </p:nvSpPr>
          <p:spPr bwMode="auto">
            <a:xfrm>
              <a:off x="2370" y="2145"/>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$220</a:t>
              </a:r>
              <a:endParaRPr kumimoji="0" lang="en-GB" altLang="zh-CN" sz="2400">
                <a:latin typeface="Times" pitchFamily="18" charset="0"/>
                <a:ea typeface="宋体" pitchFamily="2" charset="-122"/>
              </a:endParaRPr>
            </a:p>
          </p:txBody>
        </p:sp>
        <p:sp>
          <p:nvSpPr>
            <p:cNvPr id="23594" name="Rectangle 41"/>
            <p:cNvSpPr>
              <a:spLocks noChangeArrowheads="1"/>
            </p:cNvSpPr>
            <p:nvPr/>
          </p:nvSpPr>
          <p:spPr bwMode="auto">
            <a:xfrm>
              <a:off x="2347" y="2101"/>
              <a:ext cx="16"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595" name="Line 42"/>
            <p:cNvSpPr>
              <a:spLocks noChangeShapeType="1"/>
            </p:cNvSpPr>
            <p:nvPr/>
          </p:nvSpPr>
          <p:spPr bwMode="auto">
            <a:xfrm>
              <a:off x="2962" y="2046"/>
              <a:ext cx="1" cy="245"/>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6" name="Rectangle 43"/>
            <p:cNvSpPr>
              <a:spLocks noChangeArrowheads="1"/>
            </p:cNvSpPr>
            <p:nvPr/>
          </p:nvSpPr>
          <p:spPr bwMode="auto">
            <a:xfrm>
              <a:off x="5022" y="2046"/>
              <a:ext cx="15"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597" name="Rectangle 44"/>
            <p:cNvSpPr>
              <a:spLocks noChangeArrowheads="1"/>
            </p:cNvSpPr>
            <p:nvPr/>
          </p:nvSpPr>
          <p:spPr bwMode="auto">
            <a:xfrm>
              <a:off x="3108" y="2340"/>
              <a:ext cx="16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balance = b.getBalance()</a:t>
              </a:r>
              <a:endParaRPr kumimoji="0" lang="en-GB" altLang="zh-CN" sz="2400">
                <a:latin typeface="Times" pitchFamily="18" charset="0"/>
                <a:ea typeface="宋体" pitchFamily="2" charset="-122"/>
              </a:endParaRPr>
            </a:p>
          </p:txBody>
        </p:sp>
        <p:sp>
          <p:nvSpPr>
            <p:cNvPr id="23598" name="Rectangle 45"/>
            <p:cNvSpPr>
              <a:spLocks noChangeArrowheads="1"/>
            </p:cNvSpPr>
            <p:nvPr/>
          </p:nvSpPr>
          <p:spPr bwMode="auto">
            <a:xfrm>
              <a:off x="5044" y="2340"/>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$220</a:t>
              </a:r>
              <a:endParaRPr kumimoji="0" lang="en-GB" altLang="zh-CN" sz="2400">
                <a:latin typeface="Times" pitchFamily="18" charset="0"/>
                <a:ea typeface="宋体" pitchFamily="2" charset="-122"/>
              </a:endParaRPr>
            </a:p>
          </p:txBody>
        </p:sp>
        <p:sp>
          <p:nvSpPr>
            <p:cNvPr id="23599" name="Rectangle 46"/>
            <p:cNvSpPr>
              <a:spLocks noChangeArrowheads="1"/>
            </p:cNvSpPr>
            <p:nvPr/>
          </p:nvSpPr>
          <p:spPr bwMode="auto">
            <a:xfrm>
              <a:off x="2347" y="2307"/>
              <a:ext cx="16"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600" name="Line 47"/>
            <p:cNvSpPr>
              <a:spLocks noChangeShapeType="1"/>
            </p:cNvSpPr>
            <p:nvPr/>
          </p:nvSpPr>
          <p:spPr bwMode="auto">
            <a:xfrm>
              <a:off x="2962" y="2307"/>
              <a:ext cx="1" cy="24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1" name="Rectangle 48"/>
            <p:cNvSpPr>
              <a:spLocks noChangeArrowheads="1"/>
            </p:cNvSpPr>
            <p:nvPr/>
          </p:nvSpPr>
          <p:spPr bwMode="auto">
            <a:xfrm>
              <a:off x="5022" y="2307"/>
              <a:ext cx="15"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602" name="Rectangle 49"/>
            <p:cNvSpPr>
              <a:spLocks noChangeArrowheads="1"/>
            </p:cNvSpPr>
            <p:nvPr/>
          </p:nvSpPr>
          <p:spPr bwMode="auto">
            <a:xfrm>
              <a:off x="3108" y="2602"/>
              <a:ext cx="171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b.setBalance(balance*1.1)</a:t>
              </a:r>
              <a:endParaRPr kumimoji="0" lang="en-GB" altLang="zh-CN" sz="2400">
                <a:latin typeface="Times" pitchFamily="18" charset="0"/>
                <a:ea typeface="宋体" pitchFamily="2" charset="-122"/>
              </a:endParaRPr>
            </a:p>
          </p:txBody>
        </p:sp>
        <p:sp>
          <p:nvSpPr>
            <p:cNvPr id="23603" name="Rectangle 50"/>
            <p:cNvSpPr>
              <a:spLocks noChangeArrowheads="1"/>
            </p:cNvSpPr>
            <p:nvPr/>
          </p:nvSpPr>
          <p:spPr bwMode="auto">
            <a:xfrm>
              <a:off x="5044" y="2602"/>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$242</a:t>
              </a:r>
              <a:endParaRPr kumimoji="0" lang="en-GB" altLang="zh-CN" sz="2400">
                <a:latin typeface="Times" pitchFamily="18" charset="0"/>
                <a:ea typeface="宋体" pitchFamily="2" charset="-122"/>
              </a:endParaRPr>
            </a:p>
          </p:txBody>
        </p:sp>
        <p:sp>
          <p:nvSpPr>
            <p:cNvPr id="23604" name="Rectangle 51"/>
            <p:cNvSpPr>
              <a:spLocks noChangeArrowheads="1"/>
            </p:cNvSpPr>
            <p:nvPr/>
          </p:nvSpPr>
          <p:spPr bwMode="auto">
            <a:xfrm>
              <a:off x="2347" y="2568"/>
              <a:ext cx="16"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605" name="Line 52"/>
            <p:cNvSpPr>
              <a:spLocks noChangeShapeType="1"/>
            </p:cNvSpPr>
            <p:nvPr/>
          </p:nvSpPr>
          <p:spPr bwMode="auto">
            <a:xfrm>
              <a:off x="2962" y="2568"/>
              <a:ext cx="1" cy="24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6" name="Rectangle 53"/>
            <p:cNvSpPr>
              <a:spLocks noChangeArrowheads="1"/>
            </p:cNvSpPr>
            <p:nvPr/>
          </p:nvSpPr>
          <p:spPr bwMode="auto">
            <a:xfrm>
              <a:off x="5022" y="2568"/>
              <a:ext cx="15"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607" name="Rectangle 54"/>
            <p:cNvSpPr>
              <a:spLocks noChangeArrowheads="1"/>
            </p:cNvSpPr>
            <p:nvPr/>
          </p:nvSpPr>
          <p:spPr bwMode="auto">
            <a:xfrm>
              <a:off x="433" y="2829"/>
              <a:ext cx="15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a.withdraw(balance/10)</a:t>
              </a:r>
              <a:endParaRPr kumimoji="0" lang="en-GB" altLang="zh-CN" sz="2400">
                <a:latin typeface="Times" pitchFamily="18" charset="0"/>
                <a:ea typeface="宋体" pitchFamily="2" charset="-122"/>
              </a:endParaRPr>
            </a:p>
          </p:txBody>
        </p:sp>
        <p:sp>
          <p:nvSpPr>
            <p:cNvPr id="23608" name="Rectangle 55"/>
            <p:cNvSpPr>
              <a:spLocks noChangeArrowheads="1"/>
            </p:cNvSpPr>
            <p:nvPr/>
          </p:nvSpPr>
          <p:spPr bwMode="auto">
            <a:xfrm>
              <a:off x="2370" y="2829"/>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r>
                <a:rPr kumimoji="0" lang="en-GB" altLang="zh-CN" sz="2000">
                  <a:solidFill>
                    <a:srgbClr val="000000"/>
                  </a:solidFill>
                  <a:latin typeface="Times" pitchFamily="18" charset="0"/>
                  <a:ea typeface="宋体" pitchFamily="2" charset="-122"/>
                </a:rPr>
                <a:t>$80</a:t>
              </a:r>
              <a:endParaRPr kumimoji="0" lang="en-GB" altLang="zh-CN" sz="2400">
                <a:latin typeface="Times" pitchFamily="18" charset="0"/>
                <a:ea typeface="宋体" pitchFamily="2" charset="-122"/>
              </a:endParaRPr>
            </a:p>
          </p:txBody>
        </p:sp>
        <p:sp>
          <p:nvSpPr>
            <p:cNvPr id="23609" name="Rectangle 56"/>
            <p:cNvSpPr>
              <a:spLocks noChangeArrowheads="1"/>
            </p:cNvSpPr>
            <p:nvPr/>
          </p:nvSpPr>
          <p:spPr bwMode="auto">
            <a:xfrm>
              <a:off x="5044" y="2883"/>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23610" name="Rectangle 57"/>
            <p:cNvSpPr>
              <a:spLocks noChangeArrowheads="1"/>
            </p:cNvSpPr>
            <p:nvPr/>
          </p:nvSpPr>
          <p:spPr bwMode="auto">
            <a:xfrm>
              <a:off x="5090" y="2883"/>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23611" name="Rectangle 58"/>
            <p:cNvSpPr>
              <a:spLocks noChangeArrowheads="1"/>
            </p:cNvSpPr>
            <p:nvPr/>
          </p:nvSpPr>
          <p:spPr bwMode="auto">
            <a:xfrm>
              <a:off x="2347" y="2829"/>
              <a:ext cx="16"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612" name="Line 59"/>
            <p:cNvSpPr>
              <a:spLocks noChangeShapeType="1"/>
            </p:cNvSpPr>
            <p:nvPr/>
          </p:nvSpPr>
          <p:spPr bwMode="auto">
            <a:xfrm>
              <a:off x="2962" y="2829"/>
              <a:ext cx="1" cy="24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3" name="Rectangle 60"/>
            <p:cNvSpPr>
              <a:spLocks noChangeArrowheads="1"/>
            </p:cNvSpPr>
            <p:nvPr/>
          </p:nvSpPr>
          <p:spPr bwMode="auto">
            <a:xfrm>
              <a:off x="5022" y="2829"/>
              <a:ext cx="15"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614" name="Rectangle 61"/>
            <p:cNvSpPr>
              <a:spLocks noChangeArrowheads="1"/>
            </p:cNvSpPr>
            <p:nvPr/>
          </p:nvSpPr>
          <p:spPr bwMode="auto">
            <a:xfrm>
              <a:off x="3108" y="3090"/>
              <a:ext cx="153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c.withdraw(balance/10)</a:t>
              </a:r>
              <a:endParaRPr kumimoji="0" lang="en-GB" altLang="zh-CN" sz="2400">
                <a:latin typeface="Times" pitchFamily="18" charset="0"/>
                <a:ea typeface="宋体" pitchFamily="2" charset="-122"/>
              </a:endParaRPr>
            </a:p>
          </p:txBody>
        </p:sp>
        <p:sp>
          <p:nvSpPr>
            <p:cNvPr id="23615" name="Rectangle 62"/>
            <p:cNvSpPr>
              <a:spLocks noChangeArrowheads="1"/>
            </p:cNvSpPr>
            <p:nvPr/>
          </p:nvSpPr>
          <p:spPr bwMode="auto">
            <a:xfrm>
              <a:off x="5044" y="3090"/>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$278</a:t>
              </a:r>
              <a:endParaRPr kumimoji="0" lang="en-GB" altLang="zh-CN" sz="2400">
                <a:latin typeface="Times" pitchFamily="18" charset="0"/>
                <a:ea typeface="宋体" pitchFamily="2" charset="-122"/>
              </a:endParaRPr>
            </a:p>
          </p:txBody>
        </p:sp>
        <p:sp>
          <p:nvSpPr>
            <p:cNvPr id="23616" name="Line 63"/>
            <p:cNvSpPr>
              <a:spLocks noChangeShapeType="1"/>
            </p:cNvSpPr>
            <p:nvPr/>
          </p:nvSpPr>
          <p:spPr bwMode="auto">
            <a:xfrm>
              <a:off x="288" y="3352"/>
              <a:ext cx="2044"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7" name="Rectangle 64"/>
            <p:cNvSpPr>
              <a:spLocks noChangeArrowheads="1"/>
            </p:cNvSpPr>
            <p:nvPr/>
          </p:nvSpPr>
          <p:spPr bwMode="auto">
            <a:xfrm>
              <a:off x="2347" y="3090"/>
              <a:ext cx="16" cy="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618" name="Line 65"/>
            <p:cNvSpPr>
              <a:spLocks noChangeShapeType="1"/>
            </p:cNvSpPr>
            <p:nvPr/>
          </p:nvSpPr>
          <p:spPr bwMode="auto">
            <a:xfrm>
              <a:off x="2347" y="3352"/>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9" name="Line 66"/>
            <p:cNvSpPr>
              <a:spLocks noChangeShapeType="1"/>
            </p:cNvSpPr>
            <p:nvPr/>
          </p:nvSpPr>
          <p:spPr bwMode="auto">
            <a:xfrm>
              <a:off x="2363" y="3352"/>
              <a:ext cx="584"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0" name="Line 67"/>
            <p:cNvSpPr>
              <a:spLocks noChangeShapeType="1"/>
            </p:cNvSpPr>
            <p:nvPr/>
          </p:nvSpPr>
          <p:spPr bwMode="auto">
            <a:xfrm>
              <a:off x="2962" y="3090"/>
              <a:ext cx="1" cy="24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1" name="Line 68"/>
            <p:cNvSpPr>
              <a:spLocks noChangeShapeType="1"/>
            </p:cNvSpPr>
            <p:nvPr/>
          </p:nvSpPr>
          <p:spPr bwMode="auto">
            <a:xfrm>
              <a:off x="2962" y="3352"/>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2" name="Line 69"/>
            <p:cNvSpPr>
              <a:spLocks noChangeShapeType="1"/>
            </p:cNvSpPr>
            <p:nvPr/>
          </p:nvSpPr>
          <p:spPr bwMode="auto">
            <a:xfrm>
              <a:off x="2978" y="3352"/>
              <a:ext cx="2028"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3" name="Rectangle 70"/>
            <p:cNvSpPr>
              <a:spLocks noChangeArrowheads="1"/>
            </p:cNvSpPr>
            <p:nvPr/>
          </p:nvSpPr>
          <p:spPr bwMode="auto">
            <a:xfrm>
              <a:off x="5022" y="3090"/>
              <a:ext cx="15" cy="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624" name="Line 71"/>
            <p:cNvSpPr>
              <a:spLocks noChangeShapeType="1"/>
            </p:cNvSpPr>
            <p:nvPr/>
          </p:nvSpPr>
          <p:spPr bwMode="auto">
            <a:xfrm>
              <a:off x="5037" y="3352"/>
              <a:ext cx="584"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5464" name="Rectangle 72"/>
          <p:cNvSpPr>
            <a:spLocks noChangeArrowheads="1"/>
          </p:cNvSpPr>
          <p:nvPr/>
        </p:nvSpPr>
        <p:spPr bwMode="auto">
          <a:xfrm>
            <a:off x="5094288" y="6461125"/>
            <a:ext cx="4811712" cy="3968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Helvetica" pitchFamily="34" charset="0"/>
                <a:ea typeface="宋体" pitchFamily="2" charset="-122"/>
              </a:rPr>
              <a:t>对</a:t>
            </a:r>
            <a:r>
              <a:rPr kumimoji="0" lang="en-GB" altLang="zh-CN" sz="2000">
                <a:latin typeface="Helvetica" pitchFamily="34" charset="0"/>
                <a:ea typeface="宋体" pitchFamily="2" charset="-122"/>
              </a:rPr>
              <a:t> </a:t>
            </a:r>
            <a:r>
              <a:rPr kumimoji="0" lang="en-GB" altLang="zh-CN" sz="2000" i="1">
                <a:latin typeface="Helvetica" pitchFamily="34" charset="0"/>
                <a:ea typeface="宋体" pitchFamily="2" charset="-122"/>
              </a:rPr>
              <a:t>B</a:t>
            </a:r>
            <a:r>
              <a:rPr kumimoji="0" lang="en-GB" altLang="zh-CN" sz="2000">
                <a:latin typeface="Helvetica" pitchFamily="34" charset="0"/>
                <a:ea typeface="宋体" pitchFamily="2" charset="-122"/>
              </a:rPr>
              <a:t> </a:t>
            </a:r>
            <a:r>
              <a:rPr kumimoji="0" lang="zh-CN" altLang="en-GB" sz="2000">
                <a:latin typeface="Helvetica" pitchFamily="34" charset="0"/>
                <a:ea typeface="宋体" pitchFamily="2" charset="-122"/>
              </a:rPr>
              <a:t>的访问是串行的，其它部分可以重叠</a:t>
            </a:r>
            <a:endParaRPr kumimoji="0" lang="en-GB" altLang="zh-CN" sz="2000">
              <a:latin typeface="Helvetic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15464"/>
                                        </p:tgtEl>
                                        <p:attrNameLst>
                                          <p:attrName>style.visibility</p:attrName>
                                        </p:attrNameLst>
                                      </p:cBhvr>
                                      <p:to>
                                        <p:strVal val="visible"/>
                                      </p:to>
                                    </p:set>
                                    <p:animEffect transition="in" filter="wipe(right)">
                                      <p:cBhvr>
                                        <p:cTn id="7" dur="500"/>
                                        <p:tgtEl>
                                          <p:spTgt spid="315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64"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GB">
                <a:ea typeface="宋体" pitchFamily="2" charset="-122"/>
              </a:rPr>
              <a:t>串行等价的交错执行</a:t>
            </a:r>
            <a:r>
              <a:rPr lang="en-GB" altLang="zh-CN">
                <a:ea typeface="宋体" pitchFamily="2" charset="-122"/>
              </a:rPr>
              <a:t>V</a:t>
            </a:r>
            <a:r>
              <a:rPr lang="zh-CN" altLang="en-GB">
                <a:ea typeface="宋体" pitchFamily="2" charset="-122"/>
              </a:rPr>
              <a:t>和</a:t>
            </a:r>
            <a:r>
              <a:rPr lang="en-GB" altLang="zh-CN">
                <a:ea typeface="宋体" pitchFamily="2" charset="-122"/>
              </a:rPr>
              <a:t>W(</a:t>
            </a:r>
            <a:r>
              <a:rPr lang="zh-CN" altLang="en-GB">
                <a:ea typeface="宋体" pitchFamily="2" charset="-122"/>
              </a:rPr>
              <a:t>解决不一致检索问题</a:t>
            </a:r>
            <a:r>
              <a:rPr lang="en-GB" altLang="zh-CN">
                <a:ea typeface="宋体" pitchFamily="2" charset="-122"/>
              </a:rPr>
              <a:t>)</a:t>
            </a:r>
          </a:p>
        </p:txBody>
      </p:sp>
      <p:sp>
        <p:nvSpPr>
          <p:cNvPr id="24579" name="Rectangle 3"/>
          <p:cNvSpPr>
            <a:spLocks noChangeArrowheads="1"/>
          </p:cNvSpPr>
          <p:nvPr/>
        </p:nvSpPr>
        <p:spPr bwMode="auto">
          <a:xfrm>
            <a:off x="3698875" y="2822575"/>
            <a:ext cx="26988"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580" name="Rectangle 4"/>
          <p:cNvSpPr>
            <a:spLocks noChangeArrowheads="1"/>
          </p:cNvSpPr>
          <p:nvPr/>
        </p:nvSpPr>
        <p:spPr bwMode="auto">
          <a:xfrm>
            <a:off x="8237538" y="2822575"/>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581" name="Rectangle 5"/>
          <p:cNvSpPr>
            <a:spLocks noChangeArrowheads="1"/>
          </p:cNvSpPr>
          <p:nvPr/>
        </p:nvSpPr>
        <p:spPr bwMode="auto">
          <a:xfrm>
            <a:off x="3698875" y="5376863"/>
            <a:ext cx="26988"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582" name="Rectangle 6"/>
          <p:cNvSpPr>
            <a:spLocks noChangeArrowheads="1"/>
          </p:cNvSpPr>
          <p:nvPr/>
        </p:nvSpPr>
        <p:spPr bwMode="auto">
          <a:xfrm>
            <a:off x="4616450" y="537686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583" name="Rectangle 7"/>
          <p:cNvSpPr>
            <a:spLocks noChangeArrowheads="1"/>
          </p:cNvSpPr>
          <p:nvPr/>
        </p:nvSpPr>
        <p:spPr bwMode="auto">
          <a:xfrm>
            <a:off x="8237538" y="53768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584" name="Rectangle 8"/>
          <p:cNvSpPr>
            <a:spLocks noGrp="1" noChangeArrowheads="1"/>
          </p:cNvSpPr>
          <p:nvPr>
            <p:ph type="body" idx="1"/>
          </p:nvPr>
        </p:nvSpPr>
        <p:spPr>
          <a:xfrm>
            <a:off x="568325" y="5170488"/>
            <a:ext cx="9126538" cy="1138237"/>
          </a:xfrm>
        </p:spPr>
        <p:txBody>
          <a:bodyPr/>
          <a:lstStyle/>
          <a:p>
            <a:pPr>
              <a:lnSpc>
                <a:spcPct val="80000"/>
              </a:lnSpc>
            </a:pPr>
            <a:r>
              <a:rPr lang="zh-CN" altLang="en-GB" sz="2400">
                <a:ea typeface="宋体" pitchFamily="2" charset="-122"/>
              </a:rPr>
              <a:t>如果</a:t>
            </a:r>
            <a:r>
              <a:rPr lang="en-GB" altLang="zh-CN" sz="2400">
                <a:ea typeface="宋体" pitchFamily="2" charset="-122"/>
              </a:rPr>
              <a:t>W </a:t>
            </a:r>
            <a:r>
              <a:rPr lang="zh-CN" altLang="en-GB" sz="2400">
                <a:ea typeface="宋体" pitchFamily="2" charset="-122"/>
              </a:rPr>
              <a:t>在</a:t>
            </a:r>
            <a:r>
              <a:rPr lang="en-GB" altLang="zh-CN" sz="2400">
                <a:ea typeface="宋体" pitchFamily="2" charset="-122"/>
              </a:rPr>
              <a:t>V</a:t>
            </a:r>
            <a:r>
              <a:rPr lang="zh-CN" altLang="en-GB" sz="2400">
                <a:ea typeface="宋体" pitchFamily="2" charset="-122"/>
              </a:rPr>
              <a:t>之前或之后运行，那么不会出现不一致检索问题</a:t>
            </a:r>
            <a:endParaRPr lang="en-GB" altLang="zh-CN" sz="3200">
              <a:ea typeface="宋体" pitchFamily="2" charset="-122"/>
            </a:endParaRPr>
          </a:p>
          <a:p>
            <a:pPr>
              <a:lnSpc>
                <a:spcPct val="80000"/>
              </a:lnSpc>
            </a:pPr>
            <a:r>
              <a:rPr lang="zh-CN" altLang="en-GB" sz="2400">
                <a:ea typeface="宋体" pitchFamily="2" charset="-122"/>
              </a:rPr>
              <a:t>如果以</a:t>
            </a:r>
            <a:r>
              <a:rPr lang="en-GB" altLang="zh-CN" sz="2400">
                <a:ea typeface="宋体" pitchFamily="2" charset="-122"/>
              </a:rPr>
              <a:t>V</a:t>
            </a:r>
            <a:r>
              <a:rPr lang="zh-CN" altLang="en-GB" sz="2400">
                <a:ea typeface="宋体" pitchFamily="2" charset="-122"/>
              </a:rPr>
              <a:t>和</a:t>
            </a:r>
            <a:r>
              <a:rPr lang="en-GB" altLang="zh-CN" sz="2400">
                <a:ea typeface="宋体" pitchFamily="2" charset="-122"/>
              </a:rPr>
              <a:t>W</a:t>
            </a:r>
            <a:r>
              <a:rPr lang="zh-CN" altLang="en-GB" sz="2400">
                <a:ea typeface="宋体" pitchFamily="2" charset="-122"/>
              </a:rPr>
              <a:t>的串行等价顺序执行，也不会出现不一致检索问题</a:t>
            </a:r>
          </a:p>
          <a:p>
            <a:pPr>
              <a:lnSpc>
                <a:spcPct val="80000"/>
              </a:lnSpc>
            </a:pPr>
            <a:r>
              <a:rPr lang="zh-CN" altLang="en-GB" sz="2400">
                <a:ea typeface="宋体" pitchFamily="2" charset="-122"/>
              </a:rPr>
              <a:t>图示是串行的，但它不需要是这样的</a:t>
            </a:r>
            <a:endParaRPr lang="en-GB" altLang="zh-CN" sz="2400">
              <a:ea typeface="宋体" pitchFamily="2" charset="-122"/>
            </a:endParaRPr>
          </a:p>
        </p:txBody>
      </p:sp>
      <p:grpSp>
        <p:nvGrpSpPr>
          <p:cNvPr id="24585" name="Group 9"/>
          <p:cNvGrpSpPr>
            <a:grpSpLocks/>
          </p:cNvGrpSpPr>
          <p:nvPr/>
        </p:nvGrpSpPr>
        <p:grpSpPr bwMode="auto">
          <a:xfrm>
            <a:off x="730250" y="1271588"/>
            <a:ext cx="8604250" cy="3621087"/>
            <a:chOff x="425" y="1091"/>
            <a:chExt cx="5420" cy="2281"/>
          </a:xfrm>
        </p:grpSpPr>
        <p:sp>
          <p:nvSpPr>
            <p:cNvPr id="24587" name="Rectangle 10"/>
            <p:cNvSpPr>
              <a:spLocks noChangeArrowheads="1"/>
            </p:cNvSpPr>
            <p:nvPr/>
          </p:nvSpPr>
          <p:spPr bwMode="auto">
            <a:xfrm>
              <a:off x="547" y="1113"/>
              <a:ext cx="3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b="1">
                  <a:solidFill>
                    <a:srgbClr val="000000"/>
                  </a:solidFill>
                  <a:latin typeface="Times" pitchFamily="18" charset="0"/>
                  <a:ea typeface="宋体" pitchFamily="2" charset="-122"/>
                </a:rPr>
                <a:t>事务 </a:t>
              </a:r>
              <a:endParaRPr kumimoji="0" lang="zh-CN" altLang="en-GB" sz="2400">
                <a:latin typeface="Times" pitchFamily="18" charset="0"/>
                <a:ea typeface="宋体" pitchFamily="2" charset="-122"/>
              </a:endParaRPr>
            </a:p>
          </p:txBody>
        </p:sp>
        <p:sp>
          <p:nvSpPr>
            <p:cNvPr id="24588" name="Rectangle 11"/>
            <p:cNvSpPr>
              <a:spLocks noChangeArrowheads="1"/>
            </p:cNvSpPr>
            <p:nvPr/>
          </p:nvSpPr>
          <p:spPr bwMode="auto">
            <a:xfrm>
              <a:off x="1437" y="1113"/>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i="1">
                  <a:solidFill>
                    <a:srgbClr val="000000"/>
                  </a:solidFill>
                  <a:latin typeface="Times" pitchFamily="18" charset="0"/>
                  <a:ea typeface="宋体" pitchFamily="2" charset="-122"/>
                </a:rPr>
                <a:t>V</a:t>
              </a:r>
              <a:endParaRPr kumimoji="0" lang="en-GB" altLang="zh-CN" sz="2400">
                <a:latin typeface="Times" pitchFamily="18" charset="0"/>
                <a:ea typeface="宋体" pitchFamily="2" charset="-122"/>
              </a:endParaRPr>
            </a:p>
          </p:txBody>
        </p:sp>
        <p:sp>
          <p:nvSpPr>
            <p:cNvPr id="24589" name="Rectangle 12"/>
            <p:cNvSpPr>
              <a:spLocks noChangeArrowheads="1"/>
            </p:cNvSpPr>
            <p:nvPr/>
          </p:nvSpPr>
          <p:spPr bwMode="auto">
            <a:xfrm>
              <a:off x="1546" y="1113"/>
              <a:ext cx="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24590" name="Rectangle 13"/>
            <p:cNvSpPr>
              <a:spLocks noChangeArrowheads="1"/>
            </p:cNvSpPr>
            <p:nvPr/>
          </p:nvSpPr>
          <p:spPr bwMode="auto">
            <a:xfrm>
              <a:off x="1593" y="1113"/>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b="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24591" name="Rectangle 14"/>
            <p:cNvSpPr>
              <a:spLocks noChangeArrowheads="1"/>
            </p:cNvSpPr>
            <p:nvPr/>
          </p:nvSpPr>
          <p:spPr bwMode="auto">
            <a:xfrm>
              <a:off x="573" y="1302"/>
              <a:ext cx="112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a.withdraw(100);</a:t>
              </a:r>
              <a:endParaRPr kumimoji="0" lang="en-GB" altLang="zh-CN" sz="2400">
                <a:latin typeface="Times" pitchFamily="18" charset="0"/>
                <a:ea typeface="宋体" pitchFamily="2" charset="-122"/>
              </a:endParaRPr>
            </a:p>
          </p:txBody>
        </p:sp>
        <p:sp>
          <p:nvSpPr>
            <p:cNvPr id="24592" name="Rectangle 15"/>
            <p:cNvSpPr>
              <a:spLocks noChangeArrowheads="1"/>
            </p:cNvSpPr>
            <p:nvPr/>
          </p:nvSpPr>
          <p:spPr bwMode="auto">
            <a:xfrm>
              <a:off x="573" y="1521"/>
              <a:ext cx="9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b.deposit(100)</a:t>
              </a:r>
              <a:endParaRPr kumimoji="0" lang="en-GB" altLang="zh-CN" sz="2400">
                <a:latin typeface="Times" pitchFamily="18" charset="0"/>
                <a:ea typeface="宋体" pitchFamily="2" charset="-122"/>
              </a:endParaRPr>
            </a:p>
          </p:txBody>
        </p:sp>
        <p:sp>
          <p:nvSpPr>
            <p:cNvPr id="24593" name="Rectangle 16"/>
            <p:cNvSpPr>
              <a:spLocks noChangeArrowheads="1"/>
            </p:cNvSpPr>
            <p:nvPr/>
          </p:nvSpPr>
          <p:spPr bwMode="auto">
            <a:xfrm>
              <a:off x="3056" y="1113"/>
              <a:ext cx="3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b="1">
                  <a:solidFill>
                    <a:srgbClr val="000000"/>
                  </a:solidFill>
                  <a:latin typeface="Times" pitchFamily="18" charset="0"/>
                  <a:ea typeface="宋体" pitchFamily="2" charset="-122"/>
                </a:rPr>
                <a:t>事务 </a:t>
              </a:r>
              <a:endParaRPr kumimoji="0" lang="zh-CN" altLang="en-GB" sz="2400">
                <a:latin typeface="Times" pitchFamily="18" charset="0"/>
                <a:ea typeface="宋体" pitchFamily="2" charset="-122"/>
              </a:endParaRPr>
            </a:p>
          </p:txBody>
        </p:sp>
        <p:sp>
          <p:nvSpPr>
            <p:cNvPr id="24594" name="Rectangle 17"/>
            <p:cNvSpPr>
              <a:spLocks noChangeArrowheads="1"/>
            </p:cNvSpPr>
            <p:nvPr/>
          </p:nvSpPr>
          <p:spPr bwMode="auto">
            <a:xfrm>
              <a:off x="3947" y="1113"/>
              <a:ext cx="1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i="1">
                  <a:solidFill>
                    <a:srgbClr val="000000"/>
                  </a:solidFill>
                  <a:latin typeface="Times" pitchFamily="18" charset="0"/>
                  <a:ea typeface="宋体" pitchFamily="2" charset="-122"/>
                </a:rPr>
                <a:t>W</a:t>
              </a:r>
              <a:endParaRPr kumimoji="0" lang="en-GB" altLang="zh-CN" sz="2400">
                <a:latin typeface="Times" pitchFamily="18" charset="0"/>
                <a:ea typeface="宋体" pitchFamily="2" charset="-122"/>
              </a:endParaRPr>
            </a:p>
          </p:txBody>
        </p:sp>
        <p:sp>
          <p:nvSpPr>
            <p:cNvPr id="24595" name="Rectangle 18"/>
            <p:cNvSpPr>
              <a:spLocks noChangeArrowheads="1"/>
            </p:cNvSpPr>
            <p:nvPr/>
          </p:nvSpPr>
          <p:spPr bwMode="auto">
            <a:xfrm>
              <a:off x="4087" y="1113"/>
              <a:ext cx="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24596" name="Rectangle 19"/>
            <p:cNvSpPr>
              <a:spLocks noChangeArrowheads="1"/>
            </p:cNvSpPr>
            <p:nvPr/>
          </p:nvSpPr>
          <p:spPr bwMode="auto">
            <a:xfrm>
              <a:off x="3056" y="1426"/>
              <a:ext cx="14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aBranch.branchTotal()</a:t>
              </a:r>
              <a:endParaRPr kumimoji="0" lang="en-GB" altLang="zh-CN" sz="2400">
                <a:latin typeface="Times" pitchFamily="18" charset="0"/>
                <a:ea typeface="宋体" pitchFamily="2" charset="-122"/>
              </a:endParaRPr>
            </a:p>
          </p:txBody>
        </p:sp>
        <p:sp>
          <p:nvSpPr>
            <p:cNvPr id="24597" name="Line 20"/>
            <p:cNvSpPr>
              <a:spLocks noChangeShapeType="1"/>
            </p:cNvSpPr>
            <p:nvPr/>
          </p:nvSpPr>
          <p:spPr bwMode="auto">
            <a:xfrm>
              <a:off x="425" y="1091"/>
              <a:ext cx="2468"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8" name="Line 21"/>
            <p:cNvSpPr>
              <a:spLocks noChangeShapeType="1"/>
            </p:cNvSpPr>
            <p:nvPr/>
          </p:nvSpPr>
          <p:spPr bwMode="auto">
            <a:xfrm>
              <a:off x="2908" y="1091"/>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9" name="Line 22"/>
            <p:cNvSpPr>
              <a:spLocks noChangeShapeType="1"/>
            </p:cNvSpPr>
            <p:nvPr/>
          </p:nvSpPr>
          <p:spPr bwMode="auto">
            <a:xfrm>
              <a:off x="2924" y="1091"/>
              <a:ext cx="292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0" name="Line 23"/>
            <p:cNvSpPr>
              <a:spLocks noChangeShapeType="1"/>
            </p:cNvSpPr>
            <p:nvPr/>
          </p:nvSpPr>
          <p:spPr bwMode="auto">
            <a:xfrm>
              <a:off x="2908" y="1107"/>
              <a:ext cx="1" cy="64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1" name="Rectangle 24"/>
            <p:cNvSpPr>
              <a:spLocks noChangeArrowheads="1"/>
            </p:cNvSpPr>
            <p:nvPr/>
          </p:nvSpPr>
          <p:spPr bwMode="auto">
            <a:xfrm>
              <a:off x="573" y="1879"/>
              <a:ext cx="112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a.withdraw(100);</a:t>
              </a:r>
              <a:endParaRPr kumimoji="0" lang="en-GB" altLang="zh-CN" sz="2400">
                <a:latin typeface="Times" pitchFamily="18" charset="0"/>
                <a:ea typeface="宋体" pitchFamily="2" charset="-122"/>
              </a:endParaRPr>
            </a:p>
          </p:txBody>
        </p:sp>
        <p:sp>
          <p:nvSpPr>
            <p:cNvPr id="24602" name="Rectangle 25"/>
            <p:cNvSpPr>
              <a:spLocks noChangeArrowheads="1"/>
            </p:cNvSpPr>
            <p:nvPr/>
          </p:nvSpPr>
          <p:spPr bwMode="auto">
            <a:xfrm>
              <a:off x="2353" y="1832"/>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$0</a:t>
              </a:r>
              <a:endParaRPr kumimoji="0" lang="en-GB" altLang="zh-CN" sz="2400">
                <a:latin typeface="Times" pitchFamily="18" charset="0"/>
                <a:ea typeface="宋体" pitchFamily="2" charset="-122"/>
              </a:endParaRPr>
            </a:p>
          </p:txBody>
        </p:sp>
        <p:sp>
          <p:nvSpPr>
            <p:cNvPr id="24603" name="Line 26"/>
            <p:cNvSpPr>
              <a:spLocks noChangeShapeType="1"/>
            </p:cNvSpPr>
            <p:nvPr/>
          </p:nvSpPr>
          <p:spPr bwMode="auto">
            <a:xfrm>
              <a:off x="425" y="1763"/>
              <a:ext cx="1890"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4" name="Line 27"/>
            <p:cNvSpPr>
              <a:spLocks noChangeShapeType="1"/>
            </p:cNvSpPr>
            <p:nvPr/>
          </p:nvSpPr>
          <p:spPr bwMode="auto">
            <a:xfrm>
              <a:off x="2330" y="1763"/>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5" name="Line 28"/>
            <p:cNvSpPr>
              <a:spLocks noChangeShapeType="1"/>
            </p:cNvSpPr>
            <p:nvPr/>
          </p:nvSpPr>
          <p:spPr bwMode="auto">
            <a:xfrm>
              <a:off x="2346" y="1763"/>
              <a:ext cx="547"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6" name="Line 29"/>
            <p:cNvSpPr>
              <a:spLocks noChangeShapeType="1"/>
            </p:cNvSpPr>
            <p:nvPr/>
          </p:nvSpPr>
          <p:spPr bwMode="auto">
            <a:xfrm>
              <a:off x="2908" y="1763"/>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7" name="Line 30"/>
            <p:cNvSpPr>
              <a:spLocks noChangeShapeType="1"/>
            </p:cNvSpPr>
            <p:nvPr/>
          </p:nvSpPr>
          <p:spPr bwMode="auto">
            <a:xfrm>
              <a:off x="2924" y="1763"/>
              <a:ext cx="2249"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8" name="Line 31"/>
            <p:cNvSpPr>
              <a:spLocks noChangeShapeType="1"/>
            </p:cNvSpPr>
            <p:nvPr/>
          </p:nvSpPr>
          <p:spPr bwMode="auto">
            <a:xfrm>
              <a:off x="5189" y="1763"/>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9" name="Line 32"/>
            <p:cNvSpPr>
              <a:spLocks noChangeShapeType="1"/>
            </p:cNvSpPr>
            <p:nvPr/>
          </p:nvSpPr>
          <p:spPr bwMode="auto">
            <a:xfrm>
              <a:off x="5204" y="1763"/>
              <a:ext cx="64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0" name="Rectangle 33"/>
            <p:cNvSpPr>
              <a:spLocks noChangeArrowheads="1"/>
            </p:cNvSpPr>
            <p:nvPr/>
          </p:nvSpPr>
          <p:spPr bwMode="auto">
            <a:xfrm>
              <a:off x="2330" y="1778"/>
              <a:ext cx="16"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611" name="Line 34"/>
            <p:cNvSpPr>
              <a:spLocks noChangeShapeType="1"/>
            </p:cNvSpPr>
            <p:nvPr/>
          </p:nvSpPr>
          <p:spPr bwMode="auto">
            <a:xfrm>
              <a:off x="2908" y="1778"/>
              <a:ext cx="1" cy="25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2" name="Rectangle 35"/>
            <p:cNvSpPr>
              <a:spLocks noChangeArrowheads="1"/>
            </p:cNvSpPr>
            <p:nvPr/>
          </p:nvSpPr>
          <p:spPr bwMode="auto">
            <a:xfrm>
              <a:off x="5189" y="1778"/>
              <a:ext cx="15"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613" name="Rectangle 36"/>
            <p:cNvSpPr>
              <a:spLocks noChangeArrowheads="1"/>
            </p:cNvSpPr>
            <p:nvPr/>
          </p:nvSpPr>
          <p:spPr bwMode="auto">
            <a:xfrm>
              <a:off x="573" y="2144"/>
              <a:ext cx="9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b.deposit(100)</a:t>
              </a:r>
              <a:endParaRPr kumimoji="0" lang="en-GB" altLang="zh-CN" sz="2400">
                <a:latin typeface="Times" pitchFamily="18" charset="0"/>
                <a:ea typeface="宋体" pitchFamily="2" charset="-122"/>
              </a:endParaRPr>
            </a:p>
          </p:txBody>
        </p:sp>
        <p:sp>
          <p:nvSpPr>
            <p:cNvPr id="24614" name="Rectangle 37"/>
            <p:cNvSpPr>
              <a:spLocks noChangeArrowheads="1"/>
            </p:cNvSpPr>
            <p:nvPr/>
          </p:nvSpPr>
          <p:spPr bwMode="auto">
            <a:xfrm>
              <a:off x="2353" y="2097"/>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$300</a:t>
              </a:r>
              <a:endParaRPr kumimoji="0" lang="en-GB" altLang="zh-CN" sz="2400">
                <a:latin typeface="Times" pitchFamily="18" charset="0"/>
                <a:ea typeface="宋体" pitchFamily="2" charset="-122"/>
              </a:endParaRPr>
            </a:p>
          </p:txBody>
        </p:sp>
        <p:sp>
          <p:nvSpPr>
            <p:cNvPr id="24615" name="Rectangle 38"/>
            <p:cNvSpPr>
              <a:spLocks noChangeArrowheads="1"/>
            </p:cNvSpPr>
            <p:nvPr/>
          </p:nvSpPr>
          <p:spPr bwMode="auto">
            <a:xfrm>
              <a:off x="2330" y="2044"/>
              <a:ext cx="16"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616" name="Line 39"/>
            <p:cNvSpPr>
              <a:spLocks noChangeShapeType="1"/>
            </p:cNvSpPr>
            <p:nvPr/>
          </p:nvSpPr>
          <p:spPr bwMode="auto">
            <a:xfrm>
              <a:off x="2908" y="2044"/>
              <a:ext cx="1" cy="25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7" name="Rectangle 40"/>
            <p:cNvSpPr>
              <a:spLocks noChangeArrowheads="1"/>
            </p:cNvSpPr>
            <p:nvPr/>
          </p:nvSpPr>
          <p:spPr bwMode="auto">
            <a:xfrm>
              <a:off x="5189" y="2044"/>
              <a:ext cx="15"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618" name="Rectangle 41"/>
            <p:cNvSpPr>
              <a:spLocks noChangeArrowheads="1"/>
            </p:cNvSpPr>
            <p:nvPr/>
          </p:nvSpPr>
          <p:spPr bwMode="auto">
            <a:xfrm>
              <a:off x="3056" y="2410"/>
              <a:ext cx="14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total = a.getBalance()</a:t>
              </a:r>
              <a:endParaRPr kumimoji="0" lang="en-GB" altLang="zh-CN" sz="2400">
                <a:latin typeface="Times" pitchFamily="18" charset="0"/>
                <a:ea typeface="宋体" pitchFamily="2" charset="-122"/>
              </a:endParaRPr>
            </a:p>
          </p:txBody>
        </p:sp>
        <p:sp>
          <p:nvSpPr>
            <p:cNvPr id="24619" name="Rectangle 42"/>
            <p:cNvSpPr>
              <a:spLocks noChangeArrowheads="1"/>
            </p:cNvSpPr>
            <p:nvPr/>
          </p:nvSpPr>
          <p:spPr bwMode="auto">
            <a:xfrm>
              <a:off x="5212" y="2363"/>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$000</a:t>
              </a:r>
              <a:endParaRPr kumimoji="0" lang="en-GB" altLang="zh-CN" sz="2400">
                <a:latin typeface="Times" pitchFamily="18" charset="0"/>
                <a:ea typeface="宋体" pitchFamily="2" charset="-122"/>
              </a:endParaRPr>
            </a:p>
          </p:txBody>
        </p:sp>
        <p:sp>
          <p:nvSpPr>
            <p:cNvPr id="24620" name="Rectangle 43"/>
            <p:cNvSpPr>
              <a:spLocks noChangeArrowheads="1"/>
            </p:cNvSpPr>
            <p:nvPr/>
          </p:nvSpPr>
          <p:spPr bwMode="auto">
            <a:xfrm>
              <a:off x="2330" y="2309"/>
              <a:ext cx="16"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621" name="Line 44"/>
            <p:cNvSpPr>
              <a:spLocks noChangeShapeType="1"/>
            </p:cNvSpPr>
            <p:nvPr/>
          </p:nvSpPr>
          <p:spPr bwMode="auto">
            <a:xfrm>
              <a:off x="2908" y="2309"/>
              <a:ext cx="1" cy="25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2" name="Rectangle 45"/>
            <p:cNvSpPr>
              <a:spLocks noChangeArrowheads="1"/>
            </p:cNvSpPr>
            <p:nvPr/>
          </p:nvSpPr>
          <p:spPr bwMode="auto">
            <a:xfrm>
              <a:off x="5189" y="2309"/>
              <a:ext cx="15"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623" name="Rectangle 46"/>
            <p:cNvSpPr>
              <a:spLocks noChangeArrowheads="1"/>
            </p:cNvSpPr>
            <p:nvPr/>
          </p:nvSpPr>
          <p:spPr bwMode="auto">
            <a:xfrm>
              <a:off x="3056" y="2675"/>
              <a:ext cx="18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total = total+b.getBalance()</a:t>
              </a:r>
              <a:endParaRPr kumimoji="0" lang="en-GB" altLang="zh-CN" sz="2400">
                <a:latin typeface="Times" pitchFamily="18" charset="0"/>
                <a:ea typeface="宋体" pitchFamily="2" charset="-122"/>
              </a:endParaRPr>
            </a:p>
          </p:txBody>
        </p:sp>
        <p:sp>
          <p:nvSpPr>
            <p:cNvPr id="24624" name="Rectangle 47"/>
            <p:cNvSpPr>
              <a:spLocks noChangeArrowheads="1"/>
            </p:cNvSpPr>
            <p:nvPr/>
          </p:nvSpPr>
          <p:spPr bwMode="auto">
            <a:xfrm>
              <a:off x="5212" y="2629"/>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$300</a:t>
              </a:r>
              <a:endParaRPr kumimoji="0" lang="en-GB" altLang="zh-CN" sz="2400">
                <a:latin typeface="Times" pitchFamily="18" charset="0"/>
                <a:ea typeface="宋体" pitchFamily="2" charset="-122"/>
              </a:endParaRPr>
            </a:p>
          </p:txBody>
        </p:sp>
        <p:sp>
          <p:nvSpPr>
            <p:cNvPr id="24625" name="Rectangle 48"/>
            <p:cNvSpPr>
              <a:spLocks noChangeArrowheads="1"/>
            </p:cNvSpPr>
            <p:nvPr/>
          </p:nvSpPr>
          <p:spPr bwMode="auto">
            <a:xfrm>
              <a:off x="2330" y="2575"/>
              <a:ext cx="16"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626" name="Line 49"/>
            <p:cNvSpPr>
              <a:spLocks noChangeShapeType="1"/>
            </p:cNvSpPr>
            <p:nvPr/>
          </p:nvSpPr>
          <p:spPr bwMode="auto">
            <a:xfrm>
              <a:off x="2908" y="2575"/>
              <a:ext cx="1" cy="25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7" name="Rectangle 50"/>
            <p:cNvSpPr>
              <a:spLocks noChangeArrowheads="1"/>
            </p:cNvSpPr>
            <p:nvPr/>
          </p:nvSpPr>
          <p:spPr bwMode="auto">
            <a:xfrm>
              <a:off x="5189" y="2575"/>
              <a:ext cx="15"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628" name="Rectangle 51"/>
            <p:cNvSpPr>
              <a:spLocks noChangeArrowheads="1"/>
            </p:cNvSpPr>
            <p:nvPr/>
          </p:nvSpPr>
          <p:spPr bwMode="auto">
            <a:xfrm>
              <a:off x="3056" y="2941"/>
              <a:ext cx="1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total = total+c.getBalance()</a:t>
              </a:r>
              <a:endParaRPr kumimoji="0" lang="en-GB" altLang="zh-CN" sz="2400">
                <a:latin typeface="Times" pitchFamily="18" charset="0"/>
                <a:ea typeface="宋体" pitchFamily="2" charset="-122"/>
              </a:endParaRPr>
            </a:p>
          </p:txBody>
        </p:sp>
        <p:sp>
          <p:nvSpPr>
            <p:cNvPr id="24629" name="Rectangle 52"/>
            <p:cNvSpPr>
              <a:spLocks noChangeArrowheads="1"/>
            </p:cNvSpPr>
            <p:nvPr/>
          </p:nvSpPr>
          <p:spPr bwMode="auto">
            <a:xfrm>
              <a:off x="2330" y="2840"/>
              <a:ext cx="16"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630" name="Line 53"/>
            <p:cNvSpPr>
              <a:spLocks noChangeShapeType="1"/>
            </p:cNvSpPr>
            <p:nvPr/>
          </p:nvSpPr>
          <p:spPr bwMode="auto">
            <a:xfrm>
              <a:off x="2908" y="2840"/>
              <a:ext cx="1" cy="25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31" name="Rectangle 54"/>
            <p:cNvSpPr>
              <a:spLocks noChangeArrowheads="1"/>
            </p:cNvSpPr>
            <p:nvPr/>
          </p:nvSpPr>
          <p:spPr bwMode="auto">
            <a:xfrm>
              <a:off x="5189" y="2840"/>
              <a:ext cx="15"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632" name="Rectangle 55"/>
            <p:cNvSpPr>
              <a:spLocks noChangeArrowheads="1"/>
            </p:cNvSpPr>
            <p:nvPr/>
          </p:nvSpPr>
          <p:spPr bwMode="auto">
            <a:xfrm>
              <a:off x="3056" y="3140"/>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24633" name="Line 56"/>
            <p:cNvSpPr>
              <a:spLocks noChangeShapeType="1"/>
            </p:cNvSpPr>
            <p:nvPr/>
          </p:nvSpPr>
          <p:spPr bwMode="auto">
            <a:xfrm>
              <a:off x="425" y="3371"/>
              <a:ext cx="1890"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34" name="Rectangle 57"/>
            <p:cNvSpPr>
              <a:spLocks noChangeArrowheads="1"/>
            </p:cNvSpPr>
            <p:nvPr/>
          </p:nvSpPr>
          <p:spPr bwMode="auto">
            <a:xfrm>
              <a:off x="2330" y="3106"/>
              <a:ext cx="16"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635" name="Line 58"/>
            <p:cNvSpPr>
              <a:spLocks noChangeShapeType="1"/>
            </p:cNvSpPr>
            <p:nvPr/>
          </p:nvSpPr>
          <p:spPr bwMode="auto">
            <a:xfrm>
              <a:off x="2330" y="3371"/>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36" name="Line 59"/>
            <p:cNvSpPr>
              <a:spLocks noChangeShapeType="1"/>
            </p:cNvSpPr>
            <p:nvPr/>
          </p:nvSpPr>
          <p:spPr bwMode="auto">
            <a:xfrm>
              <a:off x="2346" y="3371"/>
              <a:ext cx="547"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37" name="Line 60"/>
            <p:cNvSpPr>
              <a:spLocks noChangeShapeType="1"/>
            </p:cNvSpPr>
            <p:nvPr/>
          </p:nvSpPr>
          <p:spPr bwMode="auto">
            <a:xfrm>
              <a:off x="2908" y="3106"/>
              <a:ext cx="1" cy="25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38" name="Line 61"/>
            <p:cNvSpPr>
              <a:spLocks noChangeShapeType="1"/>
            </p:cNvSpPr>
            <p:nvPr/>
          </p:nvSpPr>
          <p:spPr bwMode="auto">
            <a:xfrm>
              <a:off x="2908" y="3371"/>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39" name="Line 62"/>
            <p:cNvSpPr>
              <a:spLocks noChangeShapeType="1"/>
            </p:cNvSpPr>
            <p:nvPr/>
          </p:nvSpPr>
          <p:spPr bwMode="auto">
            <a:xfrm>
              <a:off x="2924" y="3371"/>
              <a:ext cx="2249"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40" name="Rectangle 63"/>
            <p:cNvSpPr>
              <a:spLocks noChangeArrowheads="1"/>
            </p:cNvSpPr>
            <p:nvPr/>
          </p:nvSpPr>
          <p:spPr bwMode="auto">
            <a:xfrm>
              <a:off x="5189" y="3106"/>
              <a:ext cx="15"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641" name="Line 64"/>
            <p:cNvSpPr>
              <a:spLocks noChangeShapeType="1"/>
            </p:cNvSpPr>
            <p:nvPr/>
          </p:nvSpPr>
          <p:spPr bwMode="auto">
            <a:xfrm>
              <a:off x="5189" y="3371"/>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42" name="Line 65"/>
            <p:cNvSpPr>
              <a:spLocks noChangeShapeType="1"/>
            </p:cNvSpPr>
            <p:nvPr/>
          </p:nvSpPr>
          <p:spPr bwMode="auto">
            <a:xfrm>
              <a:off x="5204" y="3371"/>
              <a:ext cx="64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7506" name="Rectangle 66"/>
          <p:cNvSpPr>
            <a:spLocks noChangeArrowheads="1"/>
          </p:cNvSpPr>
          <p:nvPr/>
        </p:nvSpPr>
        <p:spPr bwMode="auto">
          <a:xfrm>
            <a:off x="5588000" y="6461125"/>
            <a:ext cx="4318000" cy="3968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Helvetica" pitchFamily="34" charset="0"/>
                <a:ea typeface="宋体" pitchFamily="2" charset="-122"/>
              </a:rPr>
              <a:t>我们可以重叠 </a:t>
            </a:r>
            <a:r>
              <a:rPr kumimoji="0" lang="en-GB" altLang="zh-CN" sz="2000">
                <a:latin typeface="Helvetica" pitchFamily="34" charset="0"/>
                <a:ea typeface="宋体" pitchFamily="2" charset="-122"/>
              </a:rPr>
              <a:t>W</a:t>
            </a:r>
            <a:r>
              <a:rPr kumimoji="0" lang="zh-CN" altLang="en-GB" sz="2000">
                <a:latin typeface="Helvetica" pitchFamily="34" charset="0"/>
                <a:ea typeface="宋体" pitchFamily="2" charset="-122"/>
              </a:rPr>
              <a:t>的第</a:t>
            </a:r>
            <a:r>
              <a:rPr kumimoji="0" lang="en-GB" altLang="zh-CN" sz="2000">
                <a:latin typeface="Helvetica" pitchFamily="34" charset="0"/>
                <a:ea typeface="宋体" pitchFamily="2" charset="-122"/>
              </a:rPr>
              <a:t>1</a:t>
            </a:r>
            <a:r>
              <a:rPr kumimoji="0" lang="zh-CN" altLang="en-GB" sz="2000">
                <a:latin typeface="Helvetica" pitchFamily="34" charset="0"/>
                <a:ea typeface="宋体" pitchFamily="2" charset="-122"/>
              </a:rPr>
              <a:t>行和</a:t>
            </a:r>
            <a:r>
              <a:rPr kumimoji="0" lang="en-GB" altLang="zh-CN" sz="2000">
                <a:latin typeface="Helvetica" pitchFamily="34" charset="0"/>
                <a:ea typeface="宋体" pitchFamily="2" charset="-122"/>
              </a:rPr>
              <a:t> V</a:t>
            </a:r>
            <a:r>
              <a:rPr kumimoji="0" lang="zh-CN" altLang="en-GB" sz="2000">
                <a:latin typeface="Helvetica" pitchFamily="34" charset="0"/>
                <a:ea typeface="宋体" pitchFamily="2" charset="-122"/>
              </a:rPr>
              <a:t>的第</a:t>
            </a:r>
            <a:r>
              <a:rPr kumimoji="0" lang="en-GB" altLang="zh-CN" sz="2000">
                <a:latin typeface="Helvetica" pitchFamily="34" charset="0"/>
                <a:ea typeface="宋体" pitchFamily="2" charset="-122"/>
              </a:rPr>
              <a:t>2</a:t>
            </a:r>
            <a:r>
              <a:rPr kumimoji="0" lang="zh-CN" altLang="en-GB" sz="2000">
                <a:latin typeface="Helvetica" pitchFamily="34" charset="0"/>
                <a:ea typeface="宋体" pitchFamily="2" charset="-122"/>
              </a:rPr>
              <a:t>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17506"/>
                                        </p:tgtEl>
                                        <p:attrNameLst>
                                          <p:attrName>style.visibility</p:attrName>
                                        </p:attrNameLst>
                                      </p:cBhvr>
                                      <p:to>
                                        <p:strVal val="visible"/>
                                      </p:to>
                                    </p:set>
                                    <p:animEffect transition="in" filter="wipe(right)">
                                      <p:cBhvr>
                                        <p:cTn id="7" dur="500"/>
                                        <p:tgtEl>
                                          <p:spTgt spid="317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6"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读写操作的冲突规则</a:t>
            </a:r>
            <a:endParaRPr lang="en-GB" altLang="zh-CN">
              <a:ea typeface="宋体" pitchFamily="2" charset="-122"/>
            </a:endParaRPr>
          </a:p>
        </p:txBody>
      </p:sp>
      <p:sp>
        <p:nvSpPr>
          <p:cNvPr id="25603" name="Rectangle 3"/>
          <p:cNvSpPr>
            <a:spLocks noGrp="1" noChangeArrowheads="1"/>
          </p:cNvSpPr>
          <p:nvPr>
            <p:ph type="body" idx="1"/>
          </p:nvPr>
        </p:nvSpPr>
        <p:spPr>
          <a:xfrm>
            <a:off x="546100" y="1303338"/>
            <a:ext cx="8755063" cy="1887537"/>
          </a:xfrm>
        </p:spPr>
        <p:txBody>
          <a:bodyPr/>
          <a:lstStyle/>
          <a:p>
            <a:r>
              <a:rPr lang="zh-CN" altLang="en-US">
                <a:ea typeface="宋体" pitchFamily="2" charset="-122"/>
              </a:rPr>
              <a:t>如果两个操作的执行效果依赖于它们的执行次序，我们称这两个</a:t>
            </a:r>
            <a:r>
              <a:rPr lang="zh-CN" altLang="en-US" b="1">
                <a:solidFill>
                  <a:srgbClr val="0000CC"/>
                </a:solidFill>
                <a:ea typeface="宋体" pitchFamily="2" charset="-122"/>
              </a:rPr>
              <a:t>操作</a:t>
            </a:r>
            <a:r>
              <a:rPr lang="zh-CN" altLang="en-US">
                <a:ea typeface="宋体" pitchFamily="2" charset="-122"/>
              </a:rPr>
              <a:t>相互</a:t>
            </a:r>
            <a:r>
              <a:rPr lang="zh-CN" altLang="en-US" b="1">
                <a:solidFill>
                  <a:srgbClr val="0000CC"/>
                </a:solidFill>
                <a:ea typeface="宋体" pitchFamily="2" charset="-122"/>
              </a:rPr>
              <a:t>冲突</a:t>
            </a:r>
            <a:endParaRPr lang="en-GB" altLang="zh-CN" b="1">
              <a:solidFill>
                <a:srgbClr val="0000CC"/>
              </a:solidFill>
              <a:ea typeface="宋体" pitchFamily="2" charset="-122"/>
            </a:endParaRPr>
          </a:p>
          <a:p>
            <a:pPr lvl="1"/>
            <a:r>
              <a:rPr lang="zh-CN" altLang="en-GB" sz="2800">
                <a:ea typeface="宋体" pitchFamily="2" charset="-122"/>
              </a:rPr>
              <a:t>例如：读和写</a:t>
            </a:r>
          </a:p>
        </p:txBody>
      </p:sp>
      <p:grpSp>
        <p:nvGrpSpPr>
          <p:cNvPr id="25604" name="Group 4"/>
          <p:cNvGrpSpPr>
            <a:grpSpLocks/>
          </p:cNvGrpSpPr>
          <p:nvPr/>
        </p:nvGrpSpPr>
        <p:grpSpPr bwMode="auto">
          <a:xfrm>
            <a:off x="544513" y="3089275"/>
            <a:ext cx="8921750" cy="3244850"/>
            <a:chOff x="341" y="1117"/>
            <a:chExt cx="5620" cy="2044"/>
          </a:xfrm>
        </p:grpSpPr>
        <p:sp>
          <p:nvSpPr>
            <p:cNvPr id="25605" name="Rectangle 5"/>
            <p:cNvSpPr>
              <a:spLocks noChangeArrowheads="1"/>
            </p:cNvSpPr>
            <p:nvPr/>
          </p:nvSpPr>
          <p:spPr bwMode="auto">
            <a:xfrm>
              <a:off x="357" y="1174"/>
              <a:ext cx="1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不同事务的操作</a:t>
              </a:r>
              <a:endParaRPr kumimoji="0" lang="zh-CN" altLang="en-GB" sz="2400">
                <a:latin typeface="Times" pitchFamily="18" charset="0"/>
                <a:ea typeface="宋体" pitchFamily="2" charset="-122"/>
              </a:endParaRPr>
            </a:p>
          </p:txBody>
        </p:sp>
        <p:sp>
          <p:nvSpPr>
            <p:cNvPr id="25606" name="Rectangle 6"/>
            <p:cNvSpPr>
              <a:spLocks noChangeArrowheads="1"/>
            </p:cNvSpPr>
            <p:nvPr/>
          </p:nvSpPr>
          <p:spPr bwMode="auto">
            <a:xfrm>
              <a:off x="679" y="1343"/>
              <a:ext cx="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25607" name="Rectangle 7"/>
            <p:cNvSpPr>
              <a:spLocks noChangeArrowheads="1"/>
            </p:cNvSpPr>
            <p:nvPr/>
          </p:nvSpPr>
          <p:spPr bwMode="auto">
            <a:xfrm>
              <a:off x="1937" y="1174"/>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是否冲突</a:t>
              </a:r>
              <a:endParaRPr kumimoji="0" lang="zh-CN" altLang="en-GB" sz="2400">
                <a:latin typeface="Times" pitchFamily="18" charset="0"/>
                <a:ea typeface="宋体" pitchFamily="2" charset="-122"/>
              </a:endParaRPr>
            </a:p>
          </p:txBody>
        </p:sp>
        <p:sp>
          <p:nvSpPr>
            <p:cNvPr id="25608" name="Rectangle 8"/>
            <p:cNvSpPr>
              <a:spLocks noChangeArrowheads="1"/>
            </p:cNvSpPr>
            <p:nvPr/>
          </p:nvSpPr>
          <p:spPr bwMode="auto">
            <a:xfrm>
              <a:off x="3931" y="1174"/>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原因</a:t>
              </a:r>
              <a:endParaRPr kumimoji="0" lang="zh-CN" altLang="en-GB" sz="2400">
                <a:latin typeface="Times" pitchFamily="18" charset="0"/>
                <a:ea typeface="宋体" pitchFamily="2" charset="-122"/>
              </a:endParaRPr>
            </a:p>
          </p:txBody>
        </p:sp>
        <p:sp>
          <p:nvSpPr>
            <p:cNvPr id="25609" name="Rectangle 9"/>
            <p:cNvSpPr>
              <a:spLocks noChangeArrowheads="1"/>
            </p:cNvSpPr>
            <p:nvPr/>
          </p:nvSpPr>
          <p:spPr bwMode="auto">
            <a:xfrm>
              <a:off x="484" y="1639"/>
              <a:ext cx="2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read</a:t>
              </a:r>
              <a:endParaRPr kumimoji="0" lang="en-GB" altLang="zh-CN" sz="2400">
                <a:latin typeface="Times" pitchFamily="18" charset="0"/>
                <a:ea typeface="宋体" pitchFamily="2" charset="-122"/>
              </a:endParaRPr>
            </a:p>
          </p:txBody>
        </p:sp>
        <p:sp>
          <p:nvSpPr>
            <p:cNvPr id="25610" name="Rectangle 10"/>
            <p:cNvSpPr>
              <a:spLocks noChangeArrowheads="1"/>
            </p:cNvSpPr>
            <p:nvPr/>
          </p:nvSpPr>
          <p:spPr bwMode="auto">
            <a:xfrm>
              <a:off x="1297" y="1639"/>
              <a:ext cx="2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read</a:t>
              </a:r>
              <a:endParaRPr kumimoji="0" lang="en-GB" altLang="zh-CN" sz="2400">
                <a:latin typeface="Times" pitchFamily="18" charset="0"/>
                <a:ea typeface="宋体" pitchFamily="2" charset="-122"/>
              </a:endParaRPr>
            </a:p>
          </p:txBody>
        </p:sp>
        <p:sp>
          <p:nvSpPr>
            <p:cNvPr id="25611" name="Rectangle 11"/>
            <p:cNvSpPr>
              <a:spLocks noChangeArrowheads="1"/>
            </p:cNvSpPr>
            <p:nvPr/>
          </p:nvSpPr>
          <p:spPr bwMode="auto">
            <a:xfrm>
              <a:off x="1941" y="1639"/>
              <a:ext cx="1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No</a:t>
              </a:r>
              <a:endParaRPr kumimoji="0" lang="en-GB" altLang="zh-CN" sz="2400">
                <a:latin typeface="Times" pitchFamily="18" charset="0"/>
                <a:ea typeface="宋体" pitchFamily="2" charset="-122"/>
              </a:endParaRPr>
            </a:p>
          </p:txBody>
        </p:sp>
        <p:sp>
          <p:nvSpPr>
            <p:cNvPr id="25612" name="Rectangle 12"/>
            <p:cNvSpPr>
              <a:spLocks noChangeArrowheads="1"/>
            </p:cNvSpPr>
            <p:nvPr/>
          </p:nvSpPr>
          <p:spPr bwMode="auto">
            <a:xfrm>
              <a:off x="2601" y="1639"/>
              <a:ext cx="32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由于两个读操作的执行效果不依赖这两个操作</a:t>
              </a:r>
              <a:endParaRPr kumimoji="0" lang="zh-CN" altLang="zh-CN" sz="2400">
                <a:latin typeface="Times" pitchFamily="18" charset="0"/>
                <a:ea typeface="宋体" pitchFamily="2" charset="-122"/>
              </a:endParaRPr>
            </a:p>
          </p:txBody>
        </p:sp>
        <p:sp>
          <p:nvSpPr>
            <p:cNvPr id="25613" name="Rectangle 13"/>
            <p:cNvSpPr>
              <a:spLocks noChangeArrowheads="1"/>
            </p:cNvSpPr>
            <p:nvPr/>
          </p:nvSpPr>
          <p:spPr bwMode="auto">
            <a:xfrm>
              <a:off x="4610" y="1639"/>
              <a:ext cx="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GB" sz="2400">
                <a:latin typeface="Times" pitchFamily="18" charset="0"/>
                <a:ea typeface="宋体" pitchFamily="2" charset="-122"/>
              </a:endParaRPr>
            </a:p>
          </p:txBody>
        </p:sp>
        <p:sp>
          <p:nvSpPr>
            <p:cNvPr id="25614" name="Rectangle 14"/>
            <p:cNvSpPr>
              <a:spLocks noChangeArrowheads="1"/>
            </p:cNvSpPr>
            <p:nvPr/>
          </p:nvSpPr>
          <p:spPr bwMode="auto">
            <a:xfrm>
              <a:off x="4902" y="1639"/>
              <a:ext cx="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25615" name="Rectangle 15"/>
            <p:cNvSpPr>
              <a:spLocks noChangeArrowheads="1"/>
            </p:cNvSpPr>
            <p:nvPr/>
          </p:nvSpPr>
          <p:spPr bwMode="auto">
            <a:xfrm>
              <a:off x="2601" y="1854"/>
              <a:ext cx="8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的执行次序</a:t>
              </a:r>
              <a:endParaRPr kumimoji="0" lang="zh-CN" altLang="zh-CN" sz="2400">
                <a:latin typeface="Times" pitchFamily="18" charset="0"/>
                <a:ea typeface="宋体" pitchFamily="2" charset="-122"/>
              </a:endParaRPr>
            </a:p>
          </p:txBody>
        </p:sp>
        <p:sp>
          <p:nvSpPr>
            <p:cNvPr id="25616" name="Rectangle 16"/>
            <p:cNvSpPr>
              <a:spLocks noChangeArrowheads="1"/>
            </p:cNvSpPr>
            <p:nvPr/>
          </p:nvSpPr>
          <p:spPr bwMode="auto">
            <a:xfrm>
              <a:off x="2601" y="2068"/>
              <a:ext cx="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25617" name="Rectangle 17"/>
            <p:cNvSpPr>
              <a:spLocks noChangeArrowheads="1"/>
            </p:cNvSpPr>
            <p:nvPr/>
          </p:nvSpPr>
          <p:spPr bwMode="auto">
            <a:xfrm>
              <a:off x="484" y="2283"/>
              <a:ext cx="2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read</a:t>
              </a:r>
              <a:endParaRPr kumimoji="0" lang="en-GB" altLang="zh-CN" sz="2400">
                <a:latin typeface="Times" pitchFamily="18" charset="0"/>
                <a:ea typeface="宋体" pitchFamily="2" charset="-122"/>
              </a:endParaRPr>
            </a:p>
          </p:txBody>
        </p:sp>
        <p:sp>
          <p:nvSpPr>
            <p:cNvPr id="25618" name="Rectangle 18"/>
            <p:cNvSpPr>
              <a:spLocks noChangeArrowheads="1"/>
            </p:cNvSpPr>
            <p:nvPr/>
          </p:nvSpPr>
          <p:spPr bwMode="auto">
            <a:xfrm>
              <a:off x="1297" y="2283"/>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write</a:t>
              </a:r>
              <a:endParaRPr kumimoji="0" lang="en-GB" altLang="zh-CN" sz="2400">
                <a:latin typeface="Times" pitchFamily="18" charset="0"/>
                <a:ea typeface="宋体" pitchFamily="2" charset="-122"/>
              </a:endParaRPr>
            </a:p>
          </p:txBody>
        </p:sp>
        <p:sp>
          <p:nvSpPr>
            <p:cNvPr id="25619" name="Rectangle 19"/>
            <p:cNvSpPr>
              <a:spLocks noChangeArrowheads="1"/>
            </p:cNvSpPr>
            <p:nvPr/>
          </p:nvSpPr>
          <p:spPr bwMode="auto">
            <a:xfrm>
              <a:off x="1941" y="2283"/>
              <a:ext cx="2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Yes</a:t>
              </a:r>
              <a:endParaRPr kumimoji="0" lang="en-GB" altLang="zh-CN" sz="2400">
                <a:latin typeface="Times" pitchFamily="18" charset="0"/>
                <a:ea typeface="宋体" pitchFamily="2" charset="-122"/>
              </a:endParaRPr>
            </a:p>
          </p:txBody>
        </p:sp>
        <p:sp>
          <p:nvSpPr>
            <p:cNvPr id="25620" name="Rectangle 20"/>
            <p:cNvSpPr>
              <a:spLocks noChangeArrowheads="1"/>
            </p:cNvSpPr>
            <p:nvPr/>
          </p:nvSpPr>
          <p:spPr bwMode="auto">
            <a:xfrm>
              <a:off x="2601" y="2283"/>
              <a:ext cx="3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由于一个读操作和一个写操作的执行效果依赖于</a:t>
              </a:r>
              <a:endParaRPr kumimoji="0" lang="zh-CN" altLang="zh-CN" sz="2400">
                <a:latin typeface="Times" pitchFamily="18" charset="0"/>
                <a:ea typeface="宋体" pitchFamily="2" charset="-122"/>
              </a:endParaRPr>
            </a:p>
          </p:txBody>
        </p:sp>
        <p:sp>
          <p:nvSpPr>
            <p:cNvPr id="25621" name="Rectangle 21"/>
            <p:cNvSpPr>
              <a:spLocks noChangeArrowheads="1"/>
            </p:cNvSpPr>
            <p:nvPr/>
          </p:nvSpPr>
          <p:spPr bwMode="auto">
            <a:xfrm>
              <a:off x="4150" y="2283"/>
              <a:ext cx="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25622" name="Rectangle 22"/>
            <p:cNvSpPr>
              <a:spLocks noChangeArrowheads="1"/>
            </p:cNvSpPr>
            <p:nvPr/>
          </p:nvSpPr>
          <p:spPr bwMode="auto">
            <a:xfrm>
              <a:off x="4441" y="2283"/>
              <a:ext cx="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25623" name="Rectangle 23"/>
            <p:cNvSpPr>
              <a:spLocks noChangeArrowheads="1"/>
            </p:cNvSpPr>
            <p:nvPr/>
          </p:nvSpPr>
          <p:spPr bwMode="auto">
            <a:xfrm>
              <a:off x="4886" y="2283"/>
              <a:ext cx="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25624" name="Rectangle 24"/>
            <p:cNvSpPr>
              <a:spLocks noChangeArrowheads="1"/>
            </p:cNvSpPr>
            <p:nvPr/>
          </p:nvSpPr>
          <p:spPr bwMode="auto">
            <a:xfrm>
              <a:off x="5224" y="2283"/>
              <a:ext cx="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25625" name="Rectangle 25"/>
            <p:cNvSpPr>
              <a:spLocks noChangeArrowheads="1"/>
            </p:cNvSpPr>
            <p:nvPr/>
          </p:nvSpPr>
          <p:spPr bwMode="auto">
            <a:xfrm>
              <a:off x="2601" y="2498"/>
              <a:ext cx="1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它们的执行次序</a:t>
              </a:r>
              <a:endParaRPr kumimoji="0" lang="zh-CN" altLang="en-GB" sz="2400">
                <a:latin typeface="Times" pitchFamily="18" charset="0"/>
                <a:ea typeface="宋体" pitchFamily="2" charset="-122"/>
              </a:endParaRPr>
            </a:p>
          </p:txBody>
        </p:sp>
        <p:sp>
          <p:nvSpPr>
            <p:cNvPr id="25626" name="Rectangle 26"/>
            <p:cNvSpPr>
              <a:spLocks noChangeArrowheads="1"/>
            </p:cNvSpPr>
            <p:nvPr/>
          </p:nvSpPr>
          <p:spPr bwMode="auto">
            <a:xfrm>
              <a:off x="5116" y="2498"/>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25627" name="Rectangle 27"/>
            <p:cNvSpPr>
              <a:spLocks noChangeArrowheads="1"/>
            </p:cNvSpPr>
            <p:nvPr/>
          </p:nvSpPr>
          <p:spPr bwMode="auto">
            <a:xfrm>
              <a:off x="484" y="2712"/>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write</a:t>
              </a:r>
              <a:endParaRPr kumimoji="0" lang="en-GB" altLang="zh-CN" sz="2400">
                <a:latin typeface="Times" pitchFamily="18" charset="0"/>
                <a:ea typeface="宋体" pitchFamily="2" charset="-122"/>
              </a:endParaRPr>
            </a:p>
          </p:txBody>
        </p:sp>
        <p:sp>
          <p:nvSpPr>
            <p:cNvPr id="25628" name="Rectangle 28"/>
            <p:cNvSpPr>
              <a:spLocks noChangeArrowheads="1"/>
            </p:cNvSpPr>
            <p:nvPr/>
          </p:nvSpPr>
          <p:spPr bwMode="auto">
            <a:xfrm>
              <a:off x="1297" y="2712"/>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write</a:t>
              </a:r>
              <a:endParaRPr kumimoji="0" lang="en-GB" altLang="zh-CN" sz="2400">
                <a:latin typeface="Times" pitchFamily="18" charset="0"/>
                <a:ea typeface="宋体" pitchFamily="2" charset="-122"/>
              </a:endParaRPr>
            </a:p>
          </p:txBody>
        </p:sp>
        <p:sp>
          <p:nvSpPr>
            <p:cNvPr id="25629" name="Rectangle 29"/>
            <p:cNvSpPr>
              <a:spLocks noChangeArrowheads="1"/>
            </p:cNvSpPr>
            <p:nvPr/>
          </p:nvSpPr>
          <p:spPr bwMode="auto">
            <a:xfrm>
              <a:off x="1941" y="2712"/>
              <a:ext cx="2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Yes</a:t>
              </a:r>
              <a:endParaRPr kumimoji="0" lang="en-GB" altLang="zh-CN" sz="2400">
                <a:latin typeface="Times" pitchFamily="18" charset="0"/>
                <a:ea typeface="宋体" pitchFamily="2" charset="-122"/>
              </a:endParaRPr>
            </a:p>
          </p:txBody>
        </p:sp>
        <p:sp>
          <p:nvSpPr>
            <p:cNvPr id="25630" name="Rectangle 30"/>
            <p:cNvSpPr>
              <a:spLocks noChangeArrowheads="1"/>
            </p:cNvSpPr>
            <p:nvPr/>
          </p:nvSpPr>
          <p:spPr bwMode="auto">
            <a:xfrm>
              <a:off x="2601" y="2712"/>
              <a:ext cx="24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由于两个写操作的执行效果依赖于</a:t>
              </a:r>
              <a:endParaRPr kumimoji="0" lang="zh-CN" altLang="zh-CN" sz="2000">
                <a:solidFill>
                  <a:srgbClr val="000000"/>
                </a:solidFill>
                <a:latin typeface="Times" pitchFamily="18" charset="0"/>
                <a:ea typeface="宋体" pitchFamily="2" charset="-122"/>
              </a:endParaRPr>
            </a:p>
          </p:txBody>
        </p:sp>
        <p:sp>
          <p:nvSpPr>
            <p:cNvPr id="25631" name="Rectangle 31"/>
            <p:cNvSpPr>
              <a:spLocks noChangeArrowheads="1"/>
            </p:cNvSpPr>
            <p:nvPr/>
          </p:nvSpPr>
          <p:spPr bwMode="auto">
            <a:xfrm>
              <a:off x="4610" y="2712"/>
              <a:ext cx="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25632" name="Rectangle 32"/>
            <p:cNvSpPr>
              <a:spLocks noChangeArrowheads="1"/>
            </p:cNvSpPr>
            <p:nvPr/>
          </p:nvSpPr>
          <p:spPr bwMode="auto">
            <a:xfrm>
              <a:off x="4948" y="2712"/>
              <a:ext cx="10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这两个操作的</a:t>
              </a:r>
              <a:endParaRPr kumimoji="0" lang="zh-CN" altLang="en-GB" sz="2400">
                <a:latin typeface="Times" pitchFamily="18" charset="0"/>
                <a:ea typeface="宋体" pitchFamily="2" charset="-122"/>
              </a:endParaRPr>
            </a:p>
          </p:txBody>
        </p:sp>
        <p:sp>
          <p:nvSpPr>
            <p:cNvPr id="25633" name="Rectangle 33"/>
            <p:cNvSpPr>
              <a:spLocks noChangeArrowheads="1"/>
            </p:cNvSpPr>
            <p:nvPr/>
          </p:nvSpPr>
          <p:spPr bwMode="auto">
            <a:xfrm>
              <a:off x="2601" y="2927"/>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执行次序</a:t>
              </a:r>
              <a:endParaRPr kumimoji="0" lang="zh-CN" altLang="en-GB" sz="2400">
                <a:latin typeface="Times" pitchFamily="18" charset="0"/>
                <a:ea typeface="宋体" pitchFamily="2" charset="-122"/>
              </a:endParaRPr>
            </a:p>
          </p:txBody>
        </p:sp>
        <p:sp>
          <p:nvSpPr>
            <p:cNvPr id="25634" name="Rectangle 34"/>
            <p:cNvSpPr>
              <a:spLocks noChangeArrowheads="1"/>
            </p:cNvSpPr>
            <p:nvPr/>
          </p:nvSpPr>
          <p:spPr bwMode="auto">
            <a:xfrm>
              <a:off x="5116" y="292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25635" name="Line 35"/>
            <p:cNvSpPr>
              <a:spLocks noChangeShapeType="1"/>
            </p:cNvSpPr>
            <p:nvPr/>
          </p:nvSpPr>
          <p:spPr bwMode="auto">
            <a:xfrm>
              <a:off x="341" y="1117"/>
              <a:ext cx="552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6" name="Line 36"/>
            <p:cNvSpPr>
              <a:spLocks noChangeShapeType="1"/>
            </p:cNvSpPr>
            <p:nvPr/>
          </p:nvSpPr>
          <p:spPr bwMode="auto">
            <a:xfrm>
              <a:off x="341" y="1568"/>
              <a:ext cx="552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7" name="Line 37"/>
            <p:cNvSpPr>
              <a:spLocks noChangeShapeType="1"/>
            </p:cNvSpPr>
            <p:nvPr/>
          </p:nvSpPr>
          <p:spPr bwMode="auto">
            <a:xfrm>
              <a:off x="341" y="3161"/>
              <a:ext cx="552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a:ea typeface="宋体" pitchFamily="2" charset="-122"/>
              </a:rPr>
              <a:t>用冲突操作定义的串行等价性</a:t>
            </a:r>
            <a:endParaRPr lang="en-GB" altLang="zh-CN">
              <a:ea typeface="宋体" pitchFamily="2" charset="-122"/>
            </a:endParaRPr>
          </a:p>
        </p:txBody>
      </p:sp>
      <p:sp>
        <p:nvSpPr>
          <p:cNvPr id="26627" name="Rectangle 3"/>
          <p:cNvSpPr>
            <a:spLocks noGrp="1" noChangeArrowheads="1"/>
          </p:cNvSpPr>
          <p:nvPr>
            <p:ph type="body" idx="1"/>
          </p:nvPr>
        </p:nvSpPr>
        <p:spPr>
          <a:xfrm>
            <a:off x="495300" y="996950"/>
            <a:ext cx="8859838" cy="3194050"/>
          </a:xfrm>
        </p:spPr>
        <p:txBody>
          <a:bodyPr/>
          <a:lstStyle/>
          <a:p>
            <a:r>
              <a:rPr lang="zh-CN" altLang="en-US" b="1" dirty="0">
                <a:solidFill>
                  <a:srgbClr val="0000CC"/>
                </a:solidFill>
                <a:ea typeface="宋体" pitchFamily="2" charset="-122"/>
              </a:rPr>
              <a:t>两个事务串行等价的充分必要条件是，两个事务中所有的有冲突的操作都按相同的次序执行对对象的访问</a:t>
            </a:r>
            <a:endParaRPr lang="en-GB" altLang="zh-CN" b="1" dirty="0">
              <a:solidFill>
                <a:srgbClr val="0000CC"/>
              </a:solidFill>
              <a:ea typeface="宋体" pitchFamily="2" charset="-122"/>
            </a:endParaRPr>
          </a:p>
          <a:p>
            <a:r>
              <a:rPr lang="zh-CN" altLang="en-US" dirty="0">
                <a:ea typeface="宋体" pitchFamily="2" charset="-122"/>
              </a:rPr>
              <a:t>考虑</a:t>
            </a:r>
            <a:endParaRPr kumimoji="0" lang="zh-CN" altLang="en-GB" dirty="0">
              <a:ea typeface="宋体" pitchFamily="2" charset="-122"/>
            </a:endParaRPr>
          </a:p>
          <a:p>
            <a:pPr lvl="1"/>
            <a:r>
              <a:rPr lang="en-GB" altLang="zh-CN" i="1" dirty="0">
                <a:ea typeface="宋体" pitchFamily="2" charset="-122"/>
              </a:rPr>
              <a:t>T</a:t>
            </a:r>
            <a:r>
              <a:rPr lang="en-GB" altLang="zh-CN" dirty="0">
                <a:ea typeface="宋体" pitchFamily="2" charset="-122"/>
              </a:rPr>
              <a:t>: </a:t>
            </a:r>
            <a:r>
              <a:rPr lang="en-GB" altLang="zh-CN" i="1" dirty="0">
                <a:ea typeface="宋体" pitchFamily="2" charset="-122"/>
              </a:rPr>
              <a:t>x</a:t>
            </a:r>
            <a:r>
              <a:rPr lang="en-GB" altLang="zh-CN" dirty="0">
                <a:ea typeface="宋体" pitchFamily="2" charset="-122"/>
              </a:rPr>
              <a:t> = </a:t>
            </a:r>
            <a:r>
              <a:rPr lang="en-GB" altLang="zh-CN" i="1" dirty="0">
                <a:ea typeface="宋体" pitchFamily="2" charset="-122"/>
              </a:rPr>
              <a:t>read</a:t>
            </a:r>
            <a:r>
              <a:rPr lang="en-GB" altLang="zh-CN" dirty="0">
                <a:ea typeface="宋体" pitchFamily="2" charset="-122"/>
              </a:rPr>
              <a:t>(</a:t>
            </a:r>
            <a:r>
              <a:rPr lang="en-GB" altLang="zh-CN" i="1" dirty="0" err="1">
                <a:ea typeface="宋体" pitchFamily="2" charset="-122"/>
              </a:rPr>
              <a:t>i</a:t>
            </a:r>
            <a:r>
              <a:rPr lang="en-GB" altLang="zh-CN" dirty="0">
                <a:ea typeface="宋体" pitchFamily="2" charset="-122"/>
              </a:rPr>
              <a:t>); </a:t>
            </a:r>
            <a:r>
              <a:rPr lang="en-GB" altLang="zh-CN" i="1" dirty="0">
                <a:ea typeface="宋体" pitchFamily="2" charset="-122"/>
              </a:rPr>
              <a:t>write</a:t>
            </a:r>
            <a:r>
              <a:rPr lang="en-GB" altLang="zh-CN" dirty="0">
                <a:ea typeface="宋体" pitchFamily="2" charset="-122"/>
              </a:rPr>
              <a:t>(</a:t>
            </a:r>
            <a:r>
              <a:rPr lang="en-GB" altLang="zh-CN" i="1" dirty="0" err="1">
                <a:ea typeface="宋体" pitchFamily="2" charset="-122"/>
              </a:rPr>
              <a:t>i</a:t>
            </a:r>
            <a:r>
              <a:rPr lang="en-GB" altLang="zh-CN" dirty="0">
                <a:ea typeface="宋体" pitchFamily="2" charset="-122"/>
              </a:rPr>
              <a:t>, 10); </a:t>
            </a:r>
            <a:r>
              <a:rPr lang="en-GB" altLang="zh-CN" i="1" dirty="0">
                <a:ea typeface="宋体" pitchFamily="2" charset="-122"/>
              </a:rPr>
              <a:t>write</a:t>
            </a:r>
            <a:r>
              <a:rPr lang="en-GB" altLang="zh-CN" dirty="0">
                <a:ea typeface="宋体" pitchFamily="2" charset="-122"/>
              </a:rPr>
              <a:t>(</a:t>
            </a:r>
            <a:r>
              <a:rPr lang="en-GB" altLang="zh-CN" i="1" dirty="0">
                <a:ea typeface="宋体" pitchFamily="2" charset="-122"/>
              </a:rPr>
              <a:t>j</a:t>
            </a:r>
            <a:r>
              <a:rPr lang="en-GB" altLang="zh-CN" dirty="0">
                <a:ea typeface="宋体" pitchFamily="2" charset="-122"/>
              </a:rPr>
              <a:t>, 20);</a:t>
            </a:r>
          </a:p>
          <a:p>
            <a:pPr lvl="1"/>
            <a:r>
              <a:rPr lang="en-GB" altLang="zh-CN" i="1" dirty="0">
                <a:ea typeface="宋体" pitchFamily="2" charset="-122"/>
              </a:rPr>
              <a:t>U</a:t>
            </a:r>
            <a:r>
              <a:rPr lang="en-GB" altLang="zh-CN" dirty="0">
                <a:ea typeface="宋体" pitchFamily="2" charset="-122"/>
              </a:rPr>
              <a:t>: </a:t>
            </a:r>
            <a:r>
              <a:rPr lang="en-GB" altLang="zh-CN" i="1" dirty="0">
                <a:ea typeface="宋体" pitchFamily="2" charset="-122"/>
              </a:rPr>
              <a:t>y</a:t>
            </a:r>
            <a:r>
              <a:rPr lang="en-GB" altLang="zh-CN" dirty="0">
                <a:ea typeface="宋体" pitchFamily="2" charset="-122"/>
              </a:rPr>
              <a:t> = </a:t>
            </a:r>
            <a:r>
              <a:rPr lang="en-GB" altLang="zh-CN" i="1" dirty="0">
                <a:ea typeface="宋体" pitchFamily="2" charset="-122"/>
              </a:rPr>
              <a:t>read</a:t>
            </a:r>
            <a:r>
              <a:rPr lang="en-GB" altLang="zh-CN" dirty="0">
                <a:ea typeface="宋体" pitchFamily="2" charset="-122"/>
              </a:rPr>
              <a:t>(</a:t>
            </a:r>
            <a:r>
              <a:rPr lang="en-GB" altLang="zh-CN" i="1" dirty="0">
                <a:ea typeface="宋体" pitchFamily="2" charset="-122"/>
              </a:rPr>
              <a:t>j</a:t>
            </a:r>
            <a:r>
              <a:rPr lang="en-GB" altLang="zh-CN" dirty="0">
                <a:ea typeface="宋体" pitchFamily="2" charset="-122"/>
              </a:rPr>
              <a:t>); </a:t>
            </a:r>
            <a:r>
              <a:rPr lang="en-GB" altLang="zh-CN" i="1" dirty="0">
                <a:ea typeface="宋体" pitchFamily="2" charset="-122"/>
              </a:rPr>
              <a:t>write(</a:t>
            </a:r>
            <a:r>
              <a:rPr lang="en-GB" altLang="zh-CN" dirty="0">
                <a:ea typeface="宋体" pitchFamily="2" charset="-122"/>
              </a:rPr>
              <a:t>j, 30); z = </a:t>
            </a:r>
            <a:r>
              <a:rPr lang="en-GB" altLang="zh-CN" i="1" dirty="0">
                <a:ea typeface="宋体" pitchFamily="2" charset="-122"/>
              </a:rPr>
              <a:t>read</a:t>
            </a:r>
            <a:r>
              <a:rPr lang="en-GB" altLang="zh-CN" dirty="0">
                <a:ea typeface="宋体" pitchFamily="2" charset="-122"/>
              </a:rPr>
              <a:t> (</a:t>
            </a:r>
            <a:r>
              <a:rPr lang="en-GB" altLang="zh-CN" i="1" dirty="0" err="1">
                <a:ea typeface="宋体" pitchFamily="2" charset="-122"/>
              </a:rPr>
              <a:t>i</a:t>
            </a:r>
            <a:r>
              <a:rPr lang="en-GB" altLang="zh-CN" dirty="0">
                <a:ea typeface="宋体" pitchFamily="2" charset="-122"/>
              </a:rPr>
              <a:t>); </a:t>
            </a:r>
          </a:p>
        </p:txBody>
      </p:sp>
      <p:sp>
        <p:nvSpPr>
          <p:cNvPr id="321540" name="Rectangle 4"/>
          <p:cNvSpPr>
            <a:spLocks noChangeArrowheads="1"/>
          </p:cNvSpPr>
          <p:nvPr/>
        </p:nvSpPr>
        <p:spPr bwMode="auto">
          <a:xfrm>
            <a:off x="550863" y="6045200"/>
            <a:ext cx="875506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nSpc>
                <a:spcPct val="90000"/>
              </a:lnSpc>
              <a:buClr>
                <a:schemeClr val="hlink"/>
              </a:buClr>
            </a:pPr>
            <a:r>
              <a:rPr lang="zh-CN" altLang="en-US">
                <a:ea typeface="宋体" pitchFamily="2" charset="-122"/>
              </a:rPr>
              <a:t>串行等价性可用做设计并发控制机制的一个准则</a:t>
            </a:r>
          </a:p>
        </p:txBody>
      </p:sp>
      <p:sp>
        <p:nvSpPr>
          <p:cNvPr id="321541" name="Text Box 5"/>
          <p:cNvSpPr txBox="1">
            <a:spLocks noChangeArrowheads="1"/>
          </p:cNvSpPr>
          <p:nvPr/>
        </p:nvSpPr>
        <p:spPr bwMode="auto">
          <a:xfrm>
            <a:off x="6043613" y="2787650"/>
            <a:ext cx="3879850" cy="11874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US" altLang="zh-CN" sz="2400">
                <a:latin typeface="Times" pitchFamily="18" charset="0"/>
                <a:ea typeface="宋体" pitchFamily="2" charset="-122"/>
              </a:rPr>
              <a:t>T:</a:t>
            </a:r>
            <a:r>
              <a:rPr kumimoji="0" lang="en-GB" altLang="zh-CN" sz="2400">
                <a:latin typeface="Times" pitchFamily="18" charset="0"/>
                <a:ea typeface="宋体" pitchFamily="2" charset="-122"/>
              </a:rPr>
              <a:t>write(i, 10)</a:t>
            </a:r>
            <a:r>
              <a:rPr kumimoji="0" lang="zh-CN" altLang="en-GB" sz="2400">
                <a:latin typeface="Times" pitchFamily="18" charset="0"/>
                <a:ea typeface="宋体" pitchFamily="2" charset="-122"/>
              </a:rPr>
              <a:t>和</a:t>
            </a:r>
            <a:r>
              <a:rPr kumimoji="0" lang="en-GB" altLang="zh-CN" sz="2400">
                <a:latin typeface="Times" pitchFamily="18" charset="0"/>
                <a:ea typeface="宋体" pitchFamily="2" charset="-122"/>
              </a:rPr>
              <a:t>U</a:t>
            </a:r>
            <a:r>
              <a:rPr kumimoji="0" lang="en-US" altLang="zh-CN" sz="2400">
                <a:latin typeface="Times" pitchFamily="18" charset="0"/>
                <a:ea typeface="宋体" pitchFamily="2" charset="-122"/>
              </a:rPr>
              <a:t>:</a:t>
            </a:r>
            <a:r>
              <a:rPr kumimoji="0" lang="en-GB" altLang="zh-CN" sz="2400">
                <a:latin typeface="Times" pitchFamily="18" charset="0"/>
                <a:ea typeface="宋体" pitchFamily="2" charset="-122"/>
              </a:rPr>
              <a:t> z = read (i)</a:t>
            </a:r>
            <a:endParaRPr kumimoji="0" lang="zh-CN" altLang="en-GB" sz="2400">
              <a:latin typeface="Times" pitchFamily="18" charset="0"/>
              <a:ea typeface="宋体" pitchFamily="2" charset="-122"/>
            </a:endParaRPr>
          </a:p>
          <a:p>
            <a:pPr>
              <a:spcBef>
                <a:spcPct val="0"/>
              </a:spcBef>
              <a:buClrTx/>
              <a:buFontTx/>
              <a:buNone/>
            </a:pPr>
            <a:r>
              <a:rPr kumimoji="0" lang="en-US" altLang="zh-CN" sz="2400">
                <a:latin typeface="Times" pitchFamily="18" charset="0"/>
                <a:ea typeface="宋体" pitchFamily="2" charset="-122"/>
              </a:rPr>
              <a:t>T:</a:t>
            </a:r>
            <a:r>
              <a:rPr kumimoji="0" lang="en-GB" altLang="zh-CN" sz="2400">
                <a:latin typeface="Times" pitchFamily="18" charset="0"/>
                <a:ea typeface="宋体" pitchFamily="2" charset="-122"/>
              </a:rPr>
              <a:t>write(j, 20)</a:t>
            </a:r>
            <a:r>
              <a:rPr kumimoji="0" lang="zh-CN" altLang="en-GB" sz="2400">
                <a:latin typeface="Times" pitchFamily="18" charset="0"/>
                <a:ea typeface="宋体" pitchFamily="2" charset="-122"/>
              </a:rPr>
              <a:t>和</a:t>
            </a:r>
            <a:r>
              <a:rPr kumimoji="0" lang="en-GB" altLang="zh-CN" sz="2400">
                <a:latin typeface="Times" pitchFamily="18" charset="0"/>
                <a:ea typeface="宋体" pitchFamily="2" charset="-122"/>
              </a:rPr>
              <a:t>U: y = read(j)</a:t>
            </a:r>
          </a:p>
          <a:p>
            <a:pPr>
              <a:spcBef>
                <a:spcPct val="0"/>
              </a:spcBef>
              <a:buClrTx/>
              <a:buFontTx/>
              <a:buNone/>
            </a:pPr>
            <a:r>
              <a:rPr kumimoji="0" lang="en-US" altLang="zh-CN" sz="2400">
                <a:latin typeface="Times" pitchFamily="18" charset="0"/>
                <a:ea typeface="宋体" pitchFamily="2" charset="-122"/>
              </a:rPr>
              <a:t>T:</a:t>
            </a:r>
            <a:r>
              <a:rPr kumimoji="0" lang="en-GB" altLang="zh-CN" sz="2400">
                <a:latin typeface="Times" pitchFamily="18" charset="0"/>
                <a:ea typeface="宋体" pitchFamily="2" charset="-122"/>
              </a:rPr>
              <a:t>write(j, 20)</a:t>
            </a:r>
            <a:r>
              <a:rPr kumimoji="0" lang="zh-CN" altLang="en-GB" sz="2400">
                <a:latin typeface="Times" pitchFamily="18" charset="0"/>
                <a:ea typeface="宋体" pitchFamily="2" charset="-122"/>
              </a:rPr>
              <a:t>和</a:t>
            </a:r>
            <a:r>
              <a:rPr kumimoji="0" lang="en-GB" altLang="zh-CN" sz="2400">
                <a:latin typeface="Times" pitchFamily="18" charset="0"/>
                <a:ea typeface="宋体" pitchFamily="2" charset="-122"/>
              </a:rPr>
              <a:t>U: write(j, 30)</a:t>
            </a:r>
          </a:p>
        </p:txBody>
      </p:sp>
      <p:sp>
        <p:nvSpPr>
          <p:cNvPr id="321542" name="Text Box 6"/>
          <p:cNvSpPr txBox="1">
            <a:spLocks noChangeArrowheads="1"/>
          </p:cNvSpPr>
          <p:nvPr/>
        </p:nvSpPr>
        <p:spPr bwMode="auto">
          <a:xfrm>
            <a:off x="7418388" y="0"/>
            <a:ext cx="2487612" cy="457200"/>
          </a:xfrm>
          <a:prstGeom prst="rect">
            <a:avLst/>
          </a:prstGeom>
          <a:solidFill>
            <a:schemeClr val="accent1">
              <a:lumMod val="20000"/>
              <a:lumOff val="80000"/>
            </a:schemeClr>
          </a:solidFill>
          <a:ln>
            <a:noFill/>
          </a:ln>
          <a:effectLs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latin typeface="Times" pitchFamily="18" charset="0"/>
                <a:ea typeface="宋体" pitchFamily="2" charset="-122"/>
              </a:rPr>
              <a:t>哪</a:t>
            </a:r>
            <a:r>
              <a:rPr kumimoji="0" lang="zh-CN" altLang="en-GB" sz="2400">
                <a:latin typeface="Helvetica" pitchFamily="34" charset="0"/>
                <a:ea typeface="宋体" pitchFamily="2" charset="-122"/>
              </a:rPr>
              <a:t>些操作相冲突</a:t>
            </a:r>
            <a:r>
              <a:rPr kumimoji="0" lang="en-GB" altLang="zh-CN" sz="2400">
                <a:latin typeface="Helvetica" pitchFamily="34" charset="0"/>
                <a:ea typeface="宋体" pitchFamily="2" charset="-122"/>
              </a:rPr>
              <a:t>?</a:t>
            </a:r>
          </a:p>
        </p:txBody>
      </p:sp>
      <p:sp>
        <p:nvSpPr>
          <p:cNvPr id="26631" name="Text Box 7"/>
          <p:cNvSpPr txBox="1">
            <a:spLocks noChangeArrowheads="1"/>
          </p:cNvSpPr>
          <p:nvPr/>
        </p:nvSpPr>
        <p:spPr bwMode="auto">
          <a:xfrm>
            <a:off x="784225" y="4391025"/>
            <a:ext cx="8385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50000"/>
              </a:spcBef>
              <a:buClrTx/>
              <a:buFontTx/>
              <a:buNone/>
            </a:pPr>
            <a:endParaRPr kumimoji="0" lang="zh-CN" altLang="en-US" sz="2400">
              <a:latin typeface="Times" pitchFamily="18" charset="0"/>
              <a:ea typeface="宋体" pitchFamily="2" charset="-122"/>
            </a:endParaRPr>
          </a:p>
        </p:txBody>
      </p:sp>
      <p:sp>
        <p:nvSpPr>
          <p:cNvPr id="321544" name="Text Box 8"/>
          <p:cNvSpPr txBox="1">
            <a:spLocks noChangeArrowheads="1"/>
          </p:cNvSpPr>
          <p:nvPr/>
        </p:nvSpPr>
        <p:spPr bwMode="auto">
          <a:xfrm>
            <a:off x="685800" y="3870325"/>
            <a:ext cx="87503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zh-CN" altLang="en-US" dirty="0">
                <a:latin typeface="Times" pitchFamily="18" charset="0"/>
                <a:ea typeface="宋体" pitchFamily="2" charset="-122"/>
              </a:rPr>
              <a:t>串行等价性要求下面两个条件之一</a:t>
            </a:r>
            <a:endParaRPr lang="en-GB" altLang="zh-CN" dirty="0">
              <a:solidFill>
                <a:schemeClr val="hlink"/>
              </a:solidFill>
              <a:latin typeface="Times" pitchFamily="18" charset="0"/>
              <a:ea typeface="宋体" pitchFamily="2" charset="-122"/>
            </a:endParaRPr>
          </a:p>
          <a:p>
            <a:pPr lvl="2">
              <a:spcBef>
                <a:spcPct val="0"/>
              </a:spcBef>
              <a:buClrTx/>
              <a:buFontTx/>
              <a:buNone/>
            </a:pPr>
            <a:r>
              <a:rPr lang="zh-CN" altLang="en-US" sz="2800" dirty="0">
                <a:latin typeface="Times" pitchFamily="18" charset="0"/>
                <a:ea typeface="宋体" pitchFamily="2" charset="-122"/>
              </a:rPr>
              <a:t>事务</a:t>
            </a:r>
            <a:r>
              <a:rPr lang="en-US" altLang="zh-CN" sz="2800" dirty="0">
                <a:latin typeface="Times" pitchFamily="18" charset="0"/>
                <a:ea typeface="宋体" pitchFamily="2" charset="-122"/>
              </a:rPr>
              <a:t>T</a:t>
            </a:r>
            <a:r>
              <a:rPr lang="zh-CN" altLang="en-US" sz="2800" dirty="0">
                <a:latin typeface="Times" pitchFamily="18" charset="0"/>
                <a:ea typeface="宋体" pitchFamily="2" charset="-122"/>
              </a:rPr>
              <a:t>在事务</a:t>
            </a:r>
            <a:r>
              <a:rPr lang="en-US" altLang="zh-CN" sz="2800" dirty="0">
                <a:latin typeface="Times" pitchFamily="18" charset="0"/>
                <a:ea typeface="宋体" pitchFamily="2" charset="-122"/>
              </a:rPr>
              <a:t>U</a:t>
            </a:r>
            <a:r>
              <a:rPr lang="zh-CN" altLang="en-US" sz="2800" dirty="0">
                <a:latin typeface="Times" pitchFamily="18" charset="0"/>
                <a:ea typeface="宋体" pitchFamily="2" charset="-122"/>
              </a:rPr>
              <a:t>之前对</a:t>
            </a:r>
            <a:r>
              <a:rPr lang="en-US" altLang="zh-CN" sz="2800" dirty="0" err="1">
                <a:latin typeface="Times" pitchFamily="18" charset="0"/>
                <a:ea typeface="宋体" pitchFamily="2" charset="-122"/>
              </a:rPr>
              <a:t>i</a:t>
            </a:r>
            <a:r>
              <a:rPr lang="zh-CN" altLang="en-US" sz="2800" dirty="0">
                <a:latin typeface="Times" pitchFamily="18" charset="0"/>
                <a:ea typeface="宋体" pitchFamily="2" charset="-122"/>
              </a:rPr>
              <a:t>执行冲突访问，并且事务</a:t>
            </a:r>
            <a:r>
              <a:rPr lang="en-US" altLang="zh-CN" sz="2800" dirty="0">
                <a:latin typeface="Times" pitchFamily="18" charset="0"/>
                <a:ea typeface="宋体" pitchFamily="2" charset="-122"/>
              </a:rPr>
              <a:t>T</a:t>
            </a:r>
            <a:r>
              <a:rPr lang="zh-CN" altLang="en-US" sz="2800" dirty="0">
                <a:latin typeface="Times" pitchFamily="18" charset="0"/>
                <a:ea typeface="宋体" pitchFamily="2" charset="-122"/>
              </a:rPr>
              <a:t>在事务</a:t>
            </a:r>
            <a:r>
              <a:rPr lang="en-US" altLang="zh-CN" sz="2800" dirty="0">
                <a:latin typeface="Times" pitchFamily="18" charset="0"/>
                <a:ea typeface="宋体" pitchFamily="2" charset="-122"/>
              </a:rPr>
              <a:t>U</a:t>
            </a:r>
            <a:r>
              <a:rPr lang="zh-CN" altLang="en-US" sz="2800" dirty="0">
                <a:latin typeface="Times" pitchFamily="18" charset="0"/>
                <a:ea typeface="宋体" pitchFamily="2" charset="-122"/>
              </a:rPr>
              <a:t>之前对</a:t>
            </a:r>
            <a:r>
              <a:rPr lang="en-US" altLang="zh-CN" sz="2800" dirty="0">
                <a:latin typeface="Times" pitchFamily="18" charset="0"/>
                <a:ea typeface="宋体" pitchFamily="2" charset="-122"/>
              </a:rPr>
              <a:t>j</a:t>
            </a:r>
            <a:r>
              <a:rPr lang="zh-CN" altLang="en-US" sz="2800" dirty="0">
                <a:latin typeface="Times" pitchFamily="18" charset="0"/>
                <a:ea typeface="宋体" pitchFamily="2" charset="-122"/>
              </a:rPr>
              <a:t>执行冲突访问</a:t>
            </a:r>
            <a:endParaRPr lang="en-GB" altLang="zh-CN" sz="2800" dirty="0">
              <a:solidFill>
                <a:schemeClr val="hlink"/>
              </a:solidFill>
              <a:latin typeface="Times" pitchFamily="18" charset="0"/>
              <a:ea typeface="宋体" pitchFamily="2" charset="-122"/>
            </a:endParaRPr>
          </a:p>
          <a:p>
            <a:pPr lvl="2">
              <a:spcBef>
                <a:spcPct val="0"/>
              </a:spcBef>
              <a:buClrTx/>
              <a:buFontTx/>
              <a:buNone/>
            </a:pPr>
            <a:r>
              <a:rPr lang="zh-CN" altLang="en-US" sz="2800" dirty="0">
                <a:latin typeface="Times" pitchFamily="18" charset="0"/>
                <a:ea typeface="宋体" pitchFamily="2" charset="-122"/>
              </a:rPr>
              <a:t>事务</a:t>
            </a:r>
            <a:r>
              <a:rPr lang="en-US" altLang="zh-CN" sz="2800" dirty="0">
                <a:latin typeface="Times" pitchFamily="18" charset="0"/>
                <a:ea typeface="宋体" pitchFamily="2" charset="-122"/>
              </a:rPr>
              <a:t>U</a:t>
            </a:r>
            <a:r>
              <a:rPr lang="zh-CN" altLang="en-US" sz="2800" dirty="0">
                <a:latin typeface="Times" pitchFamily="18" charset="0"/>
                <a:ea typeface="宋体" pitchFamily="2" charset="-122"/>
              </a:rPr>
              <a:t>在事务</a:t>
            </a:r>
            <a:r>
              <a:rPr lang="en-US" altLang="zh-CN" sz="2800" dirty="0">
                <a:latin typeface="Times" pitchFamily="18" charset="0"/>
                <a:ea typeface="宋体" pitchFamily="2" charset="-122"/>
              </a:rPr>
              <a:t>T</a:t>
            </a:r>
            <a:r>
              <a:rPr lang="zh-CN" altLang="en-US" sz="2800" dirty="0">
                <a:latin typeface="Times" pitchFamily="18" charset="0"/>
                <a:ea typeface="宋体" pitchFamily="2" charset="-122"/>
              </a:rPr>
              <a:t>之前对</a:t>
            </a:r>
            <a:r>
              <a:rPr lang="en-US" altLang="zh-CN" sz="2800" dirty="0" err="1">
                <a:latin typeface="Times" pitchFamily="18" charset="0"/>
                <a:ea typeface="宋体" pitchFamily="2" charset="-122"/>
              </a:rPr>
              <a:t>i</a:t>
            </a:r>
            <a:r>
              <a:rPr lang="zh-CN" altLang="en-US" sz="2800" dirty="0">
                <a:latin typeface="Times" pitchFamily="18" charset="0"/>
                <a:ea typeface="宋体" pitchFamily="2" charset="-122"/>
              </a:rPr>
              <a:t>执行冲突访问，并且事务</a:t>
            </a:r>
            <a:r>
              <a:rPr lang="en-US" altLang="zh-CN" sz="2800" dirty="0">
                <a:latin typeface="Times" pitchFamily="18" charset="0"/>
                <a:ea typeface="宋体" pitchFamily="2" charset="-122"/>
              </a:rPr>
              <a:t>U</a:t>
            </a:r>
            <a:r>
              <a:rPr lang="zh-CN" altLang="en-US" sz="2800" dirty="0">
                <a:latin typeface="Times" pitchFamily="18" charset="0"/>
                <a:ea typeface="宋体" pitchFamily="2" charset="-122"/>
              </a:rPr>
              <a:t>在事务</a:t>
            </a:r>
            <a:r>
              <a:rPr lang="en-US" altLang="zh-CN" sz="2800" dirty="0">
                <a:latin typeface="Times" pitchFamily="18" charset="0"/>
                <a:ea typeface="宋体" pitchFamily="2" charset="-122"/>
              </a:rPr>
              <a:t>T</a:t>
            </a:r>
            <a:r>
              <a:rPr lang="zh-CN" altLang="en-US" sz="2800" dirty="0">
                <a:latin typeface="Times" pitchFamily="18" charset="0"/>
                <a:ea typeface="宋体" pitchFamily="2" charset="-122"/>
              </a:rPr>
              <a:t>之前对</a:t>
            </a:r>
            <a:r>
              <a:rPr lang="en-US" altLang="zh-CN" sz="2800" dirty="0">
                <a:latin typeface="Times" pitchFamily="18" charset="0"/>
                <a:ea typeface="宋体" pitchFamily="2" charset="-122"/>
              </a:rPr>
              <a:t>j</a:t>
            </a:r>
            <a:r>
              <a:rPr lang="zh-CN" altLang="en-US" sz="2800" dirty="0">
                <a:latin typeface="Times" pitchFamily="18" charset="0"/>
                <a:ea typeface="宋体" pitchFamily="2" charset="-122"/>
              </a:rPr>
              <a:t>执行冲突访问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1542"/>
                                        </p:tgtEl>
                                        <p:attrNameLst>
                                          <p:attrName>style.visibility</p:attrName>
                                        </p:attrNameLst>
                                      </p:cBhvr>
                                      <p:to>
                                        <p:strVal val="visible"/>
                                      </p:to>
                                    </p:set>
                                    <p:anim calcmode="lin" valueType="num">
                                      <p:cBhvr additive="base">
                                        <p:cTn id="7" dur="500" fill="hold"/>
                                        <p:tgtEl>
                                          <p:spTgt spid="321542"/>
                                        </p:tgtEl>
                                        <p:attrNameLst>
                                          <p:attrName>ppt_x</p:attrName>
                                        </p:attrNameLst>
                                      </p:cBhvr>
                                      <p:tavLst>
                                        <p:tav tm="0">
                                          <p:val>
                                            <p:strVal val="1+#ppt_w/2"/>
                                          </p:val>
                                        </p:tav>
                                        <p:tav tm="100000">
                                          <p:val>
                                            <p:strVal val="#ppt_x"/>
                                          </p:val>
                                        </p:tav>
                                      </p:tavLst>
                                    </p:anim>
                                    <p:anim calcmode="lin" valueType="num">
                                      <p:cBhvr additive="base">
                                        <p:cTn id="8" dur="500" fill="hold"/>
                                        <p:tgtEl>
                                          <p:spTgt spid="3215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21541"/>
                                        </p:tgtEl>
                                        <p:attrNameLst>
                                          <p:attrName>style.visibility</p:attrName>
                                        </p:attrNameLst>
                                      </p:cBhvr>
                                      <p:to>
                                        <p:strVal val="visible"/>
                                      </p:to>
                                    </p:set>
                                    <p:anim calcmode="lin" valueType="num">
                                      <p:cBhvr additive="base">
                                        <p:cTn id="13" dur="500" fill="hold"/>
                                        <p:tgtEl>
                                          <p:spTgt spid="321541"/>
                                        </p:tgtEl>
                                        <p:attrNameLst>
                                          <p:attrName>ppt_x</p:attrName>
                                        </p:attrNameLst>
                                      </p:cBhvr>
                                      <p:tavLst>
                                        <p:tav tm="0">
                                          <p:val>
                                            <p:strVal val="1+#ppt_w/2"/>
                                          </p:val>
                                        </p:tav>
                                        <p:tav tm="100000">
                                          <p:val>
                                            <p:strVal val="#ppt_x"/>
                                          </p:val>
                                        </p:tav>
                                      </p:tavLst>
                                    </p:anim>
                                    <p:anim calcmode="lin" valueType="num">
                                      <p:cBhvr additive="base">
                                        <p:cTn id="14" dur="500" fill="hold"/>
                                        <p:tgtEl>
                                          <p:spTgt spid="32154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21544"/>
                                        </p:tgtEl>
                                        <p:attrNameLst>
                                          <p:attrName>style.visibility</p:attrName>
                                        </p:attrNameLst>
                                      </p:cBhvr>
                                      <p:to>
                                        <p:strVal val="visible"/>
                                      </p:to>
                                    </p:set>
                                    <p:anim calcmode="lin" valueType="num">
                                      <p:cBhvr additive="base">
                                        <p:cTn id="19" dur="500" fill="hold"/>
                                        <p:tgtEl>
                                          <p:spTgt spid="321544"/>
                                        </p:tgtEl>
                                        <p:attrNameLst>
                                          <p:attrName>ppt_x</p:attrName>
                                        </p:attrNameLst>
                                      </p:cBhvr>
                                      <p:tavLst>
                                        <p:tav tm="0">
                                          <p:val>
                                            <p:strVal val="1+#ppt_w/2"/>
                                          </p:val>
                                        </p:tav>
                                        <p:tav tm="100000">
                                          <p:val>
                                            <p:strVal val="#ppt_x"/>
                                          </p:val>
                                        </p:tav>
                                      </p:tavLst>
                                    </p:anim>
                                    <p:anim calcmode="lin" valueType="num">
                                      <p:cBhvr additive="base">
                                        <p:cTn id="20" dur="500" fill="hold"/>
                                        <p:tgtEl>
                                          <p:spTgt spid="32154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321540">
                                            <p:txEl>
                                              <p:pRg st="0" end="0"/>
                                            </p:txEl>
                                          </p:spTgt>
                                        </p:tgtEl>
                                        <p:attrNameLst>
                                          <p:attrName>style.visibility</p:attrName>
                                        </p:attrNameLst>
                                      </p:cBhvr>
                                      <p:to>
                                        <p:strVal val="visible"/>
                                      </p:to>
                                    </p:set>
                                    <p:animEffect transition="in" filter="wipe(right)">
                                      <p:cBhvr>
                                        <p:cTn id="25" dur="500"/>
                                        <p:tgtEl>
                                          <p:spTgt spid="3215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0" grpId="0" build="p" bldLvl="2" autoUpdateAnimBg="0"/>
      <p:bldP spid="321541" grpId="0" animBg="1" autoUpdateAnimBg="0"/>
      <p:bldP spid="321542" grpId="0" animBg="1" autoUpdateAnimBg="0"/>
      <p:bldP spid="321544"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a:ea typeface="宋体" pitchFamily="2" charset="-122"/>
              </a:rPr>
              <a:t>非串行等价地交错执行事务</a:t>
            </a:r>
            <a:r>
              <a:rPr lang="en-US" altLang="zh-CN">
                <a:ea typeface="宋体" pitchFamily="2" charset="-122"/>
              </a:rPr>
              <a:t>T</a:t>
            </a:r>
            <a:r>
              <a:rPr lang="zh-CN" altLang="en-US">
                <a:ea typeface="宋体" pitchFamily="2" charset="-122"/>
              </a:rPr>
              <a:t>和</a:t>
            </a:r>
            <a:r>
              <a:rPr lang="en-US" altLang="zh-CN">
                <a:ea typeface="宋体" pitchFamily="2" charset="-122"/>
              </a:rPr>
              <a:t>U</a:t>
            </a:r>
            <a:r>
              <a:rPr lang="zh-CN" altLang="en-US">
                <a:ea typeface="宋体" pitchFamily="2" charset="-122"/>
              </a:rPr>
              <a:t>的操作 </a:t>
            </a:r>
            <a:endParaRPr lang="en-GB" altLang="zh-CN" i="1">
              <a:ea typeface="宋体" pitchFamily="2" charset="-122"/>
            </a:endParaRPr>
          </a:p>
        </p:txBody>
      </p:sp>
      <p:sp>
        <p:nvSpPr>
          <p:cNvPr id="27651" name="Rectangle 3"/>
          <p:cNvSpPr>
            <a:spLocks noGrp="1" noChangeArrowheads="1"/>
          </p:cNvSpPr>
          <p:nvPr>
            <p:ph type="body" idx="1"/>
          </p:nvPr>
        </p:nvSpPr>
        <p:spPr>
          <a:xfrm>
            <a:off x="571500" y="4570413"/>
            <a:ext cx="8859838" cy="1665287"/>
          </a:xfrm>
        </p:spPr>
        <p:txBody>
          <a:bodyPr/>
          <a:lstStyle/>
          <a:p>
            <a:pPr>
              <a:lnSpc>
                <a:spcPct val="90000"/>
              </a:lnSpc>
            </a:pPr>
            <a:r>
              <a:rPr lang="zh-CN" altLang="en-US" sz="2400" dirty="0">
                <a:ea typeface="宋体" pitchFamily="2" charset="-122"/>
              </a:rPr>
              <a:t>每个事务对对象</a:t>
            </a:r>
            <a:r>
              <a:rPr lang="en-US" altLang="zh-CN" sz="2400" dirty="0" err="1">
                <a:ea typeface="宋体" pitchFamily="2" charset="-122"/>
              </a:rPr>
              <a:t>i</a:t>
            </a:r>
            <a:r>
              <a:rPr lang="zh-CN" altLang="en-US" sz="2400" dirty="0">
                <a:ea typeface="宋体" pitchFamily="2" charset="-122"/>
              </a:rPr>
              <a:t>和</a:t>
            </a:r>
            <a:r>
              <a:rPr lang="en-US" altLang="zh-CN" sz="2400" dirty="0">
                <a:ea typeface="宋体" pitchFamily="2" charset="-122"/>
              </a:rPr>
              <a:t>j</a:t>
            </a:r>
            <a:r>
              <a:rPr lang="zh-CN" altLang="en-US" sz="2400" dirty="0">
                <a:ea typeface="宋体" pitchFamily="2" charset="-122"/>
              </a:rPr>
              <a:t>的访问，相对于另一个事务是串行的，但</a:t>
            </a:r>
            <a:endParaRPr lang="en-GB" altLang="zh-CN" sz="2000" dirty="0">
              <a:ea typeface="宋体" pitchFamily="2" charset="-122"/>
            </a:endParaRPr>
          </a:p>
          <a:p>
            <a:pPr>
              <a:lnSpc>
                <a:spcPct val="90000"/>
              </a:lnSpc>
            </a:pPr>
            <a:r>
              <a:rPr lang="zh-CN" altLang="en-US" sz="2400" b="1" dirty="0">
                <a:ea typeface="宋体" pitchFamily="2" charset="-122"/>
              </a:rPr>
              <a:t>事务</a:t>
            </a:r>
            <a:r>
              <a:rPr lang="en-US" altLang="zh-CN" sz="2400" b="1" dirty="0">
                <a:ea typeface="宋体" pitchFamily="2" charset="-122"/>
              </a:rPr>
              <a:t>T</a:t>
            </a:r>
            <a:r>
              <a:rPr lang="zh-CN" altLang="en-US" sz="2400" b="1" dirty="0">
                <a:ea typeface="宋体" pitchFamily="2" charset="-122"/>
              </a:rPr>
              <a:t>对变量</a:t>
            </a:r>
            <a:r>
              <a:rPr lang="en-US" altLang="zh-CN" sz="2400" b="1" dirty="0" err="1">
                <a:ea typeface="宋体" pitchFamily="2" charset="-122"/>
              </a:rPr>
              <a:t>i</a:t>
            </a:r>
            <a:r>
              <a:rPr lang="zh-CN" altLang="en-US" sz="2400" b="1" dirty="0">
                <a:ea typeface="宋体" pitchFamily="2" charset="-122"/>
              </a:rPr>
              <a:t>访问都在事务</a:t>
            </a:r>
            <a:r>
              <a:rPr lang="en-US" altLang="zh-CN" sz="2400" b="1" dirty="0">
                <a:ea typeface="宋体" pitchFamily="2" charset="-122"/>
              </a:rPr>
              <a:t>U</a:t>
            </a:r>
            <a:r>
              <a:rPr lang="zh-CN" altLang="en-US" sz="2400" b="1" dirty="0">
                <a:ea typeface="宋体" pitchFamily="2" charset="-122"/>
              </a:rPr>
              <a:t>对</a:t>
            </a:r>
            <a:r>
              <a:rPr lang="en-US" altLang="zh-CN" sz="2400" b="1" dirty="0" err="1">
                <a:ea typeface="宋体" pitchFamily="2" charset="-122"/>
              </a:rPr>
              <a:t>i</a:t>
            </a:r>
            <a:r>
              <a:rPr lang="zh-CN" altLang="en-US" sz="2400" b="1" dirty="0">
                <a:ea typeface="宋体" pitchFamily="2" charset="-122"/>
              </a:rPr>
              <a:t>访问之前，</a:t>
            </a:r>
          </a:p>
          <a:p>
            <a:pPr>
              <a:lnSpc>
                <a:spcPct val="90000"/>
              </a:lnSpc>
            </a:pPr>
            <a:r>
              <a:rPr lang="zh-CN" altLang="en-US" sz="2400" b="1" dirty="0">
                <a:ea typeface="宋体" pitchFamily="2" charset="-122"/>
              </a:rPr>
              <a:t>事务</a:t>
            </a:r>
            <a:r>
              <a:rPr lang="en-US" altLang="zh-CN" sz="2400" b="1" dirty="0">
                <a:ea typeface="宋体" pitchFamily="2" charset="-122"/>
              </a:rPr>
              <a:t>U</a:t>
            </a:r>
            <a:r>
              <a:rPr lang="zh-CN" altLang="en-US" sz="2400" b="1" dirty="0">
                <a:ea typeface="宋体" pitchFamily="2" charset="-122"/>
              </a:rPr>
              <a:t>对变量</a:t>
            </a:r>
            <a:r>
              <a:rPr lang="en-US" altLang="zh-CN" sz="2400" b="1" dirty="0">
                <a:ea typeface="宋体" pitchFamily="2" charset="-122"/>
              </a:rPr>
              <a:t>j</a:t>
            </a:r>
            <a:r>
              <a:rPr lang="zh-CN" altLang="en-US" sz="2400" b="1" dirty="0">
                <a:ea typeface="宋体" pitchFamily="2" charset="-122"/>
              </a:rPr>
              <a:t>的访问都在事务</a:t>
            </a:r>
            <a:r>
              <a:rPr lang="en-US" altLang="zh-CN" sz="2400" b="1" dirty="0">
                <a:ea typeface="宋体" pitchFamily="2" charset="-122"/>
              </a:rPr>
              <a:t>T</a:t>
            </a:r>
            <a:r>
              <a:rPr lang="zh-CN" altLang="en-US" sz="2400" b="1" dirty="0">
                <a:ea typeface="宋体" pitchFamily="2" charset="-122"/>
              </a:rPr>
              <a:t>对</a:t>
            </a:r>
            <a:r>
              <a:rPr lang="en-US" altLang="zh-CN" sz="2400" b="1" dirty="0">
                <a:ea typeface="宋体" pitchFamily="2" charset="-122"/>
              </a:rPr>
              <a:t>j</a:t>
            </a:r>
            <a:r>
              <a:rPr lang="zh-CN" altLang="en-US" sz="2400" b="1" dirty="0">
                <a:ea typeface="宋体" pitchFamily="2" charset="-122"/>
              </a:rPr>
              <a:t>访问之前，</a:t>
            </a:r>
            <a:r>
              <a:rPr lang="en-GB" altLang="zh-CN" sz="2400" b="1" dirty="0">
                <a:ea typeface="宋体" pitchFamily="2" charset="-122"/>
              </a:rPr>
              <a:t> </a:t>
            </a:r>
          </a:p>
          <a:p>
            <a:pPr>
              <a:lnSpc>
                <a:spcPct val="90000"/>
              </a:lnSpc>
            </a:pPr>
            <a:r>
              <a:rPr lang="zh-CN" altLang="en-US" sz="2400" dirty="0">
                <a:ea typeface="宋体" pitchFamily="2" charset="-122"/>
              </a:rPr>
              <a:t>因此，这个交错执行顺序不是串行等价的</a:t>
            </a:r>
            <a:endParaRPr lang="en-GB" altLang="zh-CN" sz="2400" dirty="0">
              <a:ea typeface="宋体" pitchFamily="2" charset="-122"/>
            </a:endParaRPr>
          </a:p>
        </p:txBody>
      </p:sp>
      <p:grpSp>
        <p:nvGrpSpPr>
          <p:cNvPr id="27652" name="Group 4"/>
          <p:cNvGrpSpPr>
            <a:grpSpLocks/>
          </p:cNvGrpSpPr>
          <p:nvPr/>
        </p:nvGrpSpPr>
        <p:grpSpPr bwMode="auto">
          <a:xfrm>
            <a:off x="1012825" y="1271588"/>
            <a:ext cx="5384800" cy="2905125"/>
            <a:chOff x="1259" y="1331"/>
            <a:chExt cx="3391" cy="1830"/>
          </a:xfrm>
        </p:grpSpPr>
        <p:sp>
          <p:nvSpPr>
            <p:cNvPr id="27655" name="Rectangle 5"/>
            <p:cNvSpPr>
              <a:spLocks noChangeArrowheads="1"/>
            </p:cNvSpPr>
            <p:nvPr/>
          </p:nvSpPr>
          <p:spPr bwMode="auto">
            <a:xfrm>
              <a:off x="1303" y="1387"/>
              <a:ext cx="35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200" b="1">
                  <a:solidFill>
                    <a:srgbClr val="000000"/>
                  </a:solidFill>
                  <a:latin typeface="Times" pitchFamily="18" charset="0"/>
                  <a:ea typeface="宋体" pitchFamily="2" charset="-122"/>
                </a:rPr>
                <a:t>事务</a:t>
              </a:r>
              <a:endParaRPr kumimoji="0" lang="zh-CN" altLang="en-GB" sz="2400">
                <a:latin typeface="Times" pitchFamily="18" charset="0"/>
                <a:ea typeface="宋体" pitchFamily="2" charset="-122"/>
              </a:endParaRPr>
            </a:p>
          </p:txBody>
        </p:sp>
        <p:sp>
          <p:nvSpPr>
            <p:cNvPr id="27656" name="Rectangle 6"/>
            <p:cNvSpPr>
              <a:spLocks noChangeArrowheads="1"/>
            </p:cNvSpPr>
            <p:nvPr/>
          </p:nvSpPr>
          <p:spPr bwMode="auto">
            <a:xfrm>
              <a:off x="2306" y="1387"/>
              <a:ext cx="1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200" b="1" i="1">
                  <a:solidFill>
                    <a:srgbClr val="000000"/>
                  </a:solidFill>
                  <a:latin typeface="Times" pitchFamily="18" charset="0"/>
                  <a:ea typeface="宋体" pitchFamily="2" charset="-122"/>
                </a:rPr>
                <a:t>T</a:t>
              </a:r>
              <a:endParaRPr kumimoji="0" lang="en-GB" altLang="zh-CN" sz="2400">
                <a:latin typeface="Times" pitchFamily="18" charset="0"/>
                <a:ea typeface="宋体" pitchFamily="2" charset="-122"/>
              </a:endParaRPr>
            </a:p>
          </p:txBody>
        </p:sp>
        <p:sp>
          <p:nvSpPr>
            <p:cNvPr id="27657" name="Rectangle 7"/>
            <p:cNvSpPr>
              <a:spLocks noChangeArrowheads="1"/>
            </p:cNvSpPr>
            <p:nvPr/>
          </p:nvSpPr>
          <p:spPr bwMode="auto">
            <a:xfrm>
              <a:off x="2411" y="1387"/>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2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27658" name="Rectangle 8"/>
            <p:cNvSpPr>
              <a:spLocks noChangeArrowheads="1"/>
            </p:cNvSpPr>
            <p:nvPr/>
          </p:nvSpPr>
          <p:spPr bwMode="auto">
            <a:xfrm>
              <a:off x="3133" y="1387"/>
              <a:ext cx="35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200" b="1">
                  <a:solidFill>
                    <a:srgbClr val="000000"/>
                  </a:solidFill>
                  <a:latin typeface="Times" pitchFamily="18" charset="0"/>
                  <a:ea typeface="宋体" pitchFamily="2" charset="-122"/>
                </a:rPr>
                <a:t>事务</a:t>
              </a:r>
              <a:endParaRPr kumimoji="0" lang="zh-CN" altLang="en-GB" sz="2400">
                <a:latin typeface="Times" pitchFamily="18" charset="0"/>
                <a:ea typeface="宋体" pitchFamily="2" charset="-122"/>
              </a:endParaRPr>
            </a:p>
          </p:txBody>
        </p:sp>
        <p:sp>
          <p:nvSpPr>
            <p:cNvPr id="27659" name="Rectangle 9"/>
            <p:cNvSpPr>
              <a:spLocks noChangeArrowheads="1"/>
            </p:cNvSpPr>
            <p:nvPr/>
          </p:nvSpPr>
          <p:spPr bwMode="auto">
            <a:xfrm>
              <a:off x="4136" y="1387"/>
              <a:ext cx="1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200" b="1" i="1">
                  <a:solidFill>
                    <a:srgbClr val="000000"/>
                  </a:solidFill>
                  <a:latin typeface="Times" pitchFamily="18" charset="0"/>
                  <a:ea typeface="宋体" pitchFamily="2" charset="-122"/>
                </a:rPr>
                <a:t>U</a:t>
              </a:r>
              <a:endParaRPr kumimoji="0" lang="en-GB" altLang="zh-CN" sz="2400">
                <a:latin typeface="Times" pitchFamily="18" charset="0"/>
                <a:ea typeface="宋体" pitchFamily="2" charset="-122"/>
              </a:endParaRPr>
            </a:p>
          </p:txBody>
        </p:sp>
        <p:sp>
          <p:nvSpPr>
            <p:cNvPr id="27660" name="Rectangle 10"/>
            <p:cNvSpPr>
              <a:spLocks noChangeArrowheads="1"/>
            </p:cNvSpPr>
            <p:nvPr/>
          </p:nvSpPr>
          <p:spPr bwMode="auto">
            <a:xfrm>
              <a:off x="4259" y="1387"/>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2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27661" name="Rectangle 11"/>
            <p:cNvSpPr>
              <a:spLocks noChangeArrowheads="1"/>
            </p:cNvSpPr>
            <p:nvPr/>
          </p:nvSpPr>
          <p:spPr bwMode="auto">
            <a:xfrm>
              <a:off x="1443" y="1757"/>
              <a:ext cx="77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200" i="1">
                  <a:solidFill>
                    <a:srgbClr val="000000"/>
                  </a:solidFill>
                  <a:latin typeface="Times" pitchFamily="18" charset="0"/>
                  <a:ea typeface="宋体" pitchFamily="2" charset="-122"/>
                </a:rPr>
                <a:t>x = read(i)</a:t>
              </a:r>
              <a:endParaRPr kumimoji="0" lang="en-GB" altLang="zh-CN" sz="2400">
                <a:latin typeface="Times" pitchFamily="18" charset="0"/>
                <a:ea typeface="宋体" pitchFamily="2" charset="-122"/>
              </a:endParaRPr>
            </a:p>
          </p:txBody>
        </p:sp>
        <p:sp>
          <p:nvSpPr>
            <p:cNvPr id="27662" name="Rectangle 12"/>
            <p:cNvSpPr>
              <a:spLocks noChangeArrowheads="1"/>
            </p:cNvSpPr>
            <p:nvPr/>
          </p:nvSpPr>
          <p:spPr bwMode="auto">
            <a:xfrm>
              <a:off x="1443" y="2003"/>
              <a:ext cx="79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200" i="1">
                  <a:solidFill>
                    <a:srgbClr val="000000"/>
                  </a:solidFill>
                  <a:latin typeface="Times" pitchFamily="18" charset="0"/>
                  <a:ea typeface="宋体" pitchFamily="2" charset="-122"/>
                </a:rPr>
                <a:t>write(i, 10)</a:t>
              </a:r>
              <a:endParaRPr kumimoji="0" lang="en-GB" altLang="zh-CN" sz="2400">
                <a:latin typeface="Times" pitchFamily="18" charset="0"/>
                <a:ea typeface="宋体" pitchFamily="2" charset="-122"/>
              </a:endParaRPr>
            </a:p>
          </p:txBody>
        </p:sp>
        <p:sp>
          <p:nvSpPr>
            <p:cNvPr id="27663" name="Rectangle 13"/>
            <p:cNvSpPr>
              <a:spLocks noChangeArrowheads="1"/>
            </p:cNvSpPr>
            <p:nvPr/>
          </p:nvSpPr>
          <p:spPr bwMode="auto">
            <a:xfrm>
              <a:off x="3133" y="2128"/>
              <a:ext cx="77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200" i="1">
                  <a:solidFill>
                    <a:srgbClr val="000000"/>
                  </a:solidFill>
                  <a:latin typeface="Times" pitchFamily="18" charset="0"/>
                  <a:ea typeface="宋体" pitchFamily="2" charset="-122"/>
                </a:rPr>
                <a:t>y = read(j)</a:t>
              </a:r>
              <a:endParaRPr kumimoji="0" lang="en-GB" altLang="zh-CN" sz="2400">
                <a:latin typeface="Times" pitchFamily="18" charset="0"/>
                <a:ea typeface="宋体" pitchFamily="2" charset="-122"/>
              </a:endParaRPr>
            </a:p>
          </p:txBody>
        </p:sp>
        <p:sp>
          <p:nvSpPr>
            <p:cNvPr id="27664" name="Rectangle 14"/>
            <p:cNvSpPr>
              <a:spLocks noChangeArrowheads="1"/>
            </p:cNvSpPr>
            <p:nvPr/>
          </p:nvSpPr>
          <p:spPr bwMode="auto">
            <a:xfrm>
              <a:off x="3133" y="2375"/>
              <a:ext cx="79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200" i="1">
                  <a:solidFill>
                    <a:srgbClr val="000000"/>
                  </a:solidFill>
                  <a:latin typeface="Times" pitchFamily="18" charset="0"/>
                  <a:ea typeface="宋体" pitchFamily="2" charset="-122"/>
                </a:rPr>
                <a:t>write(j, 30)</a:t>
              </a:r>
              <a:endParaRPr kumimoji="0" lang="en-GB" altLang="zh-CN" sz="2400">
                <a:latin typeface="Times" pitchFamily="18" charset="0"/>
                <a:ea typeface="宋体" pitchFamily="2" charset="-122"/>
              </a:endParaRPr>
            </a:p>
          </p:txBody>
        </p:sp>
        <p:sp>
          <p:nvSpPr>
            <p:cNvPr id="27665" name="Rectangle 15"/>
            <p:cNvSpPr>
              <a:spLocks noChangeArrowheads="1"/>
            </p:cNvSpPr>
            <p:nvPr/>
          </p:nvSpPr>
          <p:spPr bwMode="auto">
            <a:xfrm>
              <a:off x="1443" y="2742"/>
              <a:ext cx="79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200" i="1">
                  <a:solidFill>
                    <a:srgbClr val="000000"/>
                  </a:solidFill>
                  <a:latin typeface="Times" pitchFamily="18" charset="0"/>
                  <a:ea typeface="宋体" pitchFamily="2" charset="-122"/>
                </a:rPr>
                <a:t>write(j, 20)</a:t>
              </a:r>
              <a:endParaRPr kumimoji="0" lang="en-GB" altLang="zh-CN" sz="2400">
                <a:latin typeface="Times" pitchFamily="18" charset="0"/>
                <a:ea typeface="宋体" pitchFamily="2" charset="-122"/>
              </a:endParaRPr>
            </a:p>
          </p:txBody>
        </p:sp>
        <p:sp>
          <p:nvSpPr>
            <p:cNvPr id="27666" name="Rectangle 16"/>
            <p:cNvSpPr>
              <a:spLocks noChangeArrowheads="1"/>
            </p:cNvSpPr>
            <p:nvPr/>
          </p:nvSpPr>
          <p:spPr bwMode="auto">
            <a:xfrm>
              <a:off x="3133" y="2868"/>
              <a:ext cx="8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200" i="1">
                  <a:solidFill>
                    <a:srgbClr val="000000"/>
                  </a:solidFill>
                  <a:latin typeface="Times" pitchFamily="18" charset="0"/>
                  <a:ea typeface="宋体" pitchFamily="2" charset="-122"/>
                </a:rPr>
                <a:t>z = read (i)</a:t>
              </a:r>
              <a:endParaRPr kumimoji="0" lang="en-GB" altLang="zh-CN" sz="2400">
                <a:latin typeface="Times" pitchFamily="18" charset="0"/>
                <a:ea typeface="宋体" pitchFamily="2" charset="-122"/>
              </a:endParaRPr>
            </a:p>
          </p:txBody>
        </p:sp>
        <p:sp>
          <p:nvSpPr>
            <p:cNvPr id="27667" name="Line 17"/>
            <p:cNvSpPr>
              <a:spLocks noChangeShapeType="1"/>
            </p:cNvSpPr>
            <p:nvPr/>
          </p:nvSpPr>
          <p:spPr bwMode="auto">
            <a:xfrm>
              <a:off x="1259" y="1331"/>
              <a:ext cx="33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8" name="Line 18"/>
            <p:cNvSpPr>
              <a:spLocks noChangeShapeType="1"/>
            </p:cNvSpPr>
            <p:nvPr/>
          </p:nvSpPr>
          <p:spPr bwMode="auto">
            <a:xfrm>
              <a:off x="1259" y="1679"/>
              <a:ext cx="33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9" name="Line 19"/>
            <p:cNvSpPr>
              <a:spLocks noChangeShapeType="1"/>
            </p:cNvSpPr>
            <p:nvPr/>
          </p:nvSpPr>
          <p:spPr bwMode="auto">
            <a:xfrm>
              <a:off x="1259" y="3160"/>
              <a:ext cx="33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0" name="Line 20"/>
            <p:cNvSpPr>
              <a:spLocks noChangeShapeType="1"/>
            </p:cNvSpPr>
            <p:nvPr/>
          </p:nvSpPr>
          <p:spPr bwMode="auto">
            <a:xfrm>
              <a:off x="2963" y="1331"/>
              <a:ext cx="0" cy="18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53" name="Freeform 21"/>
          <p:cNvSpPr>
            <a:spLocks/>
          </p:cNvSpPr>
          <p:nvPr/>
        </p:nvSpPr>
        <p:spPr bwMode="auto">
          <a:xfrm>
            <a:off x="930275" y="1846263"/>
            <a:ext cx="2954338" cy="2105025"/>
          </a:xfrm>
          <a:custGeom>
            <a:avLst/>
            <a:gdLst>
              <a:gd name="T0" fmla="*/ 2147483647 w 1861"/>
              <a:gd name="T1" fmla="*/ 2147483647 h 1326"/>
              <a:gd name="T2" fmla="*/ 2147483647 w 1861"/>
              <a:gd name="T3" fmla="*/ 2147483647 h 1326"/>
              <a:gd name="T4" fmla="*/ 2147483647 w 1861"/>
              <a:gd name="T5" fmla="*/ 2147483647 h 1326"/>
              <a:gd name="T6" fmla="*/ 2147483647 w 1861"/>
              <a:gd name="T7" fmla="*/ 2147483647 h 1326"/>
              <a:gd name="T8" fmla="*/ 2147483647 w 1861"/>
              <a:gd name="T9" fmla="*/ 2147483647 h 1326"/>
              <a:gd name="T10" fmla="*/ 2147483647 w 1861"/>
              <a:gd name="T11" fmla="*/ 2147483647 h 1326"/>
              <a:gd name="T12" fmla="*/ 2147483647 w 1861"/>
              <a:gd name="T13" fmla="*/ 2147483647 h 1326"/>
              <a:gd name="T14" fmla="*/ 2147483647 w 1861"/>
              <a:gd name="T15" fmla="*/ 2147483647 h 1326"/>
              <a:gd name="T16" fmla="*/ 2147483647 w 1861"/>
              <a:gd name="T17" fmla="*/ 2147483647 h 1326"/>
              <a:gd name="T18" fmla="*/ 2147483647 w 1861"/>
              <a:gd name="T19" fmla="*/ 2147483647 h 1326"/>
              <a:gd name="T20" fmla="*/ 2147483647 w 1861"/>
              <a:gd name="T21" fmla="*/ 2147483647 h 13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61" h="1326">
                <a:moveTo>
                  <a:pt x="1861" y="1274"/>
                </a:moveTo>
                <a:cubicBezTo>
                  <a:pt x="1756" y="1300"/>
                  <a:pt x="1652" y="1326"/>
                  <a:pt x="1582" y="1191"/>
                </a:cubicBezTo>
                <a:cubicBezTo>
                  <a:pt x="1512" y="1056"/>
                  <a:pt x="1496" y="628"/>
                  <a:pt x="1442" y="465"/>
                </a:cubicBezTo>
                <a:cubicBezTo>
                  <a:pt x="1388" y="302"/>
                  <a:pt x="1324" y="287"/>
                  <a:pt x="1256" y="214"/>
                </a:cubicBezTo>
                <a:cubicBezTo>
                  <a:pt x="1188" y="141"/>
                  <a:pt x="1216" y="56"/>
                  <a:pt x="1033" y="28"/>
                </a:cubicBezTo>
                <a:cubicBezTo>
                  <a:pt x="850" y="0"/>
                  <a:pt x="316" y="1"/>
                  <a:pt x="158" y="46"/>
                </a:cubicBezTo>
                <a:cubicBezTo>
                  <a:pt x="0" y="91"/>
                  <a:pt x="87" y="214"/>
                  <a:pt x="84" y="298"/>
                </a:cubicBezTo>
                <a:cubicBezTo>
                  <a:pt x="81" y="382"/>
                  <a:pt x="56" y="496"/>
                  <a:pt x="140" y="549"/>
                </a:cubicBezTo>
                <a:cubicBezTo>
                  <a:pt x="224" y="602"/>
                  <a:pt x="437" y="611"/>
                  <a:pt x="586" y="614"/>
                </a:cubicBezTo>
                <a:cubicBezTo>
                  <a:pt x="735" y="617"/>
                  <a:pt x="906" y="604"/>
                  <a:pt x="1033" y="567"/>
                </a:cubicBezTo>
                <a:cubicBezTo>
                  <a:pt x="1160" y="530"/>
                  <a:pt x="1254" y="460"/>
                  <a:pt x="1349" y="391"/>
                </a:cubicBezTo>
              </a:path>
            </a:pathLst>
          </a:custGeom>
          <a:noFill/>
          <a:ln w="28575" cmpd="sng">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Freeform 22"/>
          <p:cNvSpPr>
            <a:spLocks/>
          </p:cNvSpPr>
          <p:nvPr/>
        </p:nvSpPr>
        <p:spPr bwMode="auto">
          <a:xfrm>
            <a:off x="2643188" y="2246313"/>
            <a:ext cx="2997200" cy="1438275"/>
          </a:xfrm>
          <a:custGeom>
            <a:avLst/>
            <a:gdLst>
              <a:gd name="T0" fmla="*/ 0 w 1888"/>
              <a:gd name="T1" fmla="*/ 2147483647 h 906"/>
              <a:gd name="T2" fmla="*/ 2147483647 w 1888"/>
              <a:gd name="T3" fmla="*/ 2147483647 h 906"/>
              <a:gd name="T4" fmla="*/ 2147483647 w 1888"/>
              <a:gd name="T5" fmla="*/ 2147483647 h 906"/>
              <a:gd name="T6" fmla="*/ 2147483647 w 1888"/>
              <a:gd name="T7" fmla="*/ 2147483647 h 906"/>
              <a:gd name="T8" fmla="*/ 2147483647 w 1888"/>
              <a:gd name="T9" fmla="*/ 2147483647 h 906"/>
              <a:gd name="T10" fmla="*/ 2147483647 w 1888"/>
              <a:gd name="T11" fmla="*/ 2147483647 h 906"/>
              <a:gd name="T12" fmla="*/ 2147483647 w 1888"/>
              <a:gd name="T13" fmla="*/ 2147483647 h 90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88" h="906">
                <a:moveTo>
                  <a:pt x="0" y="901"/>
                </a:moveTo>
                <a:cubicBezTo>
                  <a:pt x="313" y="903"/>
                  <a:pt x="627" y="906"/>
                  <a:pt x="912" y="883"/>
                </a:cubicBezTo>
                <a:cubicBezTo>
                  <a:pt x="1197" y="860"/>
                  <a:pt x="1571" y="889"/>
                  <a:pt x="1712" y="762"/>
                </a:cubicBezTo>
                <a:cubicBezTo>
                  <a:pt x="1853" y="635"/>
                  <a:pt x="1888" y="239"/>
                  <a:pt x="1759" y="120"/>
                </a:cubicBezTo>
                <a:cubicBezTo>
                  <a:pt x="1630" y="1"/>
                  <a:pt x="1117" y="0"/>
                  <a:pt x="940" y="46"/>
                </a:cubicBezTo>
                <a:cubicBezTo>
                  <a:pt x="763" y="92"/>
                  <a:pt x="709" y="270"/>
                  <a:pt x="698" y="399"/>
                </a:cubicBezTo>
                <a:cubicBezTo>
                  <a:pt x="687" y="528"/>
                  <a:pt x="781" y="673"/>
                  <a:pt x="875" y="818"/>
                </a:cubicBez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a:ea typeface="宋体" pitchFamily="2" charset="-122"/>
              </a:rPr>
              <a:t>并发控制</a:t>
            </a:r>
          </a:p>
        </p:txBody>
      </p:sp>
      <p:sp>
        <p:nvSpPr>
          <p:cNvPr id="28675" name="Rectangle 3"/>
          <p:cNvSpPr>
            <a:spLocks noGrp="1" noChangeArrowheads="1"/>
          </p:cNvSpPr>
          <p:nvPr>
            <p:ph type="body" idx="1"/>
          </p:nvPr>
        </p:nvSpPr>
        <p:spPr>
          <a:xfrm>
            <a:off x="495300" y="1293813"/>
            <a:ext cx="8859838" cy="5291137"/>
          </a:xfrm>
        </p:spPr>
        <p:txBody>
          <a:bodyPr/>
          <a:lstStyle/>
          <a:p>
            <a:r>
              <a:rPr lang="zh-CN" altLang="en-US">
                <a:ea typeface="宋体" pitchFamily="2" charset="-122"/>
              </a:rPr>
              <a:t>普通的并发控制：对对象访问的并发控制</a:t>
            </a:r>
          </a:p>
          <a:p>
            <a:r>
              <a:rPr lang="zh-CN" altLang="en-US">
                <a:ea typeface="宋体" pitchFamily="2" charset="-122"/>
              </a:rPr>
              <a:t>事务的并发控制</a:t>
            </a:r>
          </a:p>
          <a:p>
            <a:pPr lvl="1"/>
            <a:r>
              <a:rPr lang="zh-CN" altLang="en-US" sz="2800">
                <a:ea typeface="宋体" pitchFamily="2" charset="-122"/>
              </a:rPr>
              <a:t>要求事务的执行有串行等价的特性</a:t>
            </a:r>
          </a:p>
          <a:p>
            <a:pPr lvl="1">
              <a:lnSpc>
                <a:spcPct val="90000"/>
              </a:lnSpc>
            </a:pPr>
            <a:r>
              <a:rPr lang="zh-CN" altLang="en-GB" sz="2800">
                <a:ea typeface="宋体" pitchFamily="2" charset="-122"/>
              </a:rPr>
              <a:t>必须调度事务</a:t>
            </a:r>
            <a:r>
              <a:rPr lang="zh-CN" altLang="en-US" sz="2800">
                <a:ea typeface="宋体" pitchFamily="2" charset="-122"/>
              </a:rPr>
              <a:t>使它们对共享数据的执行效果是串行等价的</a:t>
            </a:r>
          </a:p>
          <a:p>
            <a:pPr lvl="1">
              <a:lnSpc>
                <a:spcPct val="90000"/>
              </a:lnSpc>
            </a:pPr>
            <a:endParaRPr lang="en-US" altLang="zh-CN" sz="2800">
              <a:ea typeface="宋体" pitchFamily="2" charset="-122"/>
            </a:endParaRPr>
          </a:p>
          <a:p>
            <a:pPr lvl="1">
              <a:lnSpc>
                <a:spcPct val="90000"/>
              </a:lnSpc>
            </a:pPr>
            <a:endParaRPr lang="en-US" altLang="zh-CN" sz="2800">
              <a:ea typeface="宋体" pitchFamily="2" charset="-122"/>
            </a:endParaRPr>
          </a:p>
          <a:p>
            <a:pPr lvl="1">
              <a:lnSpc>
                <a:spcPct val="90000"/>
              </a:lnSpc>
            </a:pPr>
            <a:endParaRPr lang="en-US" altLang="zh-CN" sz="2800">
              <a:ea typeface="宋体" pitchFamily="2" charset="-122"/>
            </a:endParaRPr>
          </a:p>
          <a:p>
            <a:pPr lvl="1">
              <a:lnSpc>
                <a:spcPct val="90000"/>
              </a:lnSpc>
            </a:pPr>
            <a:endParaRPr lang="en-US" altLang="zh-CN" sz="2800">
              <a:ea typeface="宋体" pitchFamily="2" charset="-122"/>
            </a:endParaRPr>
          </a:p>
          <a:p>
            <a:pPr lvl="1">
              <a:lnSpc>
                <a:spcPct val="90000"/>
              </a:lnSpc>
            </a:pPr>
            <a:r>
              <a:rPr lang="zh-CN" altLang="en-US" sz="2800">
                <a:ea typeface="宋体" pitchFamily="2" charset="-122"/>
              </a:rPr>
              <a:t>串行等价性与数据复制中的顺序一致性</a:t>
            </a:r>
            <a:endParaRPr lang="zh-CN" altLang="en-GB" sz="2800">
              <a:ea typeface="宋体" pitchFamily="2" charset="-122"/>
            </a:endParaRPr>
          </a:p>
        </p:txBody>
      </p:sp>
      <p:sp>
        <p:nvSpPr>
          <p:cNvPr id="28676" name="Rectangle 5"/>
          <p:cNvSpPr>
            <a:spLocks noChangeArrowheads="1"/>
          </p:cNvSpPr>
          <p:nvPr/>
        </p:nvSpPr>
        <p:spPr bwMode="auto">
          <a:xfrm>
            <a:off x="320675" y="3795713"/>
            <a:ext cx="9250363" cy="1552575"/>
          </a:xfrm>
          <a:prstGeom prst="rect">
            <a:avLst/>
          </a:prstGeom>
          <a:solidFill>
            <a:srgbClr val="87B7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nSpc>
                <a:spcPct val="90000"/>
              </a:lnSpc>
              <a:buClr>
                <a:schemeClr val="hlink"/>
              </a:buClr>
              <a:buFont typeface="Wingdings" pitchFamily="2" charset="2"/>
              <a:buNone/>
            </a:pPr>
            <a:r>
              <a:rPr lang="zh-CN" altLang="en-US" sz="2400">
                <a:latin typeface="Times" pitchFamily="18" charset="0"/>
                <a:ea typeface="宋体" pitchFamily="2" charset="-122"/>
              </a:rPr>
              <a:t>串行等价性要求：</a:t>
            </a:r>
            <a:endParaRPr lang="en-GB" altLang="zh-CN" sz="2400">
              <a:solidFill>
                <a:schemeClr val="hlink"/>
              </a:solidFill>
              <a:ea typeface="宋体" pitchFamily="2" charset="-122"/>
            </a:endParaRPr>
          </a:p>
          <a:p>
            <a:pPr lvl="1">
              <a:lnSpc>
                <a:spcPct val="90000"/>
              </a:lnSpc>
              <a:buClr>
                <a:schemeClr val="hlink"/>
              </a:buClr>
              <a:buFont typeface="Wingdings" pitchFamily="2" charset="2"/>
              <a:buNone/>
            </a:pPr>
            <a:r>
              <a:rPr lang="en-GB" altLang="zh-CN" sz="2400">
                <a:ea typeface="宋体" pitchFamily="2" charset="-122"/>
              </a:rPr>
              <a:t>(a)</a:t>
            </a:r>
            <a:r>
              <a:rPr lang="zh-CN" altLang="en-US" sz="2400">
                <a:latin typeface="Times" pitchFamily="18" charset="0"/>
                <a:ea typeface="宋体" pitchFamily="2" charset="-122"/>
              </a:rPr>
              <a:t>一个事务对一个对象的所有访问相对于其他事务进行的访问是串性化的。</a:t>
            </a:r>
            <a:endParaRPr lang="en-GB" altLang="zh-CN" sz="2400">
              <a:ea typeface="宋体" pitchFamily="2" charset="-122"/>
            </a:endParaRPr>
          </a:p>
          <a:p>
            <a:pPr lvl="1">
              <a:lnSpc>
                <a:spcPct val="90000"/>
              </a:lnSpc>
              <a:buClr>
                <a:schemeClr val="hlink"/>
              </a:buClr>
              <a:buFont typeface="Wingdings" pitchFamily="2" charset="2"/>
              <a:buNone/>
            </a:pPr>
            <a:r>
              <a:rPr lang="en-GB" altLang="zh-CN" sz="2400">
                <a:ea typeface="宋体" pitchFamily="2" charset="-122"/>
              </a:rPr>
              <a:t>(b)</a:t>
            </a:r>
            <a:r>
              <a:rPr lang="zh-CN" altLang="en-US" sz="2400">
                <a:latin typeface="Times" pitchFamily="18" charset="0"/>
                <a:ea typeface="宋体" pitchFamily="2" charset="-122"/>
              </a:rPr>
              <a:t>两个事务的所有的冲突操作对必须以相同的次序执行</a:t>
            </a:r>
            <a:endParaRPr lang="en-GB" altLang="zh-CN" sz="2400">
              <a:latin typeface="Times" pitchFamily="18" charset="0"/>
              <a:ea typeface="宋体" pitchFamily="2" charset="-122"/>
            </a:endParaRPr>
          </a:p>
        </p:txBody>
      </p:sp>
      <p:sp>
        <p:nvSpPr>
          <p:cNvPr id="28677" name="AutoShape 9">
            <a:hlinkClick r:id="rId3" action="ppaction://hlinksldjump" highlightClick="1"/>
          </p:cNvPr>
          <p:cNvSpPr>
            <a:spLocks noChangeArrowheads="1"/>
          </p:cNvSpPr>
          <p:nvPr/>
        </p:nvSpPr>
        <p:spPr bwMode="auto">
          <a:xfrm>
            <a:off x="8724900" y="5070475"/>
            <a:ext cx="763588" cy="392113"/>
          </a:xfrm>
          <a:prstGeom prst="actionButtonForwardNext">
            <a:avLst/>
          </a:prstGeom>
          <a:solidFill>
            <a:srgbClr val="AED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zh-CN">
                <a:ea typeface="宋体" pitchFamily="2" charset="-122"/>
              </a:rPr>
              <a:t>2</a:t>
            </a:r>
            <a:r>
              <a:rPr lang="zh-CN" altLang="en-GB">
                <a:ea typeface="宋体" pitchFamily="2" charset="-122"/>
              </a:rPr>
              <a:t>事务实现中的问题： （</a:t>
            </a:r>
            <a:r>
              <a:rPr lang="en-GB" altLang="zh-CN">
                <a:ea typeface="宋体" pitchFamily="2" charset="-122"/>
              </a:rPr>
              <a:t>2</a:t>
            </a:r>
            <a:r>
              <a:rPr lang="zh-CN" altLang="en-GB">
                <a:ea typeface="宋体" pitchFamily="2" charset="-122"/>
              </a:rPr>
              <a:t>）</a:t>
            </a:r>
            <a:r>
              <a:rPr lang="zh-CN" altLang="en-US">
                <a:ea typeface="宋体" pitchFamily="2" charset="-122"/>
              </a:rPr>
              <a:t>事务放弃时的恢复</a:t>
            </a:r>
            <a:endParaRPr lang="en-GB" altLang="zh-CN">
              <a:ea typeface="宋体" pitchFamily="2" charset="-122"/>
            </a:endParaRPr>
          </a:p>
        </p:txBody>
      </p:sp>
      <p:sp>
        <p:nvSpPr>
          <p:cNvPr id="405507" name="Rectangle 3"/>
          <p:cNvSpPr>
            <a:spLocks noGrp="1" noChangeArrowheads="1"/>
          </p:cNvSpPr>
          <p:nvPr>
            <p:ph type="body" idx="1"/>
          </p:nvPr>
        </p:nvSpPr>
        <p:spPr>
          <a:xfrm>
            <a:off x="495300" y="1216025"/>
            <a:ext cx="8859838" cy="5641975"/>
          </a:xfrm>
        </p:spPr>
        <p:txBody>
          <a:bodyPr/>
          <a:lstStyle/>
          <a:p>
            <a:pPr>
              <a:lnSpc>
                <a:spcPct val="90000"/>
              </a:lnSpc>
            </a:pPr>
            <a:r>
              <a:rPr lang="zh-CN" altLang="en-US" sz="3200" dirty="0">
                <a:ea typeface="宋体" pitchFamily="2" charset="-122"/>
              </a:rPr>
              <a:t>如果事务取消，服务器必须保证其它并发事务看不到被取消事务的影响</a:t>
            </a:r>
          </a:p>
          <a:p>
            <a:pPr>
              <a:lnSpc>
                <a:spcPct val="90000"/>
              </a:lnSpc>
              <a:buFont typeface="Wingdings" pitchFamily="2" charset="2"/>
              <a:buNone/>
            </a:pPr>
            <a:endParaRPr lang="en-GB" altLang="zh-CN" dirty="0">
              <a:ea typeface="宋体" pitchFamily="2" charset="-122"/>
            </a:endParaRPr>
          </a:p>
          <a:p>
            <a:pPr>
              <a:lnSpc>
                <a:spcPct val="90000"/>
              </a:lnSpc>
            </a:pPr>
            <a:r>
              <a:rPr lang="zh-CN" altLang="en-US" dirty="0">
                <a:ea typeface="宋体" pitchFamily="2" charset="-122"/>
              </a:rPr>
              <a:t>脏数据读取 </a:t>
            </a:r>
            <a:r>
              <a:rPr lang="en-US" altLang="zh-CN" dirty="0">
                <a:ea typeface="宋体" pitchFamily="2" charset="-122"/>
              </a:rPr>
              <a:t>(dirty read)</a:t>
            </a:r>
          </a:p>
          <a:p>
            <a:pPr lvl="1">
              <a:lnSpc>
                <a:spcPct val="90000"/>
              </a:lnSpc>
            </a:pPr>
            <a:r>
              <a:rPr lang="zh-CN" altLang="en-US" sz="2800" dirty="0">
                <a:ea typeface="宋体" pitchFamily="2" charset="-122"/>
              </a:rPr>
              <a:t>一个事务的读操作和另一个事务的写操作</a:t>
            </a:r>
            <a:r>
              <a:rPr lang="en-US" altLang="zh-CN" sz="2800" dirty="0">
                <a:ea typeface="宋体" pitchFamily="2" charset="-122"/>
              </a:rPr>
              <a:t>(</a:t>
            </a:r>
            <a:r>
              <a:rPr lang="zh-CN" altLang="en-US" sz="2800" dirty="0">
                <a:ea typeface="宋体" pitchFamily="2" charset="-122"/>
              </a:rPr>
              <a:t>写操作先于读操作，该事务以后被放弃</a:t>
            </a:r>
            <a:r>
              <a:rPr lang="en-US" altLang="zh-CN" sz="2800" dirty="0">
                <a:ea typeface="宋体" pitchFamily="2" charset="-122"/>
              </a:rPr>
              <a:t>)</a:t>
            </a:r>
            <a:r>
              <a:rPr lang="zh-CN" altLang="en-US" sz="2800" dirty="0">
                <a:ea typeface="宋体" pitchFamily="2" charset="-122"/>
              </a:rPr>
              <a:t>对同一个对象进行操作</a:t>
            </a:r>
            <a:endParaRPr lang="en-US" altLang="zh-CN" sz="2800" dirty="0">
              <a:ea typeface="宋体" pitchFamily="2" charset="-122"/>
            </a:endParaRPr>
          </a:p>
          <a:p>
            <a:pPr lvl="1">
              <a:lnSpc>
                <a:spcPct val="90000"/>
              </a:lnSpc>
            </a:pPr>
            <a:r>
              <a:rPr lang="zh-CN" altLang="en-US" sz="2800" dirty="0">
                <a:ea typeface="宋体" pitchFamily="2" charset="-122"/>
              </a:rPr>
              <a:t>如果某个事务用脏数据</a:t>
            </a:r>
            <a:r>
              <a:rPr lang="en-US" altLang="zh-CN" sz="2800" dirty="0">
                <a:ea typeface="宋体" pitchFamily="2" charset="-122"/>
              </a:rPr>
              <a:t>(</a:t>
            </a:r>
            <a:r>
              <a:rPr lang="zh-CN" altLang="en-US" sz="2800" dirty="0">
                <a:ea typeface="宋体" pitchFamily="2" charset="-122"/>
              </a:rPr>
              <a:t>被放弃事务的更新结果</a:t>
            </a:r>
            <a:r>
              <a:rPr lang="en-US" altLang="zh-CN" sz="2800" dirty="0">
                <a:ea typeface="宋体" pitchFamily="2" charset="-122"/>
              </a:rPr>
              <a:t>)</a:t>
            </a:r>
            <a:r>
              <a:rPr lang="zh-CN" altLang="en-US" sz="2800" dirty="0">
                <a:ea typeface="宋体" pitchFamily="2" charset="-122"/>
              </a:rPr>
              <a:t>提交了，那么该事务是不可恢复的</a:t>
            </a:r>
            <a:endParaRPr lang="en-GB" altLang="zh-CN" sz="2800" dirty="0">
              <a:ea typeface="宋体" pitchFamily="2" charset="-122"/>
            </a:endParaRPr>
          </a:p>
          <a:p>
            <a:pPr>
              <a:lnSpc>
                <a:spcPct val="90000"/>
              </a:lnSpc>
            </a:pPr>
            <a:r>
              <a:rPr lang="zh-CN" altLang="en-US" dirty="0">
                <a:ea typeface="宋体" pitchFamily="2" charset="-122"/>
              </a:rPr>
              <a:t>过早写入</a:t>
            </a:r>
            <a:r>
              <a:rPr lang="en-US" altLang="zh-CN" dirty="0">
                <a:ea typeface="宋体" pitchFamily="2" charset="-122"/>
              </a:rPr>
              <a:t>(</a:t>
            </a:r>
            <a:r>
              <a:rPr lang="en-GB" altLang="zh-CN" dirty="0">
                <a:ea typeface="宋体" pitchFamily="2" charset="-122"/>
              </a:rPr>
              <a:t>premature writes</a:t>
            </a:r>
            <a:r>
              <a:rPr lang="en-US" altLang="zh-CN" dirty="0">
                <a:ea typeface="宋体" pitchFamily="2" charset="-122"/>
              </a:rPr>
              <a:t>)</a:t>
            </a:r>
            <a:endParaRPr lang="en-GB" altLang="zh-CN" dirty="0">
              <a:ea typeface="宋体" pitchFamily="2" charset="-122"/>
            </a:endParaRPr>
          </a:p>
          <a:p>
            <a:pPr lvl="1">
              <a:lnSpc>
                <a:spcPct val="90000"/>
              </a:lnSpc>
            </a:pPr>
            <a:r>
              <a:rPr lang="zh-CN" altLang="en-GB" sz="2800" dirty="0">
                <a:ea typeface="宋体" pitchFamily="2" charset="-122"/>
              </a:rPr>
              <a:t>由不同事务对相同对象进行写操作，其中有一个写操作被放弃了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Effect transition="in" filter="wipe(up)">
                                      <p:cBhvr>
                                        <p:cTn id="7" dur="500"/>
                                        <p:tgtEl>
                                          <p:spTgt spid="405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5507">
                                            <p:txEl>
                                              <p:pRg st="2" end="2"/>
                                            </p:txEl>
                                          </p:spTgt>
                                        </p:tgtEl>
                                        <p:attrNameLst>
                                          <p:attrName>style.visibility</p:attrName>
                                        </p:attrNameLst>
                                      </p:cBhvr>
                                      <p:to>
                                        <p:strVal val="visible"/>
                                      </p:to>
                                    </p:set>
                                    <p:animEffect transition="in" filter="wipe(up)">
                                      <p:cBhvr>
                                        <p:cTn id="12" dur="500"/>
                                        <p:tgtEl>
                                          <p:spTgt spid="405507">
                                            <p:txEl>
                                              <p:pRg st="2" end="2"/>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405507">
                                            <p:txEl>
                                              <p:pRg st="3" end="3"/>
                                            </p:txEl>
                                          </p:spTgt>
                                        </p:tgtEl>
                                        <p:attrNameLst>
                                          <p:attrName>style.visibility</p:attrName>
                                        </p:attrNameLst>
                                      </p:cBhvr>
                                      <p:to>
                                        <p:strVal val="visible"/>
                                      </p:to>
                                    </p:set>
                                    <p:animEffect transition="in" filter="wipe(up)">
                                      <p:cBhvr>
                                        <p:cTn id="15" dur="500"/>
                                        <p:tgtEl>
                                          <p:spTgt spid="405507">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405507">
                                            <p:txEl>
                                              <p:pRg st="4" end="4"/>
                                            </p:txEl>
                                          </p:spTgt>
                                        </p:tgtEl>
                                        <p:attrNameLst>
                                          <p:attrName>style.visibility</p:attrName>
                                        </p:attrNameLst>
                                      </p:cBhvr>
                                      <p:to>
                                        <p:strVal val="visible"/>
                                      </p:to>
                                    </p:set>
                                    <p:animEffect transition="in" filter="wipe(up)">
                                      <p:cBhvr>
                                        <p:cTn id="18" dur="500"/>
                                        <p:tgtEl>
                                          <p:spTgt spid="405507">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05507">
                                            <p:txEl>
                                              <p:pRg st="5" end="5"/>
                                            </p:txEl>
                                          </p:spTgt>
                                        </p:tgtEl>
                                        <p:attrNameLst>
                                          <p:attrName>style.visibility</p:attrName>
                                        </p:attrNameLst>
                                      </p:cBhvr>
                                      <p:to>
                                        <p:strVal val="visible"/>
                                      </p:to>
                                    </p:set>
                                    <p:animEffect transition="in" filter="wipe(up)">
                                      <p:cBhvr>
                                        <p:cTn id="23" dur="500"/>
                                        <p:tgtEl>
                                          <p:spTgt spid="405507">
                                            <p:txEl>
                                              <p:pRg st="5" end="5"/>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405507">
                                            <p:txEl>
                                              <p:pRg st="6" end="6"/>
                                            </p:txEl>
                                          </p:spTgt>
                                        </p:tgtEl>
                                        <p:attrNameLst>
                                          <p:attrName>style.visibility</p:attrName>
                                        </p:attrNameLst>
                                      </p:cBhvr>
                                      <p:to>
                                        <p:strVal val="visible"/>
                                      </p:to>
                                    </p:set>
                                    <p:animEffect transition="in" filter="wipe(up)">
                                      <p:cBhvr>
                                        <p:cTn id="26" dur="500"/>
                                        <p:tgtEl>
                                          <p:spTgt spid="405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US">
                <a:ea typeface="宋体" pitchFamily="2" charset="-122"/>
              </a:rPr>
              <a:t>事务</a:t>
            </a:r>
            <a:r>
              <a:rPr lang="en-US" altLang="zh-CN">
                <a:ea typeface="宋体" pitchFamily="2" charset="-122"/>
              </a:rPr>
              <a:t>T</a:t>
            </a:r>
            <a:r>
              <a:rPr lang="zh-CN" altLang="en-US">
                <a:ea typeface="宋体" pitchFamily="2" charset="-122"/>
              </a:rPr>
              <a:t>放弃时的脏数据读取</a:t>
            </a:r>
            <a:endParaRPr lang="en-GB" altLang="zh-CN">
              <a:ea typeface="宋体" pitchFamily="2" charset="-122"/>
            </a:endParaRPr>
          </a:p>
        </p:txBody>
      </p:sp>
      <p:sp>
        <p:nvSpPr>
          <p:cNvPr id="30723" name="Rectangle 3"/>
          <p:cNvSpPr>
            <a:spLocks noChangeArrowheads="1"/>
          </p:cNvSpPr>
          <p:nvPr/>
        </p:nvSpPr>
        <p:spPr bwMode="auto">
          <a:xfrm>
            <a:off x="3965575" y="2947988"/>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24" name="Rectangle 4"/>
          <p:cNvSpPr>
            <a:spLocks noChangeArrowheads="1"/>
          </p:cNvSpPr>
          <p:nvPr/>
        </p:nvSpPr>
        <p:spPr bwMode="auto">
          <a:xfrm>
            <a:off x="8307388" y="2947988"/>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25" name="Rectangle 5"/>
          <p:cNvSpPr>
            <a:spLocks noChangeArrowheads="1"/>
          </p:cNvSpPr>
          <p:nvPr/>
        </p:nvSpPr>
        <p:spPr bwMode="auto">
          <a:xfrm>
            <a:off x="3965575" y="551656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26" name="Rectangle 6"/>
          <p:cNvSpPr>
            <a:spLocks noChangeArrowheads="1"/>
          </p:cNvSpPr>
          <p:nvPr/>
        </p:nvSpPr>
        <p:spPr bwMode="auto">
          <a:xfrm>
            <a:off x="4964113" y="551656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27" name="Rectangle 7"/>
          <p:cNvSpPr>
            <a:spLocks noChangeArrowheads="1"/>
          </p:cNvSpPr>
          <p:nvPr/>
        </p:nvSpPr>
        <p:spPr bwMode="auto">
          <a:xfrm>
            <a:off x="8307388" y="55165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07560" name="Rectangle 8"/>
          <p:cNvSpPr>
            <a:spLocks noGrp="1" noChangeArrowheads="1"/>
          </p:cNvSpPr>
          <p:nvPr>
            <p:ph type="body" idx="1"/>
          </p:nvPr>
        </p:nvSpPr>
        <p:spPr>
          <a:xfrm>
            <a:off x="830263" y="6318250"/>
            <a:ext cx="7488237" cy="539750"/>
          </a:xfrm>
          <a:solidFill>
            <a:schemeClr val="bg1"/>
          </a:solidFill>
        </p:spPr>
        <p:txBody>
          <a:bodyPr/>
          <a:lstStyle/>
          <a:p>
            <a:r>
              <a:rPr lang="en-GB" altLang="zh-CN" i="1">
                <a:ea typeface="宋体" pitchFamily="2" charset="-122"/>
              </a:rPr>
              <a:t>U</a:t>
            </a:r>
            <a:r>
              <a:rPr lang="en-GB" altLang="zh-CN">
                <a:ea typeface="宋体" pitchFamily="2" charset="-122"/>
              </a:rPr>
              <a:t> </a:t>
            </a:r>
            <a:r>
              <a:rPr lang="zh-CN" altLang="en-GB">
                <a:ea typeface="宋体" pitchFamily="2" charset="-122"/>
              </a:rPr>
              <a:t>已经提交了，所以，它不能取消</a:t>
            </a:r>
            <a:r>
              <a:rPr lang="en-GB" altLang="zh-CN">
                <a:ea typeface="宋体" pitchFamily="2" charset="-122"/>
              </a:rPr>
              <a:t>(undo)</a:t>
            </a:r>
            <a:endParaRPr lang="zh-CN" altLang="en-GB">
              <a:ea typeface="宋体" pitchFamily="2" charset="-122"/>
            </a:endParaRPr>
          </a:p>
        </p:txBody>
      </p:sp>
      <p:grpSp>
        <p:nvGrpSpPr>
          <p:cNvPr id="30729" name="Group 9"/>
          <p:cNvGrpSpPr>
            <a:grpSpLocks/>
          </p:cNvGrpSpPr>
          <p:nvPr/>
        </p:nvGrpSpPr>
        <p:grpSpPr bwMode="auto">
          <a:xfrm>
            <a:off x="701675" y="1260475"/>
            <a:ext cx="8655050" cy="3786188"/>
            <a:chOff x="393" y="1119"/>
            <a:chExt cx="5452" cy="2385"/>
          </a:xfrm>
        </p:grpSpPr>
        <p:sp>
          <p:nvSpPr>
            <p:cNvPr id="30736" name="Rectangle 10"/>
            <p:cNvSpPr>
              <a:spLocks noChangeArrowheads="1"/>
            </p:cNvSpPr>
            <p:nvPr/>
          </p:nvSpPr>
          <p:spPr bwMode="auto">
            <a:xfrm>
              <a:off x="526" y="1142"/>
              <a:ext cx="3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b="1">
                  <a:solidFill>
                    <a:srgbClr val="000000"/>
                  </a:solidFill>
                  <a:latin typeface="Times" pitchFamily="18" charset="0"/>
                  <a:ea typeface="宋体" pitchFamily="2" charset="-122"/>
                </a:rPr>
                <a:t>事务</a:t>
              </a:r>
              <a:endParaRPr kumimoji="0" lang="zh-CN" altLang="en-GB" sz="2400">
                <a:latin typeface="Times" pitchFamily="18" charset="0"/>
                <a:ea typeface="宋体" pitchFamily="2" charset="-122"/>
              </a:endParaRPr>
            </a:p>
          </p:txBody>
        </p:sp>
        <p:sp>
          <p:nvSpPr>
            <p:cNvPr id="30737" name="Rectangle 11"/>
            <p:cNvSpPr>
              <a:spLocks noChangeArrowheads="1"/>
            </p:cNvSpPr>
            <p:nvPr/>
          </p:nvSpPr>
          <p:spPr bwMode="auto">
            <a:xfrm>
              <a:off x="1422" y="1142"/>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i="1">
                  <a:solidFill>
                    <a:srgbClr val="000000"/>
                  </a:solidFill>
                  <a:latin typeface="Times" pitchFamily="18" charset="0"/>
                  <a:ea typeface="宋体" pitchFamily="2" charset="-122"/>
                </a:rPr>
                <a:t>T</a:t>
              </a:r>
              <a:endParaRPr kumimoji="0" lang="en-GB" altLang="zh-CN" sz="2400">
                <a:latin typeface="Times" pitchFamily="18" charset="0"/>
                <a:ea typeface="宋体" pitchFamily="2" charset="-122"/>
              </a:endParaRPr>
            </a:p>
          </p:txBody>
        </p:sp>
        <p:sp>
          <p:nvSpPr>
            <p:cNvPr id="30738" name="Rectangle 12"/>
            <p:cNvSpPr>
              <a:spLocks noChangeArrowheads="1"/>
            </p:cNvSpPr>
            <p:nvPr/>
          </p:nvSpPr>
          <p:spPr bwMode="auto">
            <a:xfrm>
              <a:off x="1516" y="1142"/>
              <a:ext cx="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30739" name="Rectangle 13"/>
            <p:cNvSpPr>
              <a:spLocks noChangeArrowheads="1"/>
            </p:cNvSpPr>
            <p:nvPr/>
          </p:nvSpPr>
          <p:spPr bwMode="auto">
            <a:xfrm>
              <a:off x="1563" y="114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b="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30740" name="Rectangle 14"/>
            <p:cNvSpPr>
              <a:spLocks noChangeArrowheads="1"/>
            </p:cNvSpPr>
            <p:nvPr/>
          </p:nvSpPr>
          <p:spPr bwMode="auto">
            <a:xfrm>
              <a:off x="542" y="1402"/>
              <a:ext cx="94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a.getBalance()</a:t>
              </a:r>
              <a:endParaRPr kumimoji="0" lang="en-GB" altLang="zh-CN" sz="2400">
                <a:latin typeface="Times" pitchFamily="18" charset="0"/>
                <a:ea typeface="宋体" pitchFamily="2" charset="-122"/>
              </a:endParaRPr>
            </a:p>
          </p:txBody>
        </p:sp>
        <p:sp>
          <p:nvSpPr>
            <p:cNvPr id="30741" name="Rectangle 15"/>
            <p:cNvSpPr>
              <a:spLocks noChangeArrowheads="1"/>
            </p:cNvSpPr>
            <p:nvPr/>
          </p:nvSpPr>
          <p:spPr bwMode="auto">
            <a:xfrm>
              <a:off x="542" y="1621"/>
              <a:ext cx="178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a.setBalance(balance + 10)</a:t>
              </a:r>
              <a:endParaRPr kumimoji="0" lang="en-GB" altLang="zh-CN" sz="2400">
                <a:latin typeface="Times" pitchFamily="18" charset="0"/>
                <a:ea typeface="宋体" pitchFamily="2" charset="-122"/>
              </a:endParaRPr>
            </a:p>
          </p:txBody>
        </p:sp>
        <p:sp>
          <p:nvSpPr>
            <p:cNvPr id="30742" name="Rectangle 16"/>
            <p:cNvSpPr>
              <a:spLocks noChangeArrowheads="1"/>
            </p:cNvSpPr>
            <p:nvPr/>
          </p:nvSpPr>
          <p:spPr bwMode="auto">
            <a:xfrm>
              <a:off x="3276" y="1142"/>
              <a:ext cx="3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b="1">
                  <a:solidFill>
                    <a:srgbClr val="000000"/>
                  </a:solidFill>
                  <a:latin typeface="Times" pitchFamily="18" charset="0"/>
                  <a:ea typeface="宋体" pitchFamily="2" charset="-122"/>
                </a:rPr>
                <a:t>事务 </a:t>
              </a:r>
              <a:endParaRPr kumimoji="0" lang="zh-CN" altLang="en-GB" sz="2400">
                <a:latin typeface="Times" pitchFamily="18" charset="0"/>
                <a:ea typeface="宋体" pitchFamily="2" charset="-122"/>
              </a:endParaRPr>
            </a:p>
          </p:txBody>
        </p:sp>
        <p:sp>
          <p:nvSpPr>
            <p:cNvPr id="30743" name="Rectangle 17"/>
            <p:cNvSpPr>
              <a:spLocks noChangeArrowheads="1"/>
            </p:cNvSpPr>
            <p:nvPr/>
          </p:nvSpPr>
          <p:spPr bwMode="auto">
            <a:xfrm>
              <a:off x="4171" y="1142"/>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i="1">
                  <a:solidFill>
                    <a:srgbClr val="000000"/>
                  </a:solidFill>
                  <a:latin typeface="Times" pitchFamily="18" charset="0"/>
                  <a:ea typeface="宋体" pitchFamily="2" charset="-122"/>
                </a:rPr>
                <a:t>U</a:t>
              </a:r>
              <a:endParaRPr kumimoji="0" lang="en-GB" altLang="zh-CN" sz="2400">
                <a:latin typeface="Times" pitchFamily="18" charset="0"/>
                <a:ea typeface="宋体" pitchFamily="2" charset="-122"/>
              </a:endParaRPr>
            </a:p>
          </p:txBody>
        </p:sp>
        <p:sp>
          <p:nvSpPr>
            <p:cNvPr id="30744" name="Rectangle 18"/>
            <p:cNvSpPr>
              <a:spLocks noChangeArrowheads="1"/>
            </p:cNvSpPr>
            <p:nvPr/>
          </p:nvSpPr>
          <p:spPr bwMode="auto">
            <a:xfrm>
              <a:off x="4281" y="1142"/>
              <a:ext cx="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30745" name="Rectangle 19"/>
            <p:cNvSpPr>
              <a:spLocks noChangeArrowheads="1"/>
            </p:cNvSpPr>
            <p:nvPr/>
          </p:nvSpPr>
          <p:spPr bwMode="auto">
            <a:xfrm>
              <a:off x="3276" y="1402"/>
              <a:ext cx="94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a.getBalance()</a:t>
              </a:r>
              <a:endParaRPr kumimoji="0" lang="en-GB" altLang="zh-CN" sz="2400">
                <a:latin typeface="Times" pitchFamily="18" charset="0"/>
                <a:ea typeface="宋体" pitchFamily="2" charset="-122"/>
              </a:endParaRPr>
            </a:p>
          </p:txBody>
        </p:sp>
        <p:sp>
          <p:nvSpPr>
            <p:cNvPr id="30746" name="Rectangle 20"/>
            <p:cNvSpPr>
              <a:spLocks noChangeArrowheads="1"/>
            </p:cNvSpPr>
            <p:nvPr/>
          </p:nvSpPr>
          <p:spPr bwMode="auto">
            <a:xfrm>
              <a:off x="3276" y="1621"/>
              <a:ext cx="178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a.setBalance(balance + 20)</a:t>
              </a:r>
              <a:endParaRPr kumimoji="0" lang="en-GB" altLang="zh-CN" sz="2400">
                <a:latin typeface="Times" pitchFamily="18" charset="0"/>
                <a:ea typeface="宋体" pitchFamily="2" charset="-122"/>
              </a:endParaRPr>
            </a:p>
          </p:txBody>
        </p:sp>
        <p:sp>
          <p:nvSpPr>
            <p:cNvPr id="30747" name="Line 21"/>
            <p:cNvSpPr>
              <a:spLocks noChangeShapeType="1"/>
            </p:cNvSpPr>
            <p:nvPr/>
          </p:nvSpPr>
          <p:spPr bwMode="auto">
            <a:xfrm>
              <a:off x="393" y="1119"/>
              <a:ext cx="2718"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8" name="Line 22"/>
            <p:cNvSpPr>
              <a:spLocks noChangeShapeType="1"/>
            </p:cNvSpPr>
            <p:nvPr/>
          </p:nvSpPr>
          <p:spPr bwMode="auto">
            <a:xfrm>
              <a:off x="3127" y="1119"/>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9" name="Line 23"/>
            <p:cNvSpPr>
              <a:spLocks noChangeShapeType="1"/>
            </p:cNvSpPr>
            <p:nvPr/>
          </p:nvSpPr>
          <p:spPr bwMode="auto">
            <a:xfrm>
              <a:off x="3143" y="1119"/>
              <a:ext cx="2702"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50" name="Line 24"/>
            <p:cNvSpPr>
              <a:spLocks noChangeShapeType="1"/>
            </p:cNvSpPr>
            <p:nvPr/>
          </p:nvSpPr>
          <p:spPr bwMode="auto">
            <a:xfrm>
              <a:off x="3127" y="1135"/>
              <a:ext cx="1" cy="69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51" name="Rectangle 25"/>
            <p:cNvSpPr>
              <a:spLocks noChangeArrowheads="1"/>
            </p:cNvSpPr>
            <p:nvPr/>
          </p:nvSpPr>
          <p:spPr bwMode="auto">
            <a:xfrm>
              <a:off x="542" y="1945"/>
              <a:ext cx="16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balance = a.getBalance()</a:t>
              </a:r>
              <a:endParaRPr kumimoji="0" lang="en-GB" altLang="zh-CN" sz="2400">
                <a:latin typeface="Times" pitchFamily="18" charset="0"/>
                <a:ea typeface="宋体" pitchFamily="2" charset="-122"/>
              </a:endParaRPr>
            </a:p>
          </p:txBody>
        </p:sp>
        <p:sp>
          <p:nvSpPr>
            <p:cNvPr id="30752" name="Rectangle 26"/>
            <p:cNvSpPr>
              <a:spLocks noChangeArrowheads="1"/>
            </p:cNvSpPr>
            <p:nvPr/>
          </p:nvSpPr>
          <p:spPr bwMode="auto">
            <a:xfrm>
              <a:off x="2521" y="1945"/>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$100</a:t>
              </a:r>
              <a:endParaRPr kumimoji="0" lang="en-GB" altLang="zh-CN" sz="2400">
                <a:latin typeface="Times" pitchFamily="18" charset="0"/>
                <a:ea typeface="宋体" pitchFamily="2" charset="-122"/>
              </a:endParaRPr>
            </a:p>
          </p:txBody>
        </p:sp>
        <p:sp>
          <p:nvSpPr>
            <p:cNvPr id="30753" name="Line 27"/>
            <p:cNvSpPr>
              <a:spLocks noChangeShapeType="1"/>
            </p:cNvSpPr>
            <p:nvPr/>
          </p:nvSpPr>
          <p:spPr bwMode="auto">
            <a:xfrm>
              <a:off x="393" y="1842"/>
              <a:ext cx="2090"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54" name="Line 28"/>
            <p:cNvSpPr>
              <a:spLocks noChangeShapeType="1"/>
            </p:cNvSpPr>
            <p:nvPr/>
          </p:nvSpPr>
          <p:spPr bwMode="auto">
            <a:xfrm>
              <a:off x="2498" y="1842"/>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55" name="Line 29"/>
            <p:cNvSpPr>
              <a:spLocks noChangeShapeType="1"/>
            </p:cNvSpPr>
            <p:nvPr/>
          </p:nvSpPr>
          <p:spPr bwMode="auto">
            <a:xfrm>
              <a:off x="2514" y="1842"/>
              <a:ext cx="597"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56" name="Line 30"/>
            <p:cNvSpPr>
              <a:spLocks noChangeShapeType="1"/>
            </p:cNvSpPr>
            <p:nvPr/>
          </p:nvSpPr>
          <p:spPr bwMode="auto">
            <a:xfrm>
              <a:off x="3127" y="1842"/>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57" name="Line 31"/>
            <p:cNvSpPr>
              <a:spLocks noChangeShapeType="1"/>
            </p:cNvSpPr>
            <p:nvPr/>
          </p:nvSpPr>
          <p:spPr bwMode="auto">
            <a:xfrm>
              <a:off x="3143" y="1842"/>
              <a:ext cx="2073"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58" name="Line 32"/>
            <p:cNvSpPr>
              <a:spLocks noChangeShapeType="1"/>
            </p:cNvSpPr>
            <p:nvPr/>
          </p:nvSpPr>
          <p:spPr bwMode="auto">
            <a:xfrm>
              <a:off x="5232" y="1842"/>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59" name="Line 33"/>
            <p:cNvSpPr>
              <a:spLocks noChangeShapeType="1"/>
            </p:cNvSpPr>
            <p:nvPr/>
          </p:nvSpPr>
          <p:spPr bwMode="auto">
            <a:xfrm>
              <a:off x="5248" y="1842"/>
              <a:ext cx="597"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60" name="Rectangle 34"/>
            <p:cNvSpPr>
              <a:spLocks noChangeArrowheads="1"/>
            </p:cNvSpPr>
            <p:nvPr/>
          </p:nvSpPr>
          <p:spPr bwMode="auto">
            <a:xfrm>
              <a:off x="2498" y="1857"/>
              <a:ext cx="16"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61" name="Line 35"/>
            <p:cNvSpPr>
              <a:spLocks noChangeShapeType="1"/>
            </p:cNvSpPr>
            <p:nvPr/>
          </p:nvSpPr>
          <p:spPr bwMode="auto">
            <a:xfrm>
              <a:off x="3127" y="1857"/>
              <a:ext cx="1" cy="252"/>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62" name="Rectangle 36"/>
            <p:cNvSpPr>
              <a:spLocks noChangeArrowheads="1"/>
            </p:cNvSpPr>
            <p:nvPr/>
          </p:nvSpPr>
          <p:spPr bwMode="auto">
            <a:xfrm>
              <a:off x="5232" y="1857"/>
              <a:ext cx="16"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63" name="Rectangle 37"/>
            <p:cNvSpPr>
              <a:spLocks noChangeArrowheads="1"/>
            </p:cNvSpPr>
            <p:nvPr/>
          </p:nvSpPr>
          <p:spPr bwMode="auto">
            <a:xfrm>
              <a:off x="542" y="2212"/>
              <a:ext cx="178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a.setBalance(balance + 10)</a:t>
              </a:r>
              <a:endParaRPr kumimoji="0" lang="en-GB" altLang="zh-CN" sz="2400">
                <a:latin typeface="Times" pitchFamily="18" charset="0"/>
                <a:ea typeface="宋体" pitchFamily="2" charset="-122"/>
              </a:endParaRPr>
            </a:p>
          </p:txBody>
        </p:sp>
        <p:sp>
          <p:nvSpPr>
            <p:cNvPr id="30764" name="Rectangle 38"/>
            <p:cNvSpPr>
              <a:spLocks noChangeArrowheads="1"/>
            </p:cNvSpPr>
            <p:nvPr/>
          </p:nvSpPr>
          <p:spPr bwMode="auto">
            <a:xfrm>
              <a:off x="2521" y="2212"/>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$110</a:t>
              </a:r>
              <a:endParaRPr kumimoji="0" lang="en-GB" altLang="zh-CN" sz="2400">
                <a:latin typeface="Times" pitchFamily="18" charset="0"/>
                <a:ea typeface="宋体" pitchFamily="2" charset="-122"/>
              </a:endParaRPr>
            </a:p>
          </p:txBody>
        </p:sp>
        <p:sp>
          <p:nvSpPr>
            <p:cNvPr id="30765" name="Rectangle 39"/>
            <p:cNvSpPr>
              <a:spLocks noChangeArrowheads="1"/>
            </p:cNvSpPr>
            <p:nvPr/>
          </p:nvSpPr>
          <p:spPr bwMode="auto">
            <a:xfrm>
              <a:off x="2498" y="2157"/>
              <a:ext cx="16"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66" name="Line 40"/>
            <p:cNvSpPr>
              <a:spLocks noChangeShapeType="1"/>
            </p:cNvSpPr>
            <p:nvPr/>
          </p:nvSpPr>
          <p:spPr bwMode="auto">
            <a:xfrm>
              <a:off x="3127" y="2124"/>
              <a:ext cx="1" cy="252"/>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67" name="Rectangle 41"/>
            <p:cNvSpPr>
              <a:spLocks noChangeArrowheads="1"/>
            </p:cNvSpPr>
            <p:nvPr/>
          </p:nvSpPr>
          <p:spPr bwMode="auto">
            <a:xfrm>
              <a:off x="5232" y="2124"/>
              <a:ext cx="16"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68" name="Rectangle 42"/>
            <p:cNvSpPr>
              <a:spLocks noChangeArrowheads="1"/>
            </p:cNvSpPr>
            <p:nvPr/>
          </p:nvSpPr>
          <p:spPr bwMode="auto">
            <a:xfrm>
              <a:off x="3276" y="2435"/>
              <a:ext cx="16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balance = a.getBalance()</a:t>
              </a:r>
              <a:endParaRPr kumimoji="0" lang="en-GB" altLang="zh-CN" sz="2400">
                <a:latin typeface="Times" pitchFamily="18" charset="0"/>
                <a:ea typeface="宋体" pitchFamily="2" charset="-122"/>
              </a:endParaRPr>
            </a:p>
          </p:txBody>
        </p:sp>
        <p:sp>
          <p:nvSpPr>
            <p:cNvPr id="30769" name="Rectangle 43"/>
            <p:cNvSpPr>
              <a:spLocks noChangeArrowheads="1"/>
            </p:cNvSpPr>
            <p:nvPr/>
          </p:nvSpPr>
          <p:spPr bwMode="auto">
            <a:xfrm>
              <a:off x="5255" y="2435"/>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$110</a:t>
              </a:r>
              <a:endParaRPr kumimoji="0" lang="en-GB" altLang="zh-CN" sz="2400">
                <a:latin typeface="Times" pitchFamily="18" charset="0"/>
                <a:ea typeface="宋体" pitchFamily="2" charset="-122"/>
              </a:endParaRPr>
            </a:p>
          </p:txBody>
        </p:sp>
        <p:sp>
          <p:nvSpPr>
            <p:cNvPr id="30770" name="Rectangle 44"/>
            <p:cNvSpPr>
              <a:spLocks noChangeArrowheads="1"/>
            </p:cNvSpPr>
            <p:nvPr/>
          </p:nvSpPr>
          <p:spPr bwMode="auto">
            <a:xfrm>
              <a:off x="2498" y="2391"/>
              <a:ext cx="16"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71" name="Line 45"/>
            <p:cNvSpPr>
              <a:spLocks noChangeShapeType="1"/>
            </p:cNvSpPr>
            <p:nvPr/>
          </p:nvSpPr>
          <p:spPr bwMode="auto">
            <a:xfrm>
              <a:off x="3127" y="2391"/>
              <a:ext cx="1" cy="252"/>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72" name="Rectangle 46"/>
            <p:cNvSpPr>
              <a:spLocks noChangeArrowheads="1"/>
            </p:cNvSpPr>
            <p:nvPr/>
          </p:nvSpPr>
          <p:spPr bwMode="auto">
            <a:xfrm>
              <a:off x="5232" y="2435"/>
              <a:ext cx="16"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73" name="Rectangle 47"/>
            <p:cNvSpPr>
              <a:spLocks noChangeArrowheads="1"/>
            </p:cNvSpPr>
            <p:nvPr/>
          </p:nvSpPr>
          <p:spPr bwMode="auto">
            <a:xfrm>
              <a:off x="3276" y="2757"/>
              <a:ext cx="178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a.setBalance(balance + 20)</a:t>
              </a:r>
              <a:endParaRPr kumimoji="0" lang="en-GB" altLang="zh-CN" sz="2400">
                <a:latin typeface="Times" pitchFamily="18" charset="0"/>
                <a:ea typeface="宋体" pitchFamily="2" charset="-122"/>
              </a:endParaRPr>
            </a:p>
          </p:txBody>
        </p:sp>
        <p:sp>
          <p:nvSpPr>
            <p:cNvPr id="30774" name="Rectangle 48"/>
            <p:cNvSpPr>
              <a:spLocks noChangeArrowheads="1"/>
            </p:cNvSpPr>
            <p:nvPr/>
          </p:nvSpPr>
          <p:spPr bwMode="auto">
            <a:xfrm>
              <a:off x="5051" y="275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30775" name="Rectangle 49"/>
            <p:cNvSpPr>
              <a:spLocks noChangeArrowheads="1"/>
            </p:cNvSpPr>
            <p:nvPr/>
          </p:nvSpPr>
          <p:spPr bwMode="auto">
            <a:xfrm>
              <a:off x="5082" y="275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30776" name="Rectangle 50"/>
            <p:cNvSpPr>
              <a:spLocks noChangeArrowheads="1"/>
            </p:cNvSpPr>
            <p:nvPr/>
          </p:nvSpPr>
          <p:spPr bwMode="auto">
            <a:xfrm>
              <a:off x="5255" y="2757"/>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$130</a:t>
              </a:r>
              <a:endParaRPr kumimoji="0" lang="en-GB" altLang="zh-CN" sz="2400">
                <a:latin typeface="Times" pitchFamily="18" charset="0"/>
                <a:ea typeface="宋体" pitchFamily="2" charset="-122"/>
              </a:endParaRPr>
            </a:p>
          </p:txBody>
        </p:sp>
        <p:sp>
          <p:nvSpPr>
            <p:cNvPr id="30777" name="Rectangle 51"/>
            <p:cNvSpPr>
              <a:spLocks noChangeArrowheads="1"/>
            </p:cNvSpPr>
            <p:nvPr/>
          </p:nvSpPr>
          <p:spPr bwMode="auto">
            <a:xfrm>
              <a:off x="2498" y="2658"/>
              <a:ext cx="16"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78" name="Line 52"/>
            <p:cNvSpPr>
              <a:spLocks noChangeShapeType="1"/>
            </p:cNvSpPr>
            <p:nvPr/>
          </p:nvSpPr>
          <p:spPr bwMode="auto">
            <a:xfrm>
              <a:off x="3127" y="2658"/>
              <a:ext cx="1" cy="252"/>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79" name="Rectangle 53"/>
            <p:cNvSpPr>
              <a:spLocks noChangeArrowheads="1"/>
            </p:cNvSpPr>
            <p:nvPr/>
          </p:nvSpPr>
          <p:spPr bwMode="auto">
            <a:xfrm>
              <a:off x="5232" y="2702"/>
              <a:ext cx="16"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80" name="Rectangle 54"/>
            <p:cNvSpPr>
              <a:spLocks noChangeArrowheads="1"/>
            </p:cNvSpPr>
            <p:nvPr/>
          </p:nvSpPr>
          <p:spPr bwMode="auto">
            <a:xfrm>
              <a:off x="3276" y="3027"/>
              <a:ext cx="12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commit transaction</a:t>
              </a:r>
              <a:endParaRPr kumimoji="0" lang="en-GB" altLang="zh-CN" sz="2400">
                <a:latin typeface="Times" pitchFamily="18" charset="0"/>
                <a:ea typeface="宋体" pitchFamily="2" charset="-122"/>
              </a:endParaRPr>
            </a:p>
          </p:txBody>
        </p:sp>
        <p:sp>
          <p:nvSpPr>
            <p:cNvPr id="30781" name="Rectangle 55"/>
            <p:cNvSpPr>
              <a:spLocks noChangeArrowheads="1"/>
            </p:cNvSpPr>
            <p:nvPr/>
          </p:nvSpPr>
          <p:spPr bwMode="auto">
            <a:xfrm>
              <a:off x="2498" y="2925"/>
              <a:ext cx="16"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82" name="Line 56"/>
            <p:cNvSpPr>
              <a:spLocks noChangeShapeType="1"/>
            </p:cNvSpPr>
            <p:nvPr/>
          </p:nvSpPr>
          <p:spPr bwMode="auto">
            <a:xfrm>
              <a:off x="3127" y="2925"/>
              <a:ext cx="1" cy="252"/>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83" name="Rectangle 57"/>
            <p:cNvSpPr>
              <a:spLocks noChangeArrowheads="1"/>
            </p:cNvSpPr>
            <p:nvPr/>
          </p:nvSpPr>
          <p:spPr bwMode="auto">
            <a:xfrm>
              <a:off x="5232" y="2925"/>
              <a:ext cx="16"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84" name="Rectangle 58"/>
            <p:cNvSpPr>
              <a:spLocks noChangeArrowheads="1"/>
            </p:cNvSpPr>
            <p:nvPr/>
          </p:nvSpPr>
          <p:spPr bwMode="auto">
            <a:xfrm>
              <a:off x="542" y="3294"/>
              <a:ext cx="111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abort transaction</a:t>
              </a:r>
              <a:endParaRPr kumimoji="0" lang="en-GB" altLang="zh-CN" sz="2400">
                <a:latin typeface="Times" pitchFamily="18" charset="0"/>
                <a:ea typeface="宋体" pitchFamily="2" charset="-122"/>
              </a:endParaRPr>
            </a:p>
          </p:txBody>
        </p:sp>
        <p:sp>
          <p:nvSpPr>
            <p:cNvPr id="30785" name="Line 59"/>
            <p:cNvSpPr>
              <a:spLocks noChangeShapeType="1"/>
            </p:cNvSpPr>
            <p:nvPr/>
          </p:nvSpPr>
          <p:spPr bwMode="auto">
            <a:xfrm>
              <a:off x="393" y="3503"/>
              <a:ext cx="2090"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86" name="Rectangle 60"/>
            <p:cNvSpPr>
              <a:spLocks noChangeArrowheads="1"/>
            </p:cNvSpPr>
            <p:nvPr/>
          </p:nvSpPr>
          <p:spPr bwMode="auto">
            <a:xfrm>
              <a:off x="2498" y="3192"/>
              <a:ext cx="16"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87" name="Line 61"/>
            <p:cNvSpPr>
              <a:spLocks noChangeShapeType="1"/>
            </p:cNvSpPr>
            <p:nvPr/>
          </p:nvSpPr>
          <p:spPr bwMode="auto">
            <a:xfrm>
              <a:off x="2498" y="3503"/>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88" name="Line 62"/>
            <p:cNvSpPr>
              <a:spLocks noChangeShapeType="1"/>
            </p:cNvSpPr>
            <p:nvPr/>
          </p:nvSpPr>
          <p:spPr bwMode="auto">
            <a:xfrm>
              <a:off x="2514" y="3503"/>
              <a:ext cx="597"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89" name="Line 63"/>
            <p:cNvSpPr>
              <a:spLocks noChangeShapeType="1"/>
            </p:cNvSpPr>
            <p:nvPr/>
          </p:nvSpPr>
          <p:spPr bwMode="auto">
            <a:xfrm>
              <a:off x="3127" y="3192"/>
              <a:ext cx="1" cy="284"/>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90" name="Line 64"/>
            <p:cNvSpPr>
              <a:spLocks noChangeShapeType="1"/>
            </p:cNvSpPr>
            <p:nvPr/>
          </p:nvSpPr>
          <p:spPr bwMode="auto">
            <a:xfrm>
              <a:off x="3127" y="3503"/>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91" name="Line 65"/>
            <p:cNvSpPr>
              <a:spLocks noChangeShapeType="1"/>
            </p:cNvSpPr>
            <p:nvPr/>
          </p:nvSpPr>
          <p:spPr bwMode="auto">
            <a:xfrm>
              <a:off x="3143" y="3503"/>
              <a:ext cx="2073"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92" name="Rectangle 66"/>
            <p:cNvSpPr>
              <a:spLocks noChangeArrowheads="1"/>
            </p:cNvSpPr>
            <p:nvPr/>
          </p:nvSpPr>
          <p:spPr bwMode="auto">
            <a:xfrm>
              <a:off x="5232" y="3192"/>
              <a:ext cx="16"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93" name="Line 67"/>
            <p:cNvSpPr>
              <a:spLocks noChangeShapeType="1"/>
            </p:cNvSpPr>
            <p:nvPr/>
          </p:nvSpPr>
          <p:spPr bwMode="auto">
            <a:xfrm>
              <a:off x="5232" y="3503"/>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94" name="Line 68"/>
            <p:cNvSpPr>
              <a:spLocks noChangeShapeType="1"/>
            </p:cNvSpPr>
            <p:nvPr/>
          </p:nvSpPr>
          <p:spPr bwMode="auto">
            <a:xfrm>
              <a:off x="5248" y="3503"/>
              <a:ext cx="597"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07621" name="Rectangle 69"/>
          <p:cNvSpPr>
            <a:spLocks noChangeArrowheads="1"/>
          </p:cNvSpPr>
          <p:nvPr/>
        </p:nvSpPr>
        <p:spPr bwMode="auto">
          <a:xfrm>
            <a:off x="5205413" y="2579688"/>
            <a:ext cx="3524250" cy="6413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nSpc>
                <a:spcPct val="90000"/>
              </a:lnSpc>
              <a:buClr>
                <a:schemeClr val="hlink"/>
              </a:buClr>
            </a:pPr>
            <a:r>
              <a:rPr lang="en-GB" altLang="zh-CN" sz="2000" i="1">
                <a:solidFill>
                  <a:schemeClr val="hlink"/>
                </a:solidFill>
                <a:ea typeface="宋体" pitchFamily="2" charset="-122"/>
              </a:rPr>
              <a:t>U</a:t>
            </a:r>
            <a:r>
              <a:rPr lang="en-GB" altLang="zh-CN" sz="2000">
                <a:solidFill>
                  <a:schemeClr val="hlink"/>
                </a:solidFill>
                <a:ea typeface="宋体" pitchFamily="2" charset="-122"/>
              </a:rPr>
              <a:t> </a:t>
            </a:r>
            <a:r>
              <a:rPr lang="zh-CN" altLang="en-GB" sz="2000">
                <a:solidFill>
                  <a:schemeClr val="hlink"/>
                </a:solidFill>
                <a:ea typeface="宋体" pitchFamily="2" charset="-122"/>
              </a:rPr>
              <a:t>读取</a:t>
            </a:r>
            <a:r>
              <a:rPr lang="en-GB" altLang="zh-CN" sz="2000">
                <a:solidFill>
                  <a:schemeClr val="hlink"/>
                </a:solidFill>
                <a:ea typeface="宋体" pitchFamily="2" charset="-122"/>
              </a:rPr>
              <a:t> </a:t>
            </a:r>
            <a:r>
              <a:rPr lang="en-GB" altLang="zh-CN" sz="2000" i="1">
                <a:solidFill>
                  <a:schemeClr val="hlink"/>
                </a:solidFill>
                <a:ea typeface="宋体" pitchFamily="2" charset="-122"/>
              </a:rPr>
              <a:t>A</a:t>
            </a:r>
            <a:r>
              <a:rPr lang="zh-CN" altLang="en-GB" sz="2000">
                <a:solidFill>
                  <a:schemeClr val="hlink"/>
                </a:solidFill>
                <a:ea typeface="宋体" pitchFamily="2" charset="-122"/>
              </a:rPr>
              <a:t>的余额（由</a:t>
            </a:r>
            <a:r>
              <a:rPr lang="en-GB" altLang="zh-CN" sz="2000">
                <a:solidFill>
                  <a:schemeClr val="hlink"/>
                </a:solidFill>
                <a:ea typeface="宋体" pitchFamily="2" charset="-122"/>
              </a:rPr>
              <a:t>T</a:t>
            </a:r>
            <a:r>
              <a:rPr lang="zh-CN" altLang="en-GB" sz="2000">
                <a:solidFill>
                  <a:schemeClr val="hlink"/>
                </a:solidFill>
                <a:ea typeface="宋体" pitchFamily="2" charset="-122"/>
              </a:rPr>
              <a:t>设置）然后提交</a:t>
            </a:r>
            <a:endParaRPr lang="en-GB" altLang="zh-CN" sz="2000">
              <a:solidFill>
                <a:schemeClr val="hlink"/>
              </a:solidFill>
              <a:ea typeface="宋体" pitchFamily="2" charset="-122"/>
            </a:endParaRPr>
          </a:p>
        </p:txBody>
      </p:sp>
      <p:sp>
        <p:nvSpPr>
          <p:cNvPr id="407622" name="Rectangle 70"/>
          <p:cNvSpPr>
            <a:spLocks noChangeArrowheads="1"/>
          </p:cNvSpPr>
          <p:nvPr/>
        </p:nvSpPr>
        <p:spPr bwMode="auto">
          <a:xfrm>
            <a:off x="703263" y="4191000"/>
            <a:ext cx="1978025"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en-GB" altLang="zh-CN" sz="2400" i="1">
                <a:solidFill>
                  <a:schemeClr val="hlink"/>
                </a:solidFill>
                <a:ea typeface="宋体" pitchFamily="2" charset="-122"/>
              </a:rPr>
              <a:t>T</a:t>
            </a:r>
            <a:r>
              <a:rPr lang="en-GB" altLang="zh-CN" sz="2400">
                <a:solidFill>
                  <a:schemeClr val="hlink"/>
                </a:solidFill>
                <a:ea typeface="宋体" pitchFamily="2" charset="-122"/>
              </a:rPr>
              <a:t> </a:t>
            </a:r>
            <a:r>
              <a:rPr lang="zh-CN" altLang="en-GB" sz="2400">
                <a:solidFill>
                  <a:schemeClr val="hlink"/>
                </a:solidFill>
                <a:ea typeface="宋体" pitchFamily="2" charset="-122"/>
              </a:rPr>
              <a:t>后来放弃了</a:t>
            </a:r>
            <a:endParaRPr lang="en-GB" altLang="zh-CN" sz="2400">
              <a:solidFill>
                <a:schemeClr val="hlink"/>
              </a:solidFill>
              <a:ea typeface="宋体" pitchFamily="2" charset="-122"/>
            </a:endParaRPr>
          </a:p>
        </p:txBody>
      </p:sp>
      <p:sp>
        <p:nvSpPr>
          <p:cNvPr id="407623" name="Text Box 71"/>
          <p:cNvSpPr txBox="1">
            <a:spLocks noChangeArrowheads="1"/>
          </p:cNvSpPr>
          <p:nvPr/>
        </p:nvSpPr>
        <p:spPr bwMode="auto">
          <a:xfrm>
            <a:off x="792163" y="5649913"/>
            <a:ext cx="3536950" cy="457200"/>
          </a:xfrm>
          <a:prstGeom prst="rect">
            <a:avLst/>
          </a:prstGeom>
          <a:solidFill>
            <a:srgbClr val="A1D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i="1">
                <a:latin typeface="Helvetica" pitchFamily="34" charset="0"/>
                <a:ea typeface="宋体" pitchFamily="2" charset="-122"/>
              </a:rPr>
              <a:t>U</a:t>
            </a:r>
            <a:r>
              <a:rPr kumimoji="0" lang="en-GB" altLang="zh-CN" sz="2400">
                <a:latin typeface="Helvetica" pitchFamily="34" charset="0"/>
                <a:ea typeface="宋体" pitchFamily="2" charset="-122"/>
              </a:rPr>
              <a:t> </a:t>
            </a:r>
            <a:r>
              <a:rPr kumimoji="0" lang="zh-CN" altLang="en-GB" sz="2400">
                <a:latin typeface="Helvetica" pitchFamily="34" charset="0"/>
                <a:ea typeface="宋体" pitchFamily="2" charset="-122"/>
              </a:rPr>
              <a:t>执行了一个脏数据读取</a:t>
            </a:r>
            <a:endParaRPr kumimoji="0" lang="en-GB" altLang="zh-CN" sz="2400">
              <a:latin typeface="Times" pitchFamily="18" charset="0"/>
              <a:ea typeface="宋体" pitchFamily="2" charset="-122"/>
            </a:endParaRPr>
          </a:p>
        </p:txBody>
      </p:sp>
      <p:sp>
        <p:nvSpPr>
          <p:cNvPr id="407624" name="Text Box 72"/>
          <p:cNvSpPr txBox="1">
            <a:spLocks noChangeArrowheads="1"/>
          </p:cNvSpPr>
          <p:nvPr/>
        </p:nvSpPr>
        <p:spPr bwMode="auto">
          <a:xfrm>
            <a:off x="7410450" y="373063"/>
            <a:ext cx="1878013" cy="457200"/>
          </a:xfrm>
          <a:prstGeom prst="rect">
            <a:avLst/>
          </a:prstGeom>
          <a:solidFill>
            <a:schemeClr val="accent5"/>
          </a:solidFill>
          <a:ln>
            <a:noFill/>
          </a:ln>
          <a:effectLs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latin typeface="Helvetica" pitchFamily="34" charset="0"/>
                <a:ea typeface="宋体" pitchFamily="2" charset="-122"/>
              </a:rPr>
              <a:t>问题是什么</a:t>
            </a:r>
            <a:r>
              <a:rPr kumimoji="0" lang="en-GB" altLang="zh-CN" sz="2400">
                <a:latin typeface="Helvetica" pitchFamily="34" charset="0"/>
                <a:ea typeface="宋体" pitchFamily="2" charset="-122"/>
              </a:rPr>
              <a:t>?</a:t>
            </a:r>
          </a:p>
        </p:txBody>
      </p:sp>
      <p:sp>
        <p:nvSpPr>
          <p:cNvPr id="407625" name="Text Box 73"/>
          <p:cNvSpPr txBox="1">
            <a:spLocks noChangeArrowheads="1"/>
          </p:cNvSpPr>
          <p:nvPr/>
        </p:nvSpPr>
        <p:spPr bwMode="auto">
          <a:xfrm>
            <a:off x="6645275" y="5603875"/>
            <a:ext cx="2724150" cy="3968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Helvetica" pitchFamily="34" charset="0"/>
                <a:ea typeface="宋体" pitchFamily="2" charset="-122"/>
              </a:rPr>
              <a:t>这些执行是串性等价的</a:t>
            </a:r>
            <a:endParaRPr kumimoji="0" lang="en-GB" altLang="zh-CN" sz="2000">
              <a:latin typeface="Helvetica" pitchFamily="34" charset="0"/>
              <a:ea typeface="宋体" pitchFamily="2" charset="-122"/>
            </a:endParaRPr>
          </a:p>
        </p:txBody>
      </p:sp>
      <p:sp>
        <p:nvSpPr>
          <p:cNvPr id="30735" name="Text Box 74"/>
          <p:cNvSpPr txBox="1">
            <a:spLocks noChangeArrowheads="1"/>
          </p:cNvSpPr>
          <p:nvPr/>
        </p:nvSpPr>
        <p:spPr bwMode="auto">
          <a:xfrm>
            <a:off x="696913" y="5132388"/>
            <a:ext cx="5783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en-GB" altLang="zh-CN" sz="2400" i="1">
                <a:solidFill>
                  <a:schemeClr val="hlink"/>
                </a:solidFill>
                <a:latin typeface="Times" pitchFamily="18" charset="0"/>
                <a:ea typeface="宋体" pitchFamily="2" charset="-122"/>
              </a:rPr>
              <a:t>getBalance</a:t>
            </a:r>
            <a:r>
              <a:rPr lang="en-GB" altLang="zh-CN" sz="2400">
                <a:solidFill>
                  <a:schemeClr val="hlink"/>
                </a:solidFill>
                <a:latin typeface="Times" pitchFamily="18" charset="0"/>
                <a:ea typeface="宋体" pitchFamily="2" charset="-122"/>
              </a:rPr>
              <a:t> </a:t>
            </a:r>
            <a:r>
              <a:rPr lang="zh-CN" altLang="en-GB" sz="2400">
                <a:solidFill>
                  <a:schemeClr val="hlink"/>
                </a:solidFill>
                <a:latin typeface="Times" pitchFamily="18" charset="0"/>
                <a:ea typeface="宋体" pitchFamily="2" charset="-122"/>
              </a:rPr>
              <a:t>是读操作，</a:t>
            </a:r>
            <a:r>
              <a:rPr lang="en-GB" altLang="zh-CN" sz="2400" i="1">
                <a:solidFill>
                  <a:schemeClr val="hlink"/>
                </a:solidFill>
                <a:latin typeface="Times" pitchFamily="18" charset="0"/>
                <a:ea typeface="宋体" pitchFamily="2" charset="-122"/>
              </a:rPr>
              <a:t>setBalance</a:t>
            </a:r>
            <a:r>
              <a:rPr lang="en-GB" altLang="zh-CN" sz="2400">
                <a:solidFill>
                  <a:schemeClr val="hlink"/>
                </a:solidFill>
                <a:latin typeface="Times" pitchFamily="18" charset="0"/>
                <a:ea typeface="宋体" pitchFamily="2" charset="-122"/>
              </a:rPr>
              <a:t> </a:t>
            </a:r>
            <a:r>
              <a:rPr lang="zh-CN" altLang="en-GB" sz="2400">
                <a:solidFill>
                  <a:schemeClr val="hlink"/>
                </a:solidFill>
                <a:latin typeface="Times" pitchFamily="18" charset="0"/>
                <a:ea typeface="宋体" pitchFamily="2" charset="-122"/>
              </a:rPr>
              <a:t>是写操作</a:t>
            </a:r>
            <a:endParaRPr lang="zh-CN" altLang="en-US" sz="2400">
              <a:solidFill>
                <a:schemeClr val="hlink"/>
              </a:solidFill>
              <a:latin typeface="Times"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07625"/>
                                        </p:tgtEl>
                                        <p:attrNameLst>
                                          <p:attrName>style.visibility</p:attrName>
                                        </p:attrNameLst>
                                      </p:cBhvr>
                                      <p:to>
                                        <p:strVal val="visible"/>
                                      </p:to>
                                    </p:set>
                                    <p:anim calcmode="lin" valueType="num">
                                      <p:cBhvr additive="base">
                                        <p:cTn id="7" dur="500" fill="hold"/>
                                        <p:tgtEl>
                                          <p:spTgt spid="407625"/>
                                        </p:tgtEl>
                                        <p:attrNameLst>
                                          <p:attrName>ppt_x</p:attrName>
                                        </p:attrNameLst>
                                      </p:cBhvr>
                                      <p:tavLst>
                                        <p:tav tm="0">
                                          <p:val>
                                            <p:strVal val="1+#ppt_w/2"/>
                                          </p:val>
                                        </p:tav>
                                        <p:tav tm="100000">
                                          <p:val>
                                            <p:strVal val="#ppt_x"/>
                                          </p:val>
                                        </p:tav>
                                      </p:tavLst>
                                    </p:anim>
                                    <p:anim calcmode="lin" valueType="num">
                                      <p:cBhvr additive="base">
                                        <p:cTn id="8" dur="500" fill="hold"/>
                                        <p:tgtEl>
                                          <p:spTgt spid="40762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07621"/>
                                        </p:tgtEl>
                                        <p:attrNameLst>
                                          <p:attrName>style.visibility</p:attrName>
                                        </p:attrNameLst>
                                      </p:cBhvr>
                                      <p:to>
                                        <p:strVal val="visible"/>
                                      </p:to>
                                    </p:set>
                                    <p:anim calcmode="lin" valueType="num">
                                      <p:cBhvr additive="base">
                                        <p:cTn id="13" dur="500" fill="hold"/>
                                        <p:tgtEl>
                                          <p:spTgt spid="407621"/>
                                        </p:tgtEl>
                                        <p:attrNameLst>
                                          <p:attrName>ppt_x</p:attrName>
                                        </p:attrNameLst>
                                      </p:cBhvr>
                                      <p:tavLst>
                                        <p:tav tm="0">
                                          <p:val>
                                            <p:strVal val="1+#ppt_w/2"/>
                                          </p:val>
                                        </p:tav>
                                        <p:tav tm="100000">
                                          <p:val>
                                            <p:strVal val="#ppt_x"/>
                                          </p:val>
                                        </p:tav>
                                      </p:tavLst>
                                    </p:anim>
                                    <p:anim calcmode="lin" valueType="num">
                                      <p:cBhvr additive="base">
                                        <p:cTn id="14" dur="500" fill="hold"/>
                                        <p:tgtEl>
                                          <p:spTgt spid="40762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7622"/>
                                        </p:tgtEl>
                                        <p:attrNameLst>
                                          <p:attrName>style.visibility</p:attrName>
                                        </p:attrNameLst>
                                      </p:cBhvr>
                                      <p:to>
                                        <p:strVal val="visible"/>
                                      </p:to>
                                    </p:set>
                                    <p:anim calcmode="lin" valueType="num">
                                      <p:cBhvr additive="base">
                                        <p:cTn id="19" dur="500" fill="hold"/>
                                        <p:tgtEl>
                                          <p:spTgt spid="407622"/>
                                        </p:tgtEl>
                                        <p:attrNameLst>
                                          <p:attrName>ppt_x</p:attrName>
                                        </p:attrNameLst>
                                      </p:cBhvr>
                                      <p:tavLst>
                                        <p:tav tm="0">
                                          <p:val>
                                            <p:strVal val="0-#ppt_w/2"/>
                                          </p:val>
                                        </p:tav>
                                        <p:tav tm="100000">
                                          <p:val>
                                            <p:strVal val="#ppt_x"/>
                                          </p:val>
                                        </p:tav>
                                      </p:tavLst>
                                    </p:anim>
                                    <p:anim calcmode="lin" valueType="num">
                                      <p:cBhvr additive="base">
                                        <p:cTn id="20" dur="500" fill="hold"/>
                                        <p:tgtEl>
                                          <p:spTgt spid="40762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7623"/>
                                        </p:tgtEl>
                                        <p:attrNameLst>
                                          <p:attrName>style.visibility</p:attrName>
                                        </p:attrNameLst>
                                      </p:cBhvr>
                                      <p:to>
                                        <p:strVal val="visible"/>
                                      </p:to>
                                    </p:set>
                                    <p:anim calcmode="lin" valueType="num">
                                      <p:cBhvr additive="base">
                                        <p:cTn id="25" dur="500" fill="hold"/>
                                        <p:tgtEl>
                                          <p:spTgt spid="407623"/>
                                        </p:tgtEl>
                                        <p:attrNameLst>
                                          <p:attrName>ppt_x</p:attrName>
                                        </p:attrNameLst>
                                      </p:cBhvr>
                                      <p:tavLst>
                                        <p:tav tm="0">
                                          <p:val>
                                            <p:strVal val="0-#ppt_w/2"/>
                                          </p:val>
                                        </p:tav>
                                        <p:tav tm="100000">
                                          <p:val>
                                            <p:strVal val="#ppt_x"/>
                                          </p:val>
                                        </p:tav>
                                      </p:tavLst>
                                    </p:anim>
                                    <p:anim calcmode="lin" valueType="num">
                                      <p:cBhvr additive="base">
                                        <p:cTn id="26" dur="500" fill="hold"/>
                                        <p:tgtEl>
                                          <p:spTgt spid="40762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07624"/>
                                        </p:tgtEl>
                                        <p:attrNameLst>
                                          <p:attrName>style.visibility</p:attrName>
                                        </p:attrNameLst>
                                      </p:cBhvr>
                                      <p:to>
                                        <p:strVal val="visible"/>
                                      </p:to>
                                    </p:set>
                                    <p:anim calcmode="lin" valueType="num">
                                      <p:cBhvr additive="base">
                                        <p:cTn id="31" dur="500" fill="hold"/>
                                        <p:tgtEl>
                                          <p:spTgt spid="407624"/>
                                        </p:tgtEl>
                                        <p:attrNameLst>
                                          <p:attrName>ppt_x</p:attrName>
                                        </p:attrNameLst>
                                      </p:cBhvr>
                                      <p:tavLst>
                                        <p:tav tm="0">
                                          <p:val>
                                            <p:strVal val="1+#ppt_w/2"/>
                                          </p:val>
                                        </p:tav>
                                        <p:tav tm="100000">
                                          <p:val>
                                            <p:strVal val="#ppt_x"/>
                                          </p:val>
                                        </p:tav>
                                      </p:tavLst>
                                    </p:anim>
                                    <p:anim calcmode="lin" valueType="num">
                                      <p:cBhvr additive="base">
                                        <p:cTn id="32" dur="500" fill="hold"/>
                                        <p:tgtEl>
                                          <p:spTgt spid="40762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07560">
                                            <p:txEl>
                                              <p:pRg st="0" end="0"/>
                                            </p:txEl>
                                          </p:spTgt>
                                        </p:tgtEl>
                                        <p:attrNameLst>
                                          <p:attrName>style.visibility</p:attrName>
                                        </p:attrNameLst>
                                      </p:cBhvr>
                                      <p:to>
                                        <p:strVal val="visible"/>
                                      </p:to>
                                    </p:set>
                                    <p:animEffect transition="in" filter="wipe(up)">
                                      <p:cBhvr>
                                        <p:cTn id="37" dur="500"/>
                                        <p:tgtEl>
                                          <p:spTgt spid="4075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60" grpId="0" build="p" autoUpdateAnimBg="0"/>
      <p:bldP spid="407621" grpId="0" animBg="1" autoUpdateAnimBg="0"/>
      <p:bldP spid="407622" grpId="0" animBg="1" autoUpdateAnimBg="0"/>
      <p:bldP spid="407623" grpId="0" animBg="1" autoUpdateAnimBg="0"/>
      <p:bldP spid="407624" grpId="0" animBg="1" autoUpdateAnimBg="0"/>
      <p:bldP spid="407625"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GB">
                <a:ea typeface="宋体" pitchFamily="2" charset="-122"/>
              </a:rPr>
              <a:t>事务的可恢复性</a:t>
            </a:r>
          </a:p>
        </p:txBody>
      </p:sp>
      <p:sp>
        <p:nvSpPr>
          <p:cNvPr id="31747" name="Rectangle 3"/>
          <p:cNvSpPr>
            <a:spLocks noGrp="1" noChangeArrowheads="1"/>
          </p:cNvSpPr>
          <p:nvPr>
            <p:ph type="body" idx="1"/>
          </p:nvPr>
        </p:nvSpPr>
        <p:spPr>
          <a:xfrm>
            <a:off x="495300" y="996950"/>
            <a:ext cx="8859838" cy="1851025"/>
          </a:xfrm>
        </p:spPr>
        <p:txBody>
          <a:bodyPr/>
          <a:lstStyle/>
          <a:p>
            <a:r>
              <a:rPr lang="zh-CN" altLang="en-US">
                <a:ea typeface="宋体" pitchFamily="2" charset="-122"/>
              </a:rPr>
              <a:t>如果某个事务</a:t>
            </a:r>
            <a:r>
              <a:rPr lang="en-US" altLang="zh-CN">
                <a:ea typeface="宋体" pitchFamily="2" charset="-122"/>
              </a:rPr>
              <a:t>(</a:t>
            </a:r>
            <a:r>
              <a:rPr lang="zh-CN" altLang="en-US">
                <a:ea typeface="宋体" pitchFamily="2" charset="-122"/>
              </a:rPr>
              <a:t>例如</a:t>
            </a:r>
            <a:r>
              <a:rPr lang="en-US" altLang="zh-CN">
                <a:ea typeface="宋体" pitchFamily="2" charset="-122"/>
              </a:rPr>
              <a:t>U)</a:t>
            </a:r>
            <a:r>
              <a:rPr lang="zh-CN" altLang="en-US">
                <a:ea typeface="宋体" pitchFamily="2" charset="-122"/>
              </a:rPr>
              <a:t>在访问了以后被放弃事务的更新结果之后，提交了，那么，该事务是不可恢复的</a:t>
            </a:r>
            <a:endParaRPr lang="en-GB" altLang="zh-CN" sz="2400">
              <a:ea typeface="宋体" pitchFamily="2" charset="-122"/>
            </a:endParaRPr>
          </a:p>
          <a:p>
            <a:endParaRPr lang="zh-CN" altLang="en-GB" sz="2400">
              <a:ea typeface="宋体" pitchFamily="2" charset="-122"/>
            </a:endParaRPr>
          </a:p>
        </p:txBody>
      </p:sp>
      <p:sp>
        <p:nvSpPr>
          <p:cNvPr id="31748" name="Rectangle 4"/>
          <p:cNvSpPr>
            <a:spLocks noChangeArrowheads="1"/>
          </p:cNvSpPr>
          <p:nvPr/>
        </p:nvSpPr>
        <p:spPr bwMode="auto">
          <a:xfrm>
            <a:off x="558800" y="2565400"/>
            <a:ext cx="8736013" cy="1971675"/>
          </a:xfrm>
          <a:prstGeom prst="rect">
            <a:avLst/>
          </a:prstGeom>
          <a:solidFill>
            <a:srgbClr val="9EE1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buClr>
                <a:schemeClr val="hlink"/>
              </a:buClr>
              <a:buFont typeface="Wingdings" pitchFamily="2" charset="2"/>
              <a:buNone/>
            </a:pPr>
            <a:r>
              <a:rPr lang="zh-CN" altLang="en-GB" b="1">
                <a:latin typeface="Times New Roman" pitchFamily="18" charset="0"/>
                <a:ea typeface="宋体" pitchFamily="2" charset="-122"/>
                <a:cs typeface="Times New Roman" pitchFamily="18" charset="0"/>
              </a:rPr>
              <a:t>为了可恢复性：</a:t>
            </a:r>
            <a:endParaRPr lang="en-GB" altLang="zh-CN">
              <a:latin typeface="Times New Roman" pitchFamily="18" charset="0"/>
              <a:ea typeface="宋体" pitchFamily="2" charset="-122"/>
              <a:cs typeface="Times New Roman" pitchFamily="18" charset="0"/>
            </a:endParaRPr>
          </a:p>
          <a:p>
            <a:pPr>
              <a:buClr>
                <a:schemeClr val="hlink"/>
              </a:buClr>
              <a:buFont typeface="Wingdings" pitchFamily="2" charset="2"/>
              <a:buNone/>
            </a:pPr>
            <a:r>
              <a:rPr lang="zh-CN" altLang="en-GB">
                <a:latin typeface="Times New Roman" pitchFamily="18" charset="0"/>
                <a:ea typeface="宋体" pitchFamily="2" charset="-122"/>
                <a:cs typeface="Times New Roman" pitchFamily="18" charset="0"/>
              </a:rPr>
              <a:t>        提交要推迟，直到</a:t>
            </a:r>
            <a:r>
              <a:rPr lang="zh-CN" altLang="en-US">
                <a:latin typeface="Times New Roman" pitchFamily="18" charset="0"/>
                <a:ea typeface="宋体" pitchFamily="2" charset="-122"/>
                <a:cs typeface="Times New Roman" pitchFamily="18" charset="0"/>
              </a:rPr>
              <a:t>它读取更新结果的事务都已提交</a:t>
            </a:r>
          </a:p>
          <a:p>
            <a:pPr>
              <a:buClr>
                <a:schemeClr val="hlink"/>
              </a:buClr>
              <a:buFont typeface="Wingdings" pitchFamily="2" charset="2"/>
              <a:buNone/>
            </a:pPr>
            <a:r>
              <a:rPr lang="zh-CN" altLang="en-GB">
                <a:latin typeface="Times New Roman" pitchFamily="18" charset="0"/>
                <a:ea typeface="宋体" pitchFamily="2" charset="-122"/>
                <a:cs typeface="Times New Roman" pitchFamily="18" charset="0"/>
              </a:rPr>
              <a:t>        例如， </a:t>
            </a:r>
            <a:r>
              <a:rPr lang="en-GB" altLang="zh-CN" i="1">
                <a:latin typeface="Times New Roman" pitchFamily="18" charset="0"/>
                <a:ea typeface="宋体" pitchFamily="2" charset="-122"/>
                <a:cs typeface="Times New Roman" pitchFamily="18" charset="0"/>
              </a:rPr>
              <a:t>U</a:t>
            </a:r>
            <a:r>
              <a:rPr lang="en-GB" altLang="zh-CN">
                <a:latin typeface="Times New Roman" pitchFamily="18" charset="0"/>
                <a:ea typeface="宋体" pitchFamily="2" charset="-122"/>
                <a:cs typeface="Times New Roman" pitchFamily="18" charset="0"/>
              </a:rPr>
              <a:t> </a:t>
            </a:r>
            <a:r>
              <a:rPr lang="zh-CN" altLang="en-GB">
                <a:latin typeface="Times New Roman" pitchFamily="18" charset="0"/>
                <a:ea typeface="宋体" pitchFamily="2" charset="-122"/>
                <a:cs typeface="Times New Roman" pitchFamily="18" charset="0"/>
              </a:rPr>
              <a:t>应该等待</a:t>
            </a:r>
            <a:r>
              <a:rPr lang="en-GB" altLang="zh-CN" i="1">
                <a:latin typeface="Times New Roman" pitchFamily="18" charset="0"/>
                <a:ea typeface="宋体" pitchFamily="2" charset="-122"/>
                <a:cs typeface="Times New Roman" pitchFamily="18" charset="0"/>
              </a:rPr>
              <a:t>T</a:t>
            </a:r>
            <a:r>
              <a:rPr lang="en-GB" altLang="zh-CN">
                <a:latin typeface="Times New Roman" pitchFamily="18" charset="0"/>
                <a:ea typeface="宋体" pitchFamily="2" charset="-122"/>
                <a:cs typeface="Times New Roman" pitchFamily="18" charset="0"/>
              </a:rPr>
              <a:t> </a:t>
            </a:r>
            <a:r>
              <a:rPr lang="zh-CN" altLang="en-GB">
                <a:latin typeface="Times New Roman" pitchFamily="18" charset="0"/>
                <a:ea typeface="宋体" pitchFamily="2" charset="-122"/>
                <a:cs typeface="Times New Roman" pitchFamily="18" charset="0"/>
              </a:rPr>
              <a:t>提交或放弃，如果</a:t>
            </a:r>
            <a:r>
              <a:rPr lang="en-GB" altLang="zh-CN" i="1">
                <a:latin typeface="Times New Roman" pitchFamily="18" charset="0"/>
                <a:ea typeface="宋体" pitchFamily="2" charset="-122"/>
                <a:cs typeface="Times New Roman" pitchFamily="18" charset="0"/>
              </a:rPr>
              <a:t>T</a:t>
            </a:r>
            <a:r>
              <a:rPr lang="en-GB" altLang="zh-CN">
                <a:latin typeface="Times New Roman" pitchFamily="18" charset="0"/>
                <a:ea typeface="宋体" pitchFamily="2" charset="-122"/>
                <a:cs typeface="Times New Roman" pitchFamily="18" charset="0"/>
              </a:rPr>
              <a:t> </a:t>
            </a:r>
            <a:r>
              <a:rPr lang="zh-CN" altLang="en-GB">
                <a:latin typeface="Times New Roman" pitchFamily="18" charset="0"/>
                <a:ea typeface="宋体" pitchFamily="2" charset="-122"/>
                <a:cs typeface="Times New Roman" pitchFamily="18" charset="0"/>
              </a:rPr>
              <a:t>放弃，那么</a:t>
            </a:r>
            <a:r>
              <a:rPr lang="en-GB" altLang="zh-CN" i="1">
                <a:latin typeface="Times New Roman" pitchFamily="18" charset="0"/>
                <a:ea typeface="宋体" pitchFamily="2" charset="-122"/>
                <a:cs typeface="Times New Roman" pitchFamily="18" charset="0"/>
              </a:rPr>
              <a:t>U</a:t>
            </a:r>
            <a:r>
              <a:rPr lang="en-GB" altLang="zh-CN">
                <a:latin typeface="Times New Roman" pitchFamily="18" charset="0"/>
                <a:ea typeface="宋体" pitchFamily="2" charset="-122"/>
                <a:cs typeface="Times New Roman" pitchFamily="18" charset="0"/>
              </a:rPr>
              <a:t> </a:t>
            </a:r>
            <a:r>
              <a:rPr lang="zh-CN" altLang="en-GB">
                <a:latin typeface="Times New Roman" pitchFamily="18" charset="0"/>
                <a:ea typeface="宋体" pitchFamily="2" charset="-122"/>
                <a:cs typeface="Times New Roman" pitchFamily="18" charset="0"/>
              </a:rPr>
              <a:t>也必须放弃</a:t>
            </a:r>
            <a:endParaRPr lang="en-GB" altLang="zh-CN">
              <a:latin typeface="Times New Roman" pitchFamily="18" charset="0"/>
              <a:ea typeface="宋体" pitchFamily="2" charset="-122"/>
              <a:cs typeface="Times New Roman" pitchFamily="18" charset="0"/>
            </a:endParaRPr>
          </a:p>
        </p:txBody>
      </p:sp>
      <p:sp>
        <p:nvSpPr>
          <p:cNvPr id="409605" name="Text Box 5"/>
          <p:cNvSpPr txBox="1">
            <a:spLocks noChangeArrowheads="1"/>
          </p:cNvSpPr>
          <p:nvPr/>
        </p:nvSpPr>
        <p:spPr bwMode="auto">
          <a:xfrm>
            <a:off x="1997075" y="5497513"/>
            <a:ext cx="4451350"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latin typeface="Helvetica" pitchFamily="34" charset="0"/>
                <a:ea typeface="宋体" pitchFamily="2" charset="-122"/>
              </a:rPr>
              <a:t>可能会出现什么问题？连续放弃</a:t>
            </a:r>
            <a:endParaRPr kumimoji="0" lang="en-GB" altLang="zh-CN" sz="2400">
              <a:latin typeface="Helvetic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05"/>
                                        </p:tgtEl>
                                        <p:attrNameLst>
                                          <p:attrName>style.visibility</p:attrName>
                                        </p:attrNameLst>
                                      </p:cBhvr>
                                      <p:to>
                                        <p:strVal val="visible"/>
                                      </p:to>
                                    </p:set>
                                    <p:anim calcmode="lin" valueType="num">
                                      <p:cBhvr additive="base">
                                        <p:cTn id="7" dur="500" fill="hold"/>
                                        <p:tgtEl>
                                          <p:spTgt spid="409605"/>
                                        </p:tgtEl>
                                        <p:attrNameLst>
                                          <p:attrName>ppt_x</p:attrName>
                                        </p:attrNameLst>
                                      </p:cBhvr>
                                      <p:tavLst>
                                        <p:tav tm="0">
                                          <p:val>
                                            <p:strVal val="#ppt_x"/>
                                          </p:val>
                                        </p:tav>
                                        <p:tav tm="100000">
                                          <p:val>
                                            <p:strVal val="#ppt_x"/>
                                          </p:val>
                                        </p:tav>
                                      </p:tavLst>
                                    </p:anim>
                                    <p:anim calcmode="lin" valueType="num">
                                      <p:cBhvr additive="base">
                                        <p:cTn id="8" dur="500" fill="hold"/>
                                        <p:tgtEl>
                                          <p:spTgt spid="4096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5"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b="1">
                <a:ea typeface="宋体" pitchFamily="2" charset="-122"/>
              </a:rPr>
              <a:t>连锁放弃</a:t>
            </a:r>
            <a:r>
              <a:rPr lang="zh-CN" altLang="en-US">
                <a:ea typeface="宋体" pitchFamily="2" charset="-122"/>
              </a:rPr>
              <a:t> </a:t>
            </a:r>
            <a:endParaRPr lang="en-GB" altLang="zh-CN">
              <a:ea typeface="宋体" pitchFamily="2" charset="-122"/>
            </a:endParaRPr>
          </a:p>
        </p:txBody>
      </p:sp>
      <p:sp>
        <p:nvSpPr>
          <p:cNvPr id="32771" name="Rectangle 3"/>
          <p:cNvSpPr>
            <a:spLocks noGrp="1" noChangeArrowheads="1"/>
          </p:cNvSpPr>
          <p:nvPr>
            <p:ph type="body" idx="1"/>
          </p:nvPr>
        </p:nvSpPr>
        <p:spPr>
          <a:xfrm>
            <a:off x="495300" y="1220788"/>
            <a:ext cx="8859838" cy="2495550"/>
          </a:xfrm>
        </p:spPr>
        <p:txBody>
          <a:bodyPr/>
          <a:lstStyle/>
          <a:p>
            <a:r>
              <a:rPr lang="zh-CN" altLang="en-US">
                <a:ea typeface="宋体" pitchFamily="2" charset="-122"/>
              </a:rPr>
              <a:t>假设事务</a:t>
            </a:r>
            <a:r>
              <a:rPr lang="en-US" altLang="zh-CN">
                <a:ea typeface="宋体" pitchFamily="2" charset="-122"/>
              </a:rPr>
              <a:t>U</a:t>
            </a:r>
            <a:r>
              <a:rPr lang="zh-CN" altLang="en-US">
                <a:ea typeface="宋体" pitchFamily="2" charset="-122"/>
              </a:rPr>
              <a:t>推迟提交直到事务</a:t>
            </a:r>
            <a:r>
              <a:rPr lang="en-US" altLang="zh-CN">
                <a:ea typeface="宋体" pitchFamily="2" charset="-122"/>
              </a:rPr>
              <a:t>T</a:t>
            </a:r>
            <a:r>
              <a:rPr lang="zh-CN" altLang="en-US">
                <a:ea typeface="宋体" pitchFamily="2" charset="-122"/>
              </a:rPr>
              <a:t>被放弃</a:t>
            </a:r>
            <a:endParaRPr lang="en-GB" altLang="zh-CN">
              <a:ea typeface="宋体" pitchFamily="2" charset="-122"/>
            </a:endParaRPr>
          </a:p>
          <a:p>
            <a:pPr lvl="1"/>
            <a:r>
              <a:rPr lang="zh-CN" altLang="en-US" sz="2400">
                <a:ea typeface="宋体" pitchFamily="2" charset="-122"/>
              </a:rPr>
              <a:t>那么，此时事务</a:t>
            </a:r>
            <a:r>
              <a:rPr lang="en-US" altLang="zh-CN" sz="2400">
                <a:ea typeface="宋体" pitchFamily="2" charset="-122"/>
              </a:rPr>
              <a:t>U</a:t>
            </a:r>
            <a:r>
              <a:rPr lang="zh-CN" altLang="en-US" sz="2400">
                <a:ea typeface="宋体" pitchFamily="2" charset="-122"/>
              </a:rPr>
              <a:t>必须要放弃</a:t>
            </a:r>
            <a:endParaRPr lang="en-GB" altLang="zh-CN" sz="2400">
              <a:ea typeface="宋体" pitchFamily="2" charset="-122"/>
            </a:endParaRPr>
          </a:p>
          <a:p>
            <a:pPr lvl="1"/>
            <a:r>
              <a:rPr lang="zh-CN" altLang="en-US" sz="2400">
                <a:ea typeface="宋体" pitchFamily="2" charset="-122"/>
              </a:rPr>
              <a:t>其他观察到</a:t>
            </a:r>
            <a:r>
              <a:rPr lang="en-US" altLang="zh-CN" sz="2400">
                <a:ea typeface="宋体" pitchFamily="2" charset="-122"/>
              </a:rPr>
              <a:t>U</a:t>
            </a:r>
            <a:r>
              <a:rPr lang="zh-CN" altLang="en-US" sz="2400">
                <a:ea typeface="宋体" pitchFamily="2" charset="-122"/>
              </a:rPr>
              <a:t>结果的事务同样也要放弃</a:t>
            </a:r>
            <a:endParaRPr lang="en-GB" altLang="zh-CN" sz="2400">
              <a:ea typeface="宋体" pitchFamily="2" charset="-122"/>
            </a:endParaRPr>
          </a:p>
          <a:p>
            <a:pPr lvl="1"/>
            <a:r>
              <a:rPr lang="zh-CN" altLang="en-US" sz="2400">
                <a:ea typeface="宋体" pitchFamily="2" charset="-122"/>
              </a:rPr>
              <a:t>这些事务的放弃可能导致更多的事务被放弃</a:t>
            </a:r>
            <a:endParaRPr lang="en-GB" altLang="zh-CN" sz="2400">
              <a:ea typeface="宋体" pitchFamily="2" charset="-122"/>
            </a:endParaRPr>
          </a:p>
          <a:p>
            <a:r>
              <a:rPr lang="zh-CN" altLang="en-US">
                <a:ea typeface="宋体" pitchFamily="2" charset="-122"/>
              </a:rPr>
              <a:t>这种情况被称为</a:t>
            </a:r>
            <a:r>
              <a:rPr lang="zh-CN" altLang="en-US" b="1">
                <a:solidFill>
                  <a:srgbClr val="0000CC"/>
                </a:solidFill>
                <a:ea typeface="宋体" pitchFamily="2" charset="-122"/>
              </a:rPr>
              <a:t>连锁放弃</a:t>
            </a:r>
            <a:r>
              <a:rPr lang="zh-CN" altLang="en-US">
                <a:solidFill>
                  <a:srgbClr val="0000CC"/>
                </a:solidFill>
                <a:ea typeface="宋体" pitchFamily="2" charset="-122"/>
              </a:rPr>
              <a:t> </a:t>
            </a:r>
            <a:endParaRPr lang="en-GB" altLang="zh-CN">
              <a:solidFill>
                <a:srgbClr val="0000CC"/>
              </a:solidFill>
              <a:ea typeface="宋体" pitchFamily="2" charset="-122"/>
            </a:endParaRPr>
          </a:p>
        </p:txBody>
      </p:sp>
      <p:sp>
        <p:nvSpPr>
          <p:cNvPr id="32772" name="Rectangle 5"/>
          <p:cNvSpPr>
            <a:spLocks noChangeArrowheads="1"/>
          </p:cNvSpPr>
          <p:nvPr/>
        </p:nvSpPr>
        <p:spPr bwMode="auto">
          <a:xfrm>
            <a:off x="539750" y="3725863"/>
            <a:ext cx="8751888" cy="1569660"/>
          </a:xfrm>
          <a:prstGeom prst="rect">
            <a:avLst/>
          </a:prstGeom>
          <a:solidFill>
            <a:srgbClr val="A1D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nSpc>
                <a:spcPct val="90000"/>
              </a:lnSpc>
              <a:buClr>
                <a:schemeClr val="hlink"/>
              </a:buClr>
              <a:buFont typeface="Wingdings" pitchFamily="2" charset="2"/>
              <a:buNone/>
            </a:pPr>
            <a:r>
              <a:rPr lang="zh-CN" altLang="en-US" sz="2400">
                <a:latin typeface="Times" pitchFamily="18" charset="0"/>
                <a:ea typeface="宋体" pitchFamily="2" charset="-122"/>
              </a:rPr>
              <a:t>为了避免这种情况出现</a:t>
            </a:r>
            <a:endParaRPr lang="en-GB" altLang="zh-CN" sz="2400">
              <a:solidFill>
                <a:schemeClr val="hlink"/>
              </a:solidFill>
              <a:ea typeface="宋体" pitchFamily="2" charset="-122"/>
            </a:endParaRPr>
          </a:p>
          <a:p>
            <a:pPr lvl="1">
              <a:lnSpc>
                <a:spcPct val="90000"/>
              </a:lnSpc>
              <a:buClr>
                <a:schemeClr val="hlink"/>
              </a:buClr>
              <a:buFontTx/>
              <a:buNone/>
            </a:pPr>
            <a:r>
              <a:rPr lang="zh-CN" altLang="en-US" sz="2400">
                <a:latin typeface="Times" pitchFamily="18" charset="0"/>
                <a:ea typeface="宋体" pitchFamily="2" charset="-122"/>
              </a:rPr>
              <a:t>只允许事务读取由已提交事务修改的对象</a:t>
            </a:r>
            <a:endParaRPr lang="en-GB" altLang="zh-CN" sz="1800">
              <a:solidFill>
                <a:schemeClr val="hlink"/>
              </a:solidFill>
              <a:ea typeface="宋体" pitchFamily="2" charset="-122"/>
            </a:endParaRPr>
          </a:p>
          <a:p>
            <a:pPr lvl="1">
              <a:lnSpc>
                <a:spcPct val="90000"/>
              </a:lnSpc>
              <a:buClr>
                <a:schemeClr val="hlink"/>
              </a:buClr>
              <a:buFontTx/>
              <a:buNone/>
            </a:pPr>
            <a:r>
              <a:rPr lang="zh-CN" altLang="en-US" sz="2400">
                <a:latin typeface="Times" pitchFamily="18" charset="0"/>
                <a:ea typeface="宋体" pitchFamily="2" charset="-122"/>
              </a:rPr>
              <a:t>为了保证这一点，</a:t>
            </a:r>
            <a:r>
              <a:rPr lang="zh-CN" altLang="en-US" sz="2400" b="1">
                <a:solidFill>
                  <a:srgbClr val="0000CC"/>
                </a:solidFill>
                <a:latin typeface="Times" pitchFamily="18" charset="0"/>
                <a:ea typeface="宋体" pitchFamily="2" charset="-122"/>
              </a:rPr>
              <a:t>读</a:t>
            </a:r>
            <a:r>
              <a:rPr lang="zh-CN" altLang="en-US" sz="2400">
                <a:solidFill>
                  <a:srgbClr val="0000CC"/>
                </a:solidFill>
                <a:latin typeface="Times" pitchFamily="18" charset="0"/>
                <a:ea typeface="宋体" pitchFamily="2" charset="-122"/>
              </a:rPr>
              <a:t>某对象的操作必须推迟到</a:t>
            </a:r>
            <a:r>
              <a:rPr lang="zh-CN" altLang="en-US" sz="2400" b="1">
                <a:solidFill>
                  <a:srgbClr val="0000CC"/>
                </a:solidFill>
                <a:latin typeface="Times" pitchFamily="18" charset="0"/>
                <a:ea typeface="宋体" pitchFamily="2" charset="-122"/>
              </a:rPr>
              <a:t>写</a:t>
            </a:r>
            <a:r>
              <a:rPr lang="zh-CN" altLang="en-US" sz="2400">
                <a:solidFill>
                  <a:srgbClr val="0000CC"/>
                </a:solidFill>
                <a:latin typeface="Times" pitchFamily="18" charset="0"/>
                <a:ea typeface="宋体" pitchFamily="2" charset="-122"/>
              </a:rPr>
              <a:t>该对象数据的事务提交或放弃</a:t>
            </a:r>
            <a:endParaRPr lang="en-GB" altLang="zh-CN" sz="1800">
              <a:solidFill>
                <a:srgbClr val="0000CC"/>
              </a:solidFill>
              <a:ea typeface="宋体" pitchFamily="2" charset="-122"/>
            </a:endParaRPr>
          </a:p>
        </p:txBody>
      </p:sp>
      <p:sp>
        <p:nvSpPr>
          <p:cNvPr id="32773" name="Rectangle 6"/>
          <p:cNvSpPr>
            <a:spLocks noChangeArrowheads="1"/>
          </p:cNvSpPr>
          <p:nvPr/>
        </p:nvSpPr>
        <p:spPr bwMode="auto">
          <a:xfrm>
            <a:off x="622300" y="6024563"/>
            <a:ext cx="8362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zh-CN" altLang="en-US">
                <a:solidFill>
                  <a:srgbClr val="0000CC"/>
                </a:solidFill>
                <a:latin typeface="Times" pitchFamily="18" charset="0"/>
                <a:ea typeface="宋体" pitchFamily="2" charset="-122"/>
              </a:rPr>
              <a:t>防止连锁放弃是一个比保证事务可恢复性更强的条件</a:t>
            </a:r>
            <a:endParaRPr lang="en-GB" altLang="zh-CN" sz="2600">
              <a:solidFill>
                <a:srgbClr val="0000CC"/>
              </a:solidFill>
              <a:ea typeface="宋体" pitchFamily="2" charset="-122"/>
            </a:endParaRPr>
          </a:p>
        </p:txBody>
      </p:sp>
      <p:sp>
        <p:nvSpPr>
          <p:cNvPr id="32774" name="Rectangle 7"/>
          <p:cNvSpPr>
            <a:spLocks noChangeArrowheads="1"/>
          </p:cNvSpPr>
          <p:nvPr/>
        </p:nvSpPr>
        <p:spPr bwMode="auto">
          <a:xfrm>
            <a:off x="849313" y="5519738"/>
            <a:ext cx="6535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en-GB" altLang="zh-CN" sz="2400">
                <a:ea typeface="宋体" pitchFamily="2" charset="-122"/>
              </a:rPr>
              <a:t>e.g. </a:t>
            </a:r>
            <a:r>
              <a:rPr lang="en-GB" altLang="zh-CN" sz="2400" i="1">
                <a:ea typeface="宋体" pitchFamily="2" charset="-122"/>
              </a:rPr>
              <a:t>U</a:t>
            </a:r>
            <a:r>
              <a:rPr lang="en-GB" altLang="zh-CN" sz="2400">
                <a:ea typeface="宋体" pitchFamily="2" charset="-122"/>
              </a:rPr>
              <a:t> </a:t>
            </a:r>
            <a:r>
              <a:rPr lang="zh-CN" altLang="en-GB" sz="2400">
                <a:ea typeface="宋体" pitchFamily="2" charset="-122"/>
              </a:rPr>
              <a:t>要等到</a:t>
            </a:r>
            <a:r>
              <a:rPr lang="en-GB" altLang="zh-CN" sz="2400">
                <a:ea typeface="宋体" pitchFamily="2" charset="-122"/>
              </a:rPr>
              <a:t>T</a:t>
            </a:r>
            <a:r>
              <a:rPr lang="zh-CN" altLang="en-GB" sz="2400">
                <a:ea typeface="宋体" pitchFamily="2" charset="-122"/>
              </a:rPr>
              <a:t>提交或放弃，才执行</a:t>
            </a:r>
            <a:r>
              <a:rPr lang="en-GB" altLang="zh-CN" sz="2400">
                <a:ea typeface="宋体" pitchFamily="2" charset="-122"/>
              </a:rPr>
              <a:t> </a:t>
            </a:r>
            <a:r>
              <a:rPr lang="en-GB" altLang="zh-CN" sz="2400" i="1">
                <a:ea typeface="宋体" pitchFamily="2" charset="-122"/>
              </a:rPr>
              <a:t>getBalance</a:t>
            </a:r>
            <a:endParaRPr lang="en-GB" altLang="zh-CN" sz="2400">
              <a:ea typeface="宋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altLang="zh-CN">
                <a:ea typeface="宋体" pitchFamily="2" charset="-122"/>
              </a:rPr>
              <a:t>1</a:t>
            </a:r>
            <a:r>
              <a:rPr lang="zh-CN" altLang="en-GB">
                <a:ea typeface="宋体" pitchFamily="2" charset="-122"/>
              </a:rPr>
              <a:t>事务简介（</a:t>
            </a:r>
            <a:r>
              <a:rPr lang="en-GB" altLang="zh-CN">
                <a:ea typeface="宋体" pitchFamily="2" charset="-122"/>
              </a:rPr>
              <a:t>1</a:t>
            </a:r>
            <a:r>
              <a:rPr lang="zh-CN" altLang="en-GB">
                <a:ea typeface="宋体" pitchFamily="2" charset="-122"/>
              </a:rPr>
              <a:t>）</a:t>
            </a:r>
            <a:endParaRPr lang="en-GB" altLang="zh-CN">
              <a:ea typeface="宋体" pitchFamily="2" charset="-122"/>
            </a:endParaRPr>
          </a:p>
        </p:txBody>
      </p:sp>
      <p:sp>
        <p:nvSpPr>
          <p:cNvPr id="6147" name="Rectangle 3"/>
          <p:cNvSpPr>
            <a:spLocks noGrp="1" noChangeArrowheads="1"/>
          </p:cNvSpPr>
          <p:nvPr>
            <p:ph type="body" idx="1"/>
          </p:nvPr>
        </p:nvSpPr>
        <p:spPr>
          <a:xfrm>
            <a:off x="495300" y="1333500"/>
            <a:ext cx="9026525" cy="5524500"/>
          </a:xfrm>
        </p:spPr>
        <p:txBody>
          <a:bodyPr/>
          <a:lstStyle/>
          <a:p>
            <a:r>
              <a:rPr lang="zh-CN" altLang="en-GB" smtClean="0">
                <a:ea typeface="宋体" pitchFamily="2" charset="-122"/>
              </a:rPr>
              <a:t>事务</a:t>
            </a:r>
            <a:r>
              <a:rPr lang="zh-CN" altLang="en-GB">
                <a:ea typeface="宋体" pitchFamily="2" charset="-122"/>
              </a:rPr>
              <a:t>的应用需求</a:t>
            </a:r>
          </a:p>
          <a:p>
            <a:pPr lvl="1"/>
            <a:r>
              <a:rPr lang="zh-CN" altLang="en-GB" sz="2400">
                <a:ea typeface="宋体" pitchFamily="2" charset="-122"/>
              </a:rPr>
              <a:t>在一些应用中，客户要求给服务器的一组请求按下列意义是原子的</a:t>
            </a:r>
          </a:p>
          <a:p>
            <a:pPr lvl="2"/>
            <a:r>
              <a:rPr lang="zh-CN" altLang="en-GB" sz="2400">
                <a:ea typeface="宋体" pitchFamily="2" charset="-122"/>
              </a:rPr>
              <a:t>它们不受其他并发客户的操作的</a:t>
            </a:r>
            <a:r>
              <a:rPr lang="zh-CN" altLang="en-GB" sz="2400" smtClean="0">
                <a:ea typeface="宋体" pitchFamily="2" charset="-122"/>
              </a:rPr>
              <a:t>干扰</a:t>
            </a:r>
          </a:p>
          <a:p>
            <a:pPr lvl="2"/>
            <a:r>
              <a:rPr lang="zh-CN" altLang="en-US" sz="2400" smtClean="0">
                <a:ea typeface="宋体" pitchFamily="2" charset="-122"/>
              </a:rPr>
              <a:t>所有操作或者全部成功完成，或者在面临服务器崩溃时，没有留下它们的任何影响</a:t>
            </a:r>
            <a:endParaRPr lang="en-US" altLang="zh-CN" sz="2400" smtClean="0">
              <a:ea typeface="宋体" pitchFamily="2" charset="-122"/>
            </a:endParaRPr>
          </a:p>
          <a:p>
            <a:endParaRPr lang="en-US" altLang="zh-CN" smtClean="0">
              <a:ea typeface="宋体" pitchFamily="2" charset="-122"/>
            </a:endParaRPr>
          </a:p>
          <a:p>
            <a:r>
              <a:rPr lang="zh-CN" altLang="en-GB" smtClean="0">
                <a:ea typeface="宋体" pitchFamily="2" charset="-122"/>
              </a:rPr>
              <a:t>事务</a:t>
            </a:r>
            <a:r>
              <a:rPr lang="zh-CN" altLang="en-GB">
                <a:ea typeface="宋体" pitchFamily="2" charset="-122"/>
              </a:rPr>
              <a:t>的定义</a:t>
            </a:r>
          </a:p>
          <a:p>
            <a:pPr lvl="1"/>
            <a:r>
              <a:rPr lang="zh-CN" altLang="en-GB" sz="2400">
                <a:ea typeface="宋体" pitchFamily="2" charset="-122"/>
              </a:rPr>
              <a:t>事务是由用户定义的针对服务器对象的</a:t>
            </a:r>
            <a:r>
              <a:rPr lang="zh-CN" altLang="en-GB" sz="2400" b="1">
                <a:solidFill>
                  <a:srgbClr val="C00000"/>
                </a:solidFill>
                <a:ea typeface="宋体" pitchFamily="2" charset="-122"/>
              </a:rPr>
              <a:t>一组操作</a:t>
            </a:r>
            <a:r>
              <a:rPr lang="zh-CN" altLang="en-GB" sz="2400">
                <a:ea typeface="宋体" pitchFamily="2" charset="-122"/>
              </a:rPr>
              <a:t>，它们组成一个不可分割的单元，由服务器执行。</a:t>
            </a:r>
            <a:r>
              <a:rPr lang="zh-CN" altLang="en-GB" sz="2400" b="1">
                <a:solidFill>
                  <a:srgbClr val="C00000"/>
                </a:solidFill>
                <a:ea typeface="宋体" pitchFamily="2" charset="-122"/>
              </a:rPr>
              <a:t>或者都做</a:t>
            </a:r>
            <a:r>
              <a:rPr lang="zh-CN" altLang="en-GB" sz="2400">
                <a:ea typeface="宋体" pitchFamily="2" charset="-122"/>
              </a:rPr>
              <a:t>，</a:t>
            </a:r>
            <a:r>
              <a:rPr lang="zh-CN" altLang="en-GB" sz="2400" b="1">
                <a:solidFill>
                  <a:srgbClr val="C00000"/>
                </a:solidFill>
                <a:ea typeface="宋体" pitchFamily="2" charset="-122"/>
              </a:rPr>
              <a:t>或者都</a:t>
            </a:r>
            <a:r>
              <a:rPr lang="zh-CN" altLang="en-GB" sz="2400" b="1">
                <a:solidFill>
                  <a:srgbClr val="C00000"/>
                </a:solidFill>
                <a:ea typeface="宋体" pitchFamily="2" charset="-122"/>
              </a:rPr>
              <a:t>不</a:t>
            </a:r>
            <a:r>
              <a:rPr lang="zh-CN" altLang="en-GB" sz="2400" b="1" smtClean="0">
                <a:solidFill>
                  <a:srgbClr val="C00000"/>
                </a:solidFill>
                <a:ea typeface="宋体" pitchFamily="2" charset="-122"/>
              </a:rPr>
              <a:t>做</a:t>
            </a:r>
            <a:r>
              <a:rPr lang="zh-CN" altLang="en-US" sz="3000" smtClean="0">
                <a:ea typeface="宋体" pitchFamily="2" charset="-122"/>
              </a:rPr>
              <a:t> </a:t>
            </a:r>
            <a:endParaRPr lang="zh-CN" altLang="en-US" sz="3000">
              <a:ea typeface="宋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过早写入：重写</a:t>
            </a:r>
            <a:r>
              <a:rPr lang="en-GB" altLang="zh-CN">
                <a:ea typeface="宋体" pitchFamily="2" charset="-122"/>
              </a:rPr>
              <a:t>(overwriting)</a:t>
            </a:r>
            <a:r>
              <a:rPr lang="zh-CN" altLang="en-GB">
                <a:ea typeface="宋体" pitchFamily="2" charset="-122"/>
              </a:rPr>
              <a:t>未提交的值</a:t>
            </a:r>
            <a:endParaRPr lang="en-GB" altLang="zh-CN">
              <a:ea typeface="宋体" pitchFamily="2" charset="-122"/>
            </a:endParaRPr>
          </a:p>
        </p:txBody>
      </p:sp>
      <p:sp>
        <p:nvSpPr>
          <p:cNvPr id="33795" name="Rectangle 3"/>
          <p:cNvSpPr>
            <a:spLocks noChangeArrowheads="1"/>
          </p:cNvSpPr>
          <p:nvPr/>
        </p:nvSpPr>
        <p:spPr bwMode="auto">
          <a:xfrm>
            <a:off x="830263" y="1504950"/>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b="1">
                <a:solidFill>
                  <a:srgbClr val="000000"/>
                </a:solidFill>
                <a:latin typeface="Times" pitchFamily="18" charset="0"/>
                <a:ea typeface="宋体" pitchFamily="2" charset="-122"/>
              </a:rPr>
              <a:t>事务 </a:t>
            </a:r>
            <a:endParaRPr kumimoji="0" lang="zh-CN" altLang="en-GB" sz="2400">
              <a:latin typeface="Times" pitchFamily="18" charset="0"/>
              <a:ea typeface="宋体" pitchFamily="2" charset="-122"/>
            </a:endParaRPr>
          </a:p>
        </p:txBody>
      </p:sp>
      <p:sp>
        <p:nvSpPr>
          <p:cNvPr id="33796" name="Rectangle 4"/>
          <p:cNvSpPr>
            <a:spLocks noChangeArrowheads="1"/>
          </p:cNvSpPr>
          <p:nvPr/>
        </p:nvSpPr>
        <p:spPr bwMode="auto">
          <a:xfrm>
            <a:off x="2282825" y="1504950"/>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i="1">
                <a:solidFill>
                  <a:srgbClr val="000000"/>
                </a:solidFill>
                <a:latin typeface="Times" pitchFamily="18" charset="0"/>
                <a:ea typeface="宋体" pitchFamily="2" charset="-122"/>
              </a:rPr>
              <a:t>T</a:t>
            </a:r>
            <a:endParaRPr kumimoji="0" lang="en-GB" altLang="zh-CN" sz="2400">
              <a:latin typeface="Times" pitchFamily="18" charset="0"/>
              <a:ea typeface="宋体" pitchFamily="2" charset="-122"/>
            </a:endParaRPr>
          </a:p>
        </p:txBody>
      </p:sp>
      <p:sp>
        <p:nvSpPr>
          <p:cNvPr id="33797" name="Rectangle 5"/>
          <p:cNvSpPr>
            <a:spLocks noChangeArrowheads="1"/>
          </p:cNvSpPr>
          <p:nvPr/>
        </p:nvSpPr>
        <p:spPr bwMode="auto">
          <a:xfrm>
            <a:off x="2435225" y="1504950"/>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33798" name="Rectangle 6"/>
          <p:cNvSpPr>
            <a:spLocks noChangeArrowheads="1"/>
          </p:cNvSpPr>
          <p:nvPr/>
        </p:nvSpPr>
        <p:spPr bwMode="auto">
          <a:xfrm>
            <a:off x="860425" y="1938338"/>
            <a:ext cx="1852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a.setBalance(105)</a:t>
            </a:r>
            <a:endParaRPr kumimoji="0" lang="en-GB" altLang="zh-CN" sz="2400">
              <a:latin typeface="Times" pitchFamily="18" charset="0"/>
              <a:ea typeface="宋体" pitchFamily="2" charset="-122"/>
            </a:endParaRPr>
          </a:p>
        </p:txBody>
      </p:sp>
      <p:sp>
        <p:nvSpPr>
          <p:cNvPr id="33799" name="Rectangle 7"/>
          <p:cNvSpPr>
            <a:spLocks noChangeArrowheads="1"/>
          </p:cNvSpPr>
          <p:nvPr/>
        </p:nvSpPr>
        <p:spPr bwMode="auto">
          <a:xfrm>
            <a:off x="5291138" y="1504950"/>
            <a:ext cx="511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b="1">
                <a:solidFill>
                  <a:srgbClr val="000000"/>
                </a:solidFill>
                <a:latin typeface="Times" pitchFamily="18" charset="0"/>
                <a:ea typeface="宋体" pitchFamily="2" charset="-122"/>
              </a:rPr>
              <a:t>事务</a:t>
            </a:r>
            <a:endParaRPr kumimoji="0" lang="zh-CN" altLang="en-GB" sz="2400">
              <a:latin typeface="Times" pitchFamily="18" charset="0"/>
              <a:ea typeface="宋体" pitchFamily="2" charset="-122"/>
            </a:endParaRPr>
          </a:p>
        </p:txBody>
      </p:sp>
      <p:sp>
        <p:nvSpPr>
          <p:cNvPr id="33800" name="Rectangle 8"/>
          <p:cNvSpPr>
            <a:spLocks noChangeArrowheads="1"/>
          </p:cNvSpPr>
          <p:nvPr/>
        </p:nvSpPr>
        <p:spPr bwMode="auto">
          <a:xfrm>
            <a:off x="6742113" y="150495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i="1">
                <a:solidFill>
                  <a:srgbClr val="000000"/>
                </a:solidFill>
                <a:latin typeface="Times" pitchFamily="18" charset="0"/>
                <a:ea typeface="宋体" pitchFamily="2" charset="-122"/>
              </a:rPr>
              <a:t>U</a:t>
            </a:r>
            <a:endParaRPr kumimoji="0" lang="en-GB" altLang="zh-CN" sz="2400">
              <a:latin typeface="Times" pitchFamily="18" charset="0"/>
              <a:ea typeface="宋体" pitchFamily="2" charset="-122"/>
            </a:endParaRPr>
          </a:p>
        </p:txBody>
      </p:sp>
      <p:sp>
        <p:nvSpPr>
          <p:cNvPr id="33801" name="Rectangle 9"/>
          <p:cNvSpPr>
            <a:spLocks noChangeArrowheads="1"/>
          </p:cNvSpPr>
          <p:nvPr/>
        </p:nvSpPr>
        <p:spPr bwMode="auto">
          <a:xfrm>
            <a:off x="6919913" y="1504950"/>
            <a:ext cx="84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33802" name="Rectangle 10"/>
          <p:cNvSpPr>
            <a:spLocks noChangeArrowheads="1"/>
          </p:cNvSpPr>
          <p:nvPr/>
        </p:nvSpPr>
        <p:spPr bwMode="auto">
          <a:xfrm>
            <a:off x="5291138" y="1938338"/>
            <a:ext cx="18526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a.setBalance(110)</a:t>
            </a:r>
            <a:endParaRPr kumimoji="0" lang="en-GB" altLang="zh-CN" sz="2400">
              <a:latin typeface="Times" pitchFamily="18" charset="0"/>
              <a:ea typeface="宋体" pitchFamily="2" charset="-122"/>
            </a:endParaRPr>
          </a:p>
        </p:txBody>
      </p:sp>
      <p:sp>
        <p:nvSpPr>
          <p:cNvPr id="33803" name="Rectangle 11"/>
          <p:cNvSpPr>
            <a:spLocks noChangeArrowheads="1"/>
          </p:cNvSpPr>
          <p:nvPr/>
        </p:nvSpPr>
        <p:spPr bwMode="auto">
          <a:xfrm>
            <a:off x="4068763" y="2430463"/>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$100</a:t>
            </a:r>
            <a:endParaRPr kumimoji="0" lang="en-GB" altLang="zh-CN" sz="2400">
              <a:latin typeface="Times" pitchFamily="18" charset="0"/>
              <a:ea typeface="宋体" pitchFamily="2" charset="-122"/>
            </a:endParaRPr>
          </a:p>
        </p:txBody>
      </p:sp>
      <p:sp>
        <p:nvSpPr>
          <p:cNvPr id="33804" name="Rectangle 12"/>
          <p:cNvSpPr>
            <a:spLocks noChangeArrowheads="1"/>
          </p:cNvSpPr>
          <p:nvPr/>
        </p:nvSpPr>
        <p:spPr bwMode="auto">
          <a:xfrm>
            <a:off x="860425" y="2787650"/>
            <a:ext cx="1852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a.setBalance(105)</a:t>
            </a:r>
            <a:endParaRPr kumimoji="0" lang="en-GB" altLang="zh-CN" sz="2400">
              <a:latin typeface="Times" pitchFamily="18" charset="0"/>
              <a:ea typeface="宋体" pitchFamily="2" charset="-122"/>
            </a:endParaRPr>
          </a:p>
        </p:txBody>
      </p:sp>
      <p:sp>
        <p:nvSpPr>
          <p:cNvPr id="33805" name="Rectangle 13"/>
          <p:cNvSpPr>
            <a:spLocks noChangeArrowheads="1"/>
          </p:cNvSpPr>
          <p:nvPr/>
        </p:nvSpPr>
        <p:spPr bwMode="auto">
          <a:xfrm>
            <a:off x="4068763" y="2787650"/>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$105</a:t>
            </a:r>
            <a:endParaRPr kumimoji="0" lang="en-GB" altLang="zh-CN" sz="2400">
              <a:latin typeface="Times" pitchFamily="18" charset="0"/>
              <a:ea typeface="宋体" pitchFamily="2" charset="-122"/>
            </a:endParaRPr>
          </a:p>
        </p:txBody>
      </p:sp>
      <p:sp>
        <p:nvSpPr>
          <p:cNvPr id="33806" name="Rectangle 14"/>
          <p:cNvSpPr>
            <a:spLocks noChangeArrowheads="1"/>
          </p:cNvSpPr>
          <p:nvPr/>
        </p:nvSpPr>
        <p:spPr bwMode="auto">
          <a:xfrm>
            <a:off x="5291138" y="3173413"/>
            <a:ext cx="18526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a.setBalance(110)</a:t>
            </a:r>
            <a:endParaRPr kumimoji="0" lang="en-GB" altLang="zh-CN" sz="2400">
              <a:latin typeface="Times" pitchFamily="18" charset="0"/>
              <a:ea typeface="宋体" pitchFamily="2" charset="-122"/>
            </a:endParaRPr>
          </a:p>
        </p:txBody>
      </p:sp>
      <p:sp>
        <p:nvSpPr>
          <p:cNvPr id="33807" name="Rectangle 15"/>
          <p:cNvSpPr>
            <a:spLocks noChangeArrowheads="1"/>
          </p:cNvSpPr>
          <p:nvPr/>
        </p:nvSpPr>
        <p:spPr bwMode="auto">
          <a:xfrm>
            <a:off x="8499475" y="3173413"/>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$110</a:t>
            </a:r>
            <a:endParaRPr kumimoji="0" lang="en-GB" altLang="zh-CN" sz="2400">
              <a:latin typeface="Times" pitchFamily="18" charset="0"/>
              <a:ea typeface="宋体" pitchFamily="2" charset="-122"/>
            </a:endParaRPr>
          </a:p>
        </p:txBody>
      </p:sp>
      <p:grpSp>
        <p:nvGrpSpPr>
          <p:cNvPr id="33808" name="Group 16"/>
          <p:cNvGrpSpPr>
            <a:grpSpLocks/>
          </p:cNvGrpSpPr>
          <p:nvPr/>
        </p:nvGrpSpPr>
        <p:grpSpPr bwMode="auto">
          <a:xfrm>
            <a:off x="630238" y="1435100"/>
            <a:ext cx="8626475" cy="2136775"/>
            <a:chOff x="293" y="1513"/>
            <a:chExt cx="5553" cy="1346"/>
          </a:xfrm>
        </p:grpSpPr>
        <p:sp>
          <p:nvSpPr>
            <p:cNvPr id="33815" name="Line 17"/>
            <p:cNvSpPr>
              <a:spLocks noChangeShapeType="1"/>
            </p:cNvSpPr>
            <p:nvPr/>
          </p:nvSpPr>
          <p:spPr bwMode="auto">
            <a:xfrm>
              <a:off x="293" y="1513"/>
              <a:ext cx="555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6" name="Line 18"/>
            <p:cNvSpPr>
              <a:spLocks noChangeShapeType="1"/>
            </p:cNvSpPr>
            <p:nvPr/>
          </p:nvSpPr>
          <p:spPr bwMode="auto">
            <a:xfrm>
              <a:off x="293" y="2075"/>
              <a:ext cx="555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7" name="Line 19"/>
            <p:cNvSpPr>
              <a:spLocks noChangeShapeType="1"/>
            </p:cNvSpPr>
            <p:nvPr/>
          </p:nvSpPr>
          <p:spPr bwMode="auto">
            <a:xfrm>
              <a:off x="293" y="2859"/>
              <a:ext cx="555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809" name="Line 20"/>
          <p:cNvSpPr>
            <a:spLocks noChangeShapeType="1"/>
          </p:cNvSpPr>
          <p:nvPr/>
        </p:nvSpPr>
        <p:spPr bwMode="auto">
          <a:xfrm>
            <a:off x="5032375" y="1447800"/>
            <a:ext cx="0" cy="21256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17" name="Rectangle 21"/>
          <p:cNvSpPr>
            <a:spLocks noChangeArrowheads="1"/>
          </p:cNvSpPr>
          <p:nvPr/>
        </p:nvSpPr>
        <p:spPr bwMode="auto">
          <a:xfrm>
            <a:off x="403225" y="3787775"/>
            <a:ext cx="9436100" cy="3013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nSpc>
                <a:spcPct val="90000"/>
              </a:lnSpc>
              <a:buClr>
                <a:schemeClr val="hlink"/>
              </a:buClr>
            </a:pPr>
            <a:r>
              <a:rPr lang="zh-CN" altLang="en-US" sz="2400">
                <a:latin typeface="Times" pitchFamily="18" charset="0"/>
                <a:ea typeface="宋体" pitchFamily="2" charset="-122"/>
              </a:rPr>
              <a:t>一些数据库系统保存</a:t>
            </a:r>
            <a:r>
              <a:rPr lang="zh-CN" altLang="en-US" sz="2400">
                <a:latin typeface="宋体" pitchFamily="2" charset="-122"/>
                <a:ea typeface="宋体" pitchFamily="2" charset="-122"/>
              </a:rPr>
              <a:t>“</a:t>
            </a:r>
            <a:r>
              <a:rPr lang="zh-CN" altLang="en-US" sz="2400">
                <a:latin typeface="Times" pitchFamily="18" charset="0"/>
                <a:ea typeface="宋体" pitchFamily="2" charset="-122"/>
              </a:rPr>
              <a:t>前映像</a:t>
            </a:r>
            <a:r>
              <a:rPr lang="zh-CN" altLang="en-US" sz="2400">
                <a:latin typeface="宋体" pitchFamily="2" charset="-122"/>
                <a:ea typeface="宋体" pitchFamily="2" charset="-122"/>
              </a:rPr>
              <a:t>”</a:t>
            </a:r>
            <a:r>
              <a:rPr lang="en-US" altLang="zh-CN" sz="2400">
                <a:latin typeface="Times" pitchFamily="18" charset="0"/>
                <a:ea typeface="宋体" pitchFamily="2" charset="-122"/>
              </a:rPr>
              <a:t>(</a:t>
            </a:r>
            <a:r>
              <a:rPr lang="en-GB" altLang="zh-CN" sz="2400">
                <a:latin typeface="Times" pitchFamily="18" charset="0"/>
                <a:ea typeface="宋体" pitchFamily="2" charset="-122"/>
              </a:rPr>
              <a:t>before images</a:t>
            </a:r>
            <a:r>
              <a:rPr lang="en-US" altLang="zh-CN" sz="2400">
                <a:latin typeface="Times" pitchFamily="18" charset="0"/>
                <a:ea typeface="宋体" pitchFamily="2" charset="-122"/>
              </a:rPr>
              <a:t>)</a:t>
            </a:r>
            <a:r>
              <a:rPr lang="zh-CN" altLang="en-US" sz="2400">
                <a:latin typeface="Times" pitchFamily="18" charset="0"/>
                <a:ea typeface="宋体" pitchFamily="2" charset="-122"/>
              </a:rPr>
              <a:t>，在事务放弃之后，用前映像中的值来恢复它们</a:t>
            </a:r>
            <a:endParaRPr lang="en-GB" altLang="zh-CN">
              <a:solidFill>
                <a:schemeClr val="hlink"/>
              </a:solidFill>
              <a:ea typeface="宋体" pitchFamily="2" charset="-122"/>
            </a:endParaRPr>
          </a:p>
          <a:p>
            <a:pPr lvl="1">
              <a:lnSpc>
                <a:spcPct val="90000"/>
              </a:lnSpc>
              <a:buClr>
                <a:schemeClr val="hlink"/>
              </a:buClr>
            </a:pPr>
            <a:r>
              <a:rPr lang="en-GB" altLang="zh-CN" sz="2400">
                <a:ea typeface="宋体" pitchFamily="2" charset="-122"/>
              </a:rPr>
              <a:t>e.g. $100 </a:t>
            </a:r>
            <a:r>
              <a:rPr lang="zh-CN" altLang="en-GB" sz="2400">
                <a:ea typeface="宋体" pitchFamily="2" charset="-122"/>
              </a:rPr>
              <a:t>是</a:t>
            </a:r>
            <a:r>
              <a:rPr lang="en-GB" altLang="zh-CN" sz="2400" i="1">
                <a:ea typeface="宋体" pitchFamily="2" charset="-122"/>
              </a:rPr>
              <a:t>T</a:t>
            </a:r>
            <a:r>
              <a:rPr lang="zh-CN" altLang="en-GB" sz="2400">
                <a:ea typeface="宋体" pitchFamily="2" charset="-122"/>
              </a:rPr>
              <a:t>写操作的前映像</a:t>
            </a:r>
            <a:r>
              <a:rPr lang="en-GB" altLang="zh-CN" sz="2400">
                <a:ea typeface="宋体" pitchFamily="2" charset="-122"/>
              </a:rPr>
              <a:t>, $105 </a:t>
            </a:r>
            <a:r>
              <a:rPr lang="zh-CN" altLang="en-GB" sz="2400">
                <a:ea typeface="宋体" pitchFamily="2" charset="-122"/>
              </a:rPr>
              <a:t>是</a:t>
            </a:r>
            <a:r>
              <a:rPr lang="en-GB" altLang="zh-CN" sz="2400" i="1">
                <a:ea typeface="宋体" pitchFamily="2" charset="-122"/>
              </a:rPr>
              <a:t>U</a:t>
            </a:r>
            <a:r>
              <a:rPr lang="zh-CN" altLang="en-GB" sz="2400">
                <a:ea typeface="宋体" pitchFamily="2" charset="-122"/>
              </a:rPr>
              <a:t>写操作的前映像</a:t>
            </a:r>
            <a:endParaRPr lang="en-GB" altLang="zh-CN" sz="2400">
              <a:ea typeface="宋体" pitchFamily="2" charset="-122"/>
            </a:endParaRPr>
          </a:p>
          <a:p>
            <a:pPr lvl="1">
              <a:lnSpc>
                <a:spcPct val="90000"/>
              </a:lnSpc>
              <a:buClr>
                <a:schemeClr val="hlink"/>
              </a:buClr>
            </a:pPr>
            <a:r>
              <a:rPr lang="zh-CN" altLang="en-GB" sz="2400">
                <a:ea typeface="宋体" pitchFamily="2" charset="-122"/>
              </a:rPr>
              <a:t>如果</a:t>
            </a:r>
            <a:r>
              <a:rPr lang="en-GB" altLang="zh-CN" sz="2400" i="1">
                <a:ea typeface="宋体" pitchFamily="2" charset="-122"/>
              </a:rPr>
              <a:t>U</a:t>
            </a:r>
            <a:r>
              <a:rPr lang="en-GB" altLang="zh-CN" sz="2400">
                <a:ea typeface="宋体" pitchFamily="2" charset="-122"/>
              </a:rPr>
              <a:t> </a:t>
            </a:r>
            <a:r>
              <a:rPr lang="zh-CN" altLang="en-GB" sz="2400">
                <a:ea typeface="宋体" pitchFamily="2" charset="-122"/>
              </a:rPr>
              <a:t>放弃了，我们获得正确的余额</a:t>
            </a:r>
            <a:r>
              <a:rPr lang="en-GB" altLang="zh-CN" sz="2400">
                <a:ea typeface="宋体" pitchFamily="2" charset="-122"/>
              </a:rPr>
              <a:t> $105, </a:t>
            </a:r>
          </a:p>
          <a:p>
            <a:pPr lvl="1">
              <a:lnSpc>
                <a:spcPct val="90000"/>
              </a:lnSpc>
              <a:buClr>
                <a:schemeClr val="hlink"/>
              </a:buClr>
            </a:pPr>
            <a:r>
              <a:rPr lang="zh-CN" altLang="en-GB" sz="2400">
                <a:ea typeface="宋体" pitchFamily="2" charset="-122"/>
              </a:rPr>
              <a:t>如果</a:t>
            </a:r>
            <a:r>
              <a:rPr lang="en-GB" altLang="zh-CN" sz="2400" i="1">
                <a:ea typeface="宋体" pitchFamily="2" charset="-122"/>
              </a:rPr>
              <a:t>U</a:t>
            </a:r>
            <a:r>
              <a:rPr lang="en-GB" altLang="zh-CN" sz="2400">
                <a:ea typeface="宋体" pitchFamily="2" charset="-122"/>
              </a:rPr>
              <a:t> </a:t>
            </a:r>
            <a:r>
              <a:rPr lang="zh-CN" altLang="en-GB" sz="2400">
                <a:ea typeface="宋体" pitchFamily="2" charset="-122"/>
              </a:rPr>
              <a:t>提交了，接着</a:t>
            </a:r>
            <a:r>
              <a:rPr lang="en-GB" altLang="zh-CN" sz="2400" i="1">
                <a:ea typeface="宋体" pitchFamily="2" charset="-122"/>
              </a:rPr>
              <a:t>T</a:t>
            </a:r>
            <a:r>
              <a:rPr lang="en-GB" altLang="zh-CN" sz="2400">
                <a:ea typeface="宋体" pitchFamily="2" charset="-122"/>
              </a:rPr>
              <a:t> </a:t>
            </a:r>
            <a:r>
              <a:rPr lang="zh-CN" altLang="en-GB" sz="2400">
                <a:ea typeface="宋体" pitchFamily="2" charset="-122"/>
              </a:rPr>
              <a:t>放弃了，我们从前映像获得</a:t>
            </a:r>
            <a:r>
              <a:rPr lang="en-GB" altLang="zh-CN" sz="2400">
                <a:ea typeface="宋体" pitchFamily="2" charset="-122"/>
              </a:rPr>
              <a:t>a</a:t>
            </a:r>
            <a:r>
              <a:rPr lang="zh-CN" altLang="en-GB" sz="2400">
                <a:ea typeface="宋体" pitchFamily="2" charset="-122"/>
              </a:rPr>
              <a:t>的值是</a:t>
            </a:r>
            <a:r>
              <a:rPr lang="en-GB" altLang="zh-CN" sz="2400">
                <a:ea typeface="宋体" pitchFamily="2" charset="-122"/>
              </a:rPr>
              <a:t>$100</a:t>
            </a:r>
            <a:r>
              <a:rPr lang="zh-CN" altLang="en-GB" sz="2400">
                <a:ea typeface="宋体" pitchFamily="2" charset="-122"/>
              </a:rPr>
              <a:t>而不是 </a:t>
            </a:r>
            <a:r>
              <a:rPr lang="en-GB" altLang="zh-CN" sz="2400">
                <a:ea typeface="宋体" pitchFamily="2" charset="-122"/>
              </a:rPr>
              <a:t>$110</a:t>
            </a:r>
          </a:p>
          <a:p>
            <a:pPr>
              <a:lnSpc>
                <a:spcPct val="90000"/>
              </a:lnSpc>
              <a:buClr>
                <a:schemeClr val="hlink"/>
              </a:buClr>
              <a:buSzPct val="50000"/>
              <a:buFont typeface="Wingdings" pitchFamily="2" charset="2"/>
              <a:buChar char="l"/>
            </a:pPr>
            <a:r>
              <a:rPr lang="zh-CN" altLang="en-US" sz="2400">
                <a:latin typeface="Times" pitchFamily="18" charset="0"/>
                <a:ea typeface="宋体" pitchFamily="2" charset="-122"/>
              </a:rPr>
              <a:t>为了保证使用前映像进行事务恢复能获得正确的结果，写操作必须等到前面修改同一对象的其他事务提交或放弃后才能进行</a:t>
            </a:r>
            <a:endParaRPr lang="en-GB" altLang="zh-CN" sz="2400">
              <a:latin typeface="Times" pitchFamily="18" charset="0"/>
              <a:ea typeface="宋体" pitchFamily="2" charset="-122"/>
            </a:endParaRPr>
          </a:p>
        </p:txBody>
      </p:sp>
      <p:sp>
        <p:nvSpPr>
          <p:cNvPr id="413719" name="Rectangle 23"/>
          <p:cNvSpPr>
            <a:spLocks noChangeArrowheads="1"/>
          </p:cNvSpPr>
          <p:nvPr/>
        </p:nvSpPr>
        <p:spPr bwMode="auto">
          <a:xfrm>
            <a:off x="5065713" y="2381250"/>
            <a:ext cx="3663950" cy="3968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chemeClr val="hlink"/>
                </a:solidFill>
                <a:ea typeface="宋体" pitchFamily="2" charset="-122"/>
              </a:rPr>
              <a:t>对同一个对象进行写操作</a:t>
            </a:r>
            <a:endParaRPr lang="en-GB" altLang="zh-CN">
              <a:solidFill>
                <a:schemeClr val="hlink"/>
              </a:solidFill>
              <a:ea typeface="宋体" pitchFamily="2" charset="-122"/>
            </a:endParaRPr>
          </a:p>
        </p:txBody>
      </p:sp>
      <p:sp>
        <p:nvSpPr>
          <p:cNvPr id="413720" name="Line 24"/>
          <p:cNvSpPr>
            <a:spLocks noChangeShapeType="1"/>
          </p:cNvSpPr>
          <p:nvPr/>
        </p:nvSpPr>
        <p:spPr bwMode="auto">
          <a:xfrm>
            <a:off x="2732088" y="2954338"/>
            <a:ext cx="2554287" cy="376237"/>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21" name="Rectangle 25"/>
          <p:cNvSpPr>
            <a:spLocks noChangeArrowheads="1"/>
          </p:cNvSpPr>
          <p:nvPr/>
        </p:nvSpPr>
        <p:spPr bwMode="auto">
          <a:xfrm>
            <a:off x="7212013" y="1562100"/>
            <a:ext cx="2616200" cy="3667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en-GB" altLang="zh-CN" sz="1800">
                <a:solidFill>
                  <a:schemeClr val="hlink"/>
                </a:solidFill>
                <a:ea typeface="宋体" pitchFamily="2" charset="-122"/>
              </a:rPr>
              <a:t>T</a:t>
            </a:r>
            <a:r>
              <a:rPr lang="zh-CN" altLang="en-GB" sz="1800">
                <a:solidFill>
                  <a:schemeClr val="hlink"/>
                </a:solidFill>
                <a:ea typeface="宋体" pitchFamily="2" charset="-122"/>
              </a:rPr>
              <a:t>和</a:t>
            </a:r>
            <a:r>
              <a:rPr lang="en-GB" altLang="zh-CN" sz="1800">
                <a:solidFill>
                  <a:schemeClr val="hlink"/>
                </a:solidFill>
                <a:ea typeface="宋体" pitchFamily="2" charset="-122"/>
              </a:rPr>
              <a:t>U</a:t>
            </a:r>
            <a:r>
              <a:rPr lang="zh-CN" altLang="en-GB" sz="1800">
                <a:solidFill>
                  <a:schemeClr val="hlink"/>
                </a:solidFill>
                <a:ea typeface="宋体" pitchFamily="2" charset="-122"/>
              </a:rPr>
              <a:t>的串行等价执行</a:t>
            </a:r>
            <a:endParaRPr lang="en-GB" altLang="zh-CN" sz="1800">
              <a:solidFill>
                <a:schemeClr val="hlink"/>
              </a:solidFill>
              <a:ea typeface="宋体" pitchFamily="2" charset="-122"/>
            </a:endParaRPr>
          </a:p>
        </p:txBody>
      </p:sp>
      <p:sp>
        <p:nvSpPr>
          <p:cNvPr id="413722" name="Rectangle 26"/>
          <p:cNvSpPr>
            <a:spLocks noChangeArrowheads="1"/>
          </p:cNvSpPr>
          <p:nvPr/>
        </p:nvSpPr>
        <p:spPr bwMode="auto">
          <a:xfrm>
            <a:off x="2795588" y="1511300"/>
            <a:ext cx="2174875" cy="58102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zh-CN" altLang="en-GB" sz="1600">
                <a:solidFill>
                  <a:schemeClr val="hlink"/>
                </a:solidFill>
                <a:ea typeface="宋体" pitchFamily="2" charset="-122"/>
              </a:rPr>
              <a:t>在事务</a:t>
            </a:r>
            <a:r>
              <a:rPr lang="en-GB" altLang="zh-CN" sz="1600" i="1">
                <a:solidFill>
                  <a:schemeClr val="hlink"/>
                </a:solidFill>
                <a:ea typeface="宋体" pitchFamily="2" charset="-122"/>
              </a:rPr>
              <a:t>T</a:t>
            </a:r>
            <a:r>
              <a:rPr lang="en-GB" altLang="zh-CN" sz="1600">
                <a:solidFill>
                  <a:schemeClr val="hlink"/>
                </a:solidFill>
                <a:ea typeface="宋体" pitchFamily="2" charset="-122"/>
              </a:rPr>
              <a:t> </a:t>
            </a:r>
            <a:r>
              <a:rPr lang="zh-CN" altLang="en-GB" sz="1600">
                <a:solidFill>
                  <a:schemeClr val="hlink"/>
                </a:solidFill>
                <a:ea typeface="宋体" pitchFamily="2" charset="-122"/>
              </a:rPr>
              <a:t>和</a:t>
            </a:r>
            <a:r>
              <a:rPr lang="en-GB" altLang="zh-CN" sz="1600" i="1">
                <a:solidFill>
                  <a:schemeClr val="hlink"/>
                </a:solidFill>
                <a:ea typeface="宋体" pitchFamily="2" charset="-122"/>
              </a:rPr>
              <a:t>U</a:t>
            </a:r>
            <a:r>
              <a:rPr lang="zh-CN" altLang="en-GB" sz="1600">
                <a:solidFill>
                  <a:schemeClr val="hlink"/>
                </a:solidFill>
                <a:ea typeface="宋体" pitchFamily="2" charset="-122"/>
              </a:rPr>
              <a:t>之前， </a:t>
            </a:r>
            <a:r>
              <a:rPr lang="en-GB" altLang="zh-CN" sz="1600">
                <a:solidFill>
                  <a:schemeClr val="hlink"/>
                </a:solidFill>
                <a:ea typeface="宋体" pitchFamily="2" charset="-122"/>
              </a:rPr>
              <a:t>A</a:t>
            </a:r>
            <a:r>
              <a:rPr lang="zh-CN" altLang="en-GB" sz="1600">
                <a:solidFill>
                  <a:schemeClr val="hlink"/>
                </a:solidFill>
                <a:ea typeface="宋体" pitchFamily="2" charset="-122"/>
              </a:rPr>
              <a:t>的余额是</a:t>
            </a:r>
            <a:r>
              <a:rPr lang="en-GB" altLang="zh-CN" sz="1600">
                <a:solidFill>
                  <a:schemeClr val="hlink"/>
                </a:solidFill>
                <a:ea typeface="宋体" pitchFamily="2" charset="-122"/>
              </a:rPr>
              <a:t> $100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13722"/>
                                        </p:tgtEl>
                                        <p:attrNameLst>
                                          <p:attrName>style.visibility</p:attrName>
                                        </p:attrNameLst>
                                      </p:cBhvr>
                                      <p:to>
                                        <p:strVal val="visible"/>
                                      </p:to>
                                    </p:set>
                                    <p:anim calcmode="lin" valueType="num">
                                      <p:cBhvr additive="base">
                                        <p:cTn id="7" dur="500" fill="hold"/>
                                        <p:tgtEl>
                                          <p:spTgt spid="413722"/>
                                        </p:tgtEl>
                                        <p:attrNameLst>
                                          <p:attrName>ppt_x</p:attrName>
                                        </p:attrNameLst>
                                      </p:cBhvr>
                                      <p:tavLst>
                                        <p:tav tm="0">
                                          <p:val>
                                            <p:strVal val="#ppt_x"/>
                                          </p:val>
                                        </p:tav>
                                        <p:tav tm="100000">
                                          <p:val>
                                            <p:strVal val="#ppt_x"/>
                                          </p:val>
                                        </p:tav>
                                      </p:tavLst>
                                    </p:anim>
                                    <p:anim calcmode="lin" valueType="num">
                                      <p:cBhvr additive="base">
                                        <p:cTn id="8" dur="500" fill="hold"/>
                                        <p:tgtEl>
                                          <p:spTgt spid="41372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13721"/>
                                        </p:tgtEl>
                                        <p:attrNameLst>
                                          <p:attrName>style.visibility</p:attrName>
                                        </p:attrNameLst>
                                      </p:cBhvr>
                                      <p:to>
                                        <p:strVal val="visible"/>
                                      </p:to>
                                    </p:set>
                                    <p:anim calcmode="lin" valueType="num">
                                      <p:cBhvr additive="base">
                                        <p:cTn id="13" dur="500" fill="hold"/>
                                        <p:tgtEl>
                                          <p:spTgt spid="413721"/>
                                        </p:tgtEl>
                                        <p:attrNameLst>
                                          <p:attrName>ppt_x</p:attrName>
                                        </p:attrNameLst>
                                      </p:cBhvr>
                                      <p:tavLst>
                                        <p:tav tm="0">
                                          <p:val>
                                            <p:strVal val="1+#ppt_w/2"/>
                                          </p:val>
                                        </p:tav>
                                        <p:tav tm="100000">
                                          <p:val>
                                            <p:strVal val="#ppt_x"/>
                                          </p:val>
                                        </p:tav>
                                      </p:tavLst>
                                    </p:anim>
                                    <p:anim calcmode="lin" valueType="num">
                                      <p:cBhvr additive="base">
                                        <p:cTn id="14" dur="500" fill="hold"/>
                                        <p:tgtEl>
                                          <p:spTgt spid="41372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13719"/>
                                        </p:tgtEl>
                                        <p:attrNameLst>
                                          <p:attrName>style.visibility</p:attrName>
                                        </p:attrNameLst>
                                      </p:cBhvr>
                                      <p:to>
                                        <p:strVal val="visible"/>
                                      </p:to>
                                    </p:set>
                                    <p:anim calcmode="lin" valueType="num">
                                      <p:cBhvr additive="base">
                                        <p:cTn id="19" dur="500" fill="hold"/>
                                        <p:tgtEl>
                                          <p:spTgt spid="413719"/>
                                        </p:tgtEl>
                                        <p:attrNameLst>
                                          <p:attrName>ppt_x</p:attrName>
                                        </p:attrNameLst>
                                      </p:cBhvr>
                                      <p:tavLst>
                                        <p:tav tm="0">
                                          <p:val>
                                            <p:strVal val="1+#ppt_w/2"/>
                                          </p:val>
                                        </p:tav>
                                        <p:tav tm="100000">
                                          <p:val>
                                            <p:strVal val="#ppt_x"/>
                                          </p:val>
                                        </p:tav>
                                      </p:tavLst>
                                    </p:anim>
                                    <p:anim calcmode="lin" valueType="num">
                                      <p:cBhvr additive="base">
                                        <p:cTn id="20" dur="500" fill="hold"/>
                                        <p:tgtEl>
                                          <p:spTgt spid="413719"/>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413720"/>
                                        </p:tgtEl>
                                        <p:attrNameLst>
                                          <p:attrName>style.visibility</p:attrName>
                                        </p:attrNameLst>
                                      </p:cBhvr>
                                      <p:to>
                                        <p:strVal val="visible"/>
                                      </p:to>
                                    </p:set>
                                    <p:animEffect transition="in" filter="blinds(horizontal)">
                                      <p:cBhvr>
                                        <p:cTn id="24" dur="500"/>
                                        <p:tgtEl>
                                          <p:spTgt spid="41372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13717">
                                            <p:bg/>
                                          </p:spTgt>
                                        </p:tgtEl>
                                        <p:attrNameLst>
                                          <p:attrName>style.visibility</p:attrName>
                                        </p:attrNameLst>
                                      </p:cBhvr>
                                      <p:to>
                                        <p:strVal val="visible"/>
                                      </p:to>
                                    </p:set>
                                    <p:animEffect transition="in" filter="wipe(up)">
                                      <p:cBhvr>
                                        <p:cTn id="29" dur="500"/>
                                        <p:tgtEl>
                                          <p:spTgt spid="413717">
                                            <p:bg/>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413717">
                                            <p:txEl>
                                              <p:pRg st="0" end="0"/>
                                            </p:txEl>
                                          </p:spTgt>
                                        </p:tgtEl>
                                        <p:attrNameLst>
                                          <p:attrName>style.visibility</p:attrName>
                                        </p:attrNameLst>
                                      </p:cBhvr>
                                      <p:to>
                                        <p:strVal val="visible"/>
                                      </p:to>
                                    </p:set>
                                    <p:animEffect transition="in" filter="wipe(up)">
                                      <p:cBhvr>
                                        <p:cTn id="34" dur="500"/>
                                        <p:tgtEl>
                                          <p:spTgt spid="413717">
                                            <p:txEl>
                                              <p:pRg st="0" end="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413717">
                                            <p:txEl>
                                              <p:pRg st="1" end="1"/>
                                            </p:txEl>
                                          </p:spTgt>
                                        </p:tgtEl>
                                        <p:attrNameLst>
                                          <p:attrName>style.visibility</p:attrName>
                                        </p:attrNameLst>
                                      </p:cBhvr>
                                      <p:to>
                                        <p:strVal val="visible"/>
                                      </p:to>
                                    </p:set>
                                    <p:animEffect transition="in" filter="wipe(up)">
                                      <p:cBhvr>
                                        <p:cTn id="39" dur="500"/>
                                        <p:tgtEl>
                                          <p:spTgt spid="413717">
                                            <p:txEl>
                                              <p:pRg st="1" end="1"/>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413717">
                                            <p:txEl>
                                              <p:pRg st="2" end="2"/>
                                            </p:txEl>
                                          </p:spTgt>
                                        </p:tgtEl>
                                        <p:attrNameLst>
                                          <p:attrName>style.visibility</p:attrName>
                                        </p:attrNameLst>
                                      </p:cBhvr>
                                      <p:to>
                                        <p:strVal val="visible"/>
                                      </p:to>
                                    </p:set>
                                    <p:animEffect transition="in" filter="wipe(up)">
                                      <p:cBhvr>
                                        <p:cTn id="44" dur="500"/>
                                        <p:tgtEl>
                                          <p:spTgt spid="413717">
                                            <p:txEl>
                                              <p:pRg st="2" end="2"/>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413717">
                                            <p:txEl>
                                              <p:pRg st="3" end="3"/>
                                            </p:txEl>
                                          </p:spTgt>
                                        </p:tgtEl>
                                        <p:attrNameLst>
                                          <p:attrName>style.visibility</p:attrName>
                                        </p:attrNameLst>
                                      </p:cBhvr>
                                      <p:to>
                                        <p:strVal val="visible"/>
                                      </p:to>
                                    </p:set>
                                    <p:animEffect transition="in" filter="wipe(up)">
                                      <p:cBhvr>
                                        <p:cTn id="49" dur="500"/>
                                        <p:tgtEl>
                                          <p:spTgt spid="413717">
                                            <p:txEl>
                                              <p:pRg st="3" end="3"/>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413717">
                                            <p:txEl>
                                              <p:pRg st="4" end="4"/>
                                            </p:txEl>
                                          </p:spTgt>
                                        </p:tgtEl>
                                        <p:attrNameLst>
                                          <p:attrName>style.visibility</p:attrName>
                                        </p:attrNameLst>
                                      </p:cBhvr>
                                      <p:to>
                                        <p:strVal val="visible"/>
                                      </p:to>
                                    </p:set>
                                    <p:animEffect transition="in" filter="wipe(up)">
                                      <p:cBhvr>
                                        <p:cTn id="54" dur="500"/>
                                        <p:tgtEl>
                                          <p:spTgt spid="4137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17" grpId="0" build="p" bldLvl="2" animBg="1" autoUpdateAnimBg="0"/>
      <p:bldP spid="413719" grpId="0" animBg="1"/>
      <p:bldP spid="413720" grpId="0" animBg="1"/>
      <p:bldP spid="413721" grpId="0" animBg="1" autoUpdateAnimBg="0"/>
      <p:bldP spid="413722"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GB">
                <a:ea typeface="宋体" pitchFamily="2" charset="-122"/>
              </a:rPr>
              <a:t>事务的严格执行</a:t>
            </a:r>
          </a:p>
        </p:txBody>
      </p:sp>
      <p:sp>
        <p:nvSpPr>
          <p:cNvPr id="34819" name="Rectangle 3"/>
          <p:cNvSpPr>
            <a:spLocks noGrp="1" noChangeArrowheads="1"/>
          </p:cNvSpPr>
          <p:nvPr>
            <p:ph type="body" idx="1"/>
          </p:nvPr>
        </p:nvSpPr>
        <p:spPr/>
        <p:txBody>
          <a:bodyPr/>
          <a:lstStyle/>
          <a:p>
            <a:r>
              <a:rPr lang="zh-CN" altLang="en-GB">
                <a:ea typeface="宋体" pitchFamily="2" charset="-122"/>
              </a:rPr>
              <a:t>事务的严格执行</a:t>
            </a:r>
            <a:endParaRPr lang="en-GB" altLang="zh-CN">
              <a:ea typeface="宋体" pitchFamily="2" charset="-122"/>
            </a:endParaRPr>
          </a:p>
          <a:p>
            <a:pPr lvl="1"/>
            <a:r>
              <a:rPr lang="zh-CN" altLang="en-GB" sz="2800">
                <a:ea typeface="宋体" pitchFamily="2" charset="-122"/>
              </a:rPr>
              <a:t>为了避免脏数据读取和过早写入，</a:t>
            </a:r>
            <a:r>
              <a:rPr kumimoji="0" lang="zh-CN" altLang="en-GB" sz="2800">
                <a:ea typeface="宋体" pitchFamily="2" charset="-122"/>
              </a:rPr>
              <a:t>延迟读和写操作</a:t>
            </a:r>
            <a:endParaRPr lang="en-GB" altLang="zh-CN" sz="2800">
              <a:ea typeface="宋体" pitchFamily="2" charset="-122"/>
            </a:endParaRPr>
          </a:p>
          <a:p>
            <a:pPr lvl="1"/>
            <a:r>
              <a:rPr lang="zh-CN" altLang="en-US" sz="2800">
                <a:ea typeface="宋体" pitchFamily="2" charset="-122"/>
              </a:rPr>
              <a:t>如果对一个对象的读操作和写操作都推迟到先前写同一对象的其他事务提交或放弃后才进行，那么这种事务的执行被称为是严格的</a:t>
            </a:r>
            <a:endParaRPr lang="en-GB" altLang="zh-CN" sz="2800">
              <a:ea typeface="宋体" pitchFamily="2" charset="-122"/>
            </a:endParaRPr>
          </a:p>
          <a:p>
            <a:pPr lvl="1"/>
            <a:r>
              <a:rPr lang="zh-CN" altLang="en-US" sz="2800">
                <a:ea typeface="宋体" pitchFamily="2" charset="-122"/>
              </a:rPr>
              <a:t>事务的严格执行可以真正保证事务的隔离特性</a:t>
            </a:r>
            <a:endParaRPr lang="en-GB" altLang="zh-CN" sz="2800">
              <a:ea typeface="宋体" pitchFamily="2" charset="-122"/>
            </a:endParaRPr>
          </a:p>
          <a:p>
            <a:endParaRPr lang="zh-CN" altLang="en-GB">
              <a:ea typeface="宋体" pitchFamily="2" charset="-122"/>
            </a:endParaRPr>
          </a:p>
          <a:p>
            <a:r>
              <a:rPr lang="zh-CN" altLang="en-GB">
                <a:ea typeface="宋体" pitchFamily="2" charset="-122"/>
              </a:rPr>
              <a:t>在事务的进行过程中可使用临时版本</a:t>
            </a:r>
            <a:r>
              <a:rPr lang="en-GB" altLang="zh-CN">
                <a:ea typeface="宋体" pitchFamily="2" charset="-122"/>
              </a:rPr>
              <a:t>(tentative versions)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ltLang="zh-CN">
                <a:ea typeface="宋体" pitchFamily="2" charset="-122"/>
              </a:rPr>
              <a:t>3 </a:t>
            </a:r>
            <a:r>
              <a:rPr lang="zh-CN" altLang="en-GB">
                <a:ea typeface="宋体" pitchFamily="2" charset="-122"/>
              </a:rPr>
              <a:t>并发控制之锁</a:t>
            </a:r>
          </a:p>
        </p:txBody>
      </p:sp>
      <p:sp>
        <p:nvSpPr>
          <p:cNvPr id="35843" name="Rectangle 9"/>
          <p:cNvSpPr>
            <a:spLocks noGrp="1" noChangeArrowheads="1"/>
          </p:cNvSpPr>
          <p:nvPr>
            <p:ph type="body" idx="1"/>
          </p:nvPr>
        </p:nvSpPr>
        <p:spPr/>
        <p:txBody>
          <a:bodyPr/>
          <a:lstStyle/>
          <a:p>
            <a:pPr>
              <a:lnSpc>
                <a:spcPct val="90000"/>
              </a:lnSpc>
            </a:pPr>
            <a:r>
              <a:rPr lang="zh-CN" altLang="en-US">
                <a:ea typeface="宋体" pitchFamily="2" charset="-122"/>
              </a:rPr>
              <a:t>服务器可以</a:t>
            </a:r>
            <a:r>
              <a:rPr lang="en-US" altLang="zh-CN">
                <a:ea typeface="宋体" pitchFamily="2" charset="-122"/>
              </a:rPr>
              <a:t>(</a:t>
            </a:r>
            <a:r>
              <a:rPr lang="zh-CN" altLang="en-US">
                <a:ea typeface="宋体" pitchFamily="2" charset="-122"/>
              </a:rPr>
              <a:t>用锁</a:t>
            </a:r>
            <a:r>
              <a:rPr lang="en-US" altLang="zh-CN">
                <a:ea typeface="宋体" pitchFamily="2" charset="-122"/>
              </a:rPr>
              <a:t>)</a:t>
            </a:r>
            <a:r>
              <a:rPr lang="zh-CN" altLang="en-US">
                <a:ea typeface="宋体" pitchFamily="2" charset="-122"/>
              </a:rPr>
              <a:t>通过串行化对象访问来达到事务的串行等价，实现</a:t>
            </a:r>
            <a:r>
              <a:rPr lang="en-US" altLang="zh-CN">
                <a:ea typeface="宋体" pitchFamily="2" charset="-122"/>
              </a:rPr>
              <a:t>(a)(</a:t>
            </a:r>
            <a:r>
              <a:rPr lang="zh-CN" altLang="en-US">
                <a:ea typeface="宋体" pitchFamily="2" charset="-122"/>
              </a:rPr>
              <a:t>一个事务对一个对象的所有访问相对于其他事务进行的访问是串性化的</a:t>
            </a:r>
            <a:r>
              <a:rPr lang="en-US" altLang="zh-CN">
                <a:ea typeface="宋体" pitchFamily="2" charset="-122"/>
              </a:rPr>
              <a:t>)</a:t>
            </a:r>
          </a:p>
          <a:p>
            <a:pPr>
              <a:lnSpc>
                <a:spcPct val="90000"/>
              </a:lnSpc>
            </a:pPr>
            <a:r>
              <a:rPr lang="zh-CN" altLang="en-GB">
                <a:ea typeface="宋体" pitchFamily="2" charset="-122"/>
              </a:rPr>
              <a:t>为了确保</a:t>
            </a:r>
            <a:r>
              <a:rPr lang="en-GB" altLang="zh-CN">
                <a:ea typeface="宋体" pitchFamily="2" charset="-122"/>
              </a:rPr>
              <a:t>(b)(</a:t>
            </a:r>
            <a:r>
              <a:rPr lang="zh-CN" altLang="en-US">
                <a:ea typeface="宋体" pitchFamily="2" charset="-122"/>
              </a:rPr>
              <a:t>两个事务的所有的冲突操作对必须以相同的次序执行</a:t>
            </a:r>
            <a:r>
              <a:rPr lang="en-GB" altLang="zh-CN">
                <a:ea typeface="宋体" pitchFamily="2" charset="-122"/>
              </a:rPr>
              <a:t>)</a:t>
            </a:r>
            <a:r>
              <a:rPr lang="zh-CN" altLang="en-GB">
                <a:ea typeface="宋体" pitchFamily="2" charset="-122"/>
              </a:rPr>
              <a:t>，</a:t>
            </a:r>
            <a:r>
              <a:rPr lang="zh-CN" altLang="en-US">
                <a:solidFill>
                  <a:srgbClr val="C00000"/>
                </a:solidFill>
                <a:ea typeface="宋体" pitchFamily="2" charset="-122"/>
              </a:rPr>
              <a:t>事务在释放任何一个锁之后，都不允许再申请新的锁</a:t>
            </a:r>
            <a:r>
              <a:rPr lang="zh-CN" altLang="en-US">
                <a:ea typeface="宋体" pitchFamily="2" charset="-122"/>
              </a:rPr>
              <a:t>，即采用</a:t>
            </a:r>
            <a:r>
              <a:rPr lang="zh-CN" altLang="en-US" b="1" i="1">
                <a:solidFill>
                  <a:srgbClr val="0000CC"/>
                </a:solidFill>
                <a:ea typeface="宋体" pitchFamily="2" charset="-122"/>
              </a:rPr>
              <a:t>两阶段锁</a:t>
            </a:r>
            <a:r>
              <a:rPr lang="zh-CN" altLang="en-US">
                <a:ea typeface="宋体" pitchFamily="2" charset="-122"/>
              </a:rPr>
              <a:t> </a:t>
            </a:r>
          </a:p>
          <a:p>
            <a:pPr lvl="1">
              <a:lnSpc>
                <a:spcPct val="90000"/>
              </a:lnSpc>
            </a:pPr>
            <a:r>
              <a:rPr lang="zh-CN" altLang="en-GB" sz="2800">
                <a:ea typeface="宋体" pitchFamily="2" charset="-122"/>
              </a:rPr>
              <a:t>两阶段锁：有一个“增长”阶段和一个“收缩”阶段</a:t>
            </a:r>
          </a:p>
          <a:p>
            <a:pPr>
              <a:lnSpc>
                <a:spcPct val="90000"/>
              </a:lnSpc>
            </a:pPr>
            <a:r>
              <a:rPr lang="zh-CN" altLang="en-GB" b="1" i="1">
                <a:solidFill>
                  <a:srgbClr val="0000CC"/>
                </a:solidFill>
                <a:ea typeface="宋体" pitchFamily="2" charset="-122"/>
              </a:rPr>
              <a:t>严格两阶段锁</a:t>
            </a:r>
            <a:r>
              <a:rPr lang="zh-CN" altLang="en-GB">
                <a:ea typeface="宋体" pitchFamily="2" charset="-122"/>
              </a:rPr>
              <a:t>：</a:t>
            </a:r>
            <a:r>
              <a:rPr lang="zh-CN" altLang="en-US">
                <a:ea typeface="宋体" pitchFamily="2" charset="-122"/>
              </a:rPr>
              <a:t>所有在事务执行过程中获取的锁必须在事务提交或放弃后才能释放，</a:t>
            </a:r>
            <a:r>
              <a:rPr lang="zh-CN" altLang="en-US">
                <a:solidFill>
                  <a:srgbClr val="C00000"/>
                </a:solidFill>
                <a:ea typeface="宋体" pitchFamily="2" charset="-122"/>
              </a:rPr>
              <a:t>可防止事务放弃时的脏数据读取和过早写入问题</a:t>
            </a:r>
          </a:p>
          <a:p>
            <a:pPr>
              <a:lnSpc>
                <a:spcPct val="90000"/>
              </a:lnSpc>
            </a:pPr>
            <a:r>
              <a:rPr lang="zh-CN" altLang="en-GB">
                <a:ea typeface="宋体" pitchFamily="2" charset="-122"/>
              </a:rPr>
              <a:t>锁的粒度</a:t>
            </a:r>
            <a:r>
              <a:rPr lang="en-GB" altLang="zh-CN">
                <a:ea typeface="宋体" pitchFamily="2" charset="-122"/>
              </a:rPr>
              <a:t>——</a:t>
            </a:r>
            <a:r>
              <a:rPr lang="zh-CN" altLang="en-GB">
                <a:ea typeface="宋体" pitchFamily="2" charset="-122"/>
              </a:rPr>
              <a:t>将锁加到小东西上</a:t>
            </a:r>
            <a:endParaRPr lang="zh-CN" altLang="en-US">
              <a:ea typeface="宋体" pitchFamily="2" charset="-122"/>
            </a:endParaRPr>
          </a:p>
        </p:txBody>
      </p:sp>
      <p:sp>
        <p:nvSpPr>
          <p:cNvPr id="35844" name="Text Box 12"/>
          <p:cNvSpPr txBox="1">
            <a:spLocks noChangeArrowheads="1"/>
          </p:cNvSpPr>
          <p:nvPr/>
        </p:nvSpPr>
        <p:spPr bwMode="auto">
          <a:xfrm>
            <a:off x="6942138" y="273050"/>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zh-CN" altLang="en-US" sz="2400">
                <a:latin typeface="Times" pitchFamily="18" charset="0"/>
                <a:ea typeface="宋体" pitchFamily="2" charset="-122"/>
              </a:rPr>
              <a:t>串行等价性要求</a:t>
            </a:r>
          </a:p>
        </p:txBody>
      </p:sp>
      <p:sp>
        <p:nvSpPr>
          <p:cNvPr id="35845" name="AutoShape 13">
            <a:hlinkClick r:id="rId3" action="ppaction://hlinksldjump" highlightClick="1"/>
          </p:cNvPr>
          <p:cNvSpPr>
            <a:spLocks noChangeArrowheads="1"/>
          </p:cNvSpPr>
          <p:nvPr/>
        </p:nvSpPr>
        <p:spPr bwMode="auto">
          <a:xfrm>
            <a:off x="6289675" y="358775"/>
            <a:ext cx="752475" cy="323850"/>
          </a:xfrm>
          <a:prstGeom prst="actionButtonBackPrevious">
            <a:avLst/>
          </a:prstGeom>
          <a:solidFill>
            <a:srgbClr val="AED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395663" y="2517775"/>
            <a:ext cx="1746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867" name="Rectangle 3"/>
          <p:cNvSpPr>
            <a:spLocks noChangeArrowheads="1"/>
          </p:cNvSpPr>
          <p:nvPr/>
        </p:nvSpPr>
        <p:spPr bwMode="auto">
          <a:xfrm>
            <a:off x="6859588" y="2517775"/>
            <a:ext cx="1905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868" name="Rectangle 4"/>
          <p:cNvSpPr>
            <a:spLocks noChangeArrowheads="1"/>
          </p:cNvSpPr>
          <p:nvPr/>
        </p:nvSpPr>
        <p:spPr bwMode="auto">
          <a:xfrm>
            <a:off x="3395663" y="5981700"/>
            <a:ext cx="1746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869" name="Rectangle 5"/>
          <p:cNvSpPr>
            <a:spLocks noChangeArrowheads="1"/>
          </p:cNvSpPr>
          <p:nvPr/>
        </p:nvSpPr>
        <p:spPr bwMode="auto">
          <a:xfrm>
            <a:off x="4676775" y="5981700"/>
            <a:ext cx="1905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870" name="Rectangle 6"/>
          <p:cNvSpPr>
            <a:spLocks noChangeArrowheads="1"/>
          </p:cNvSpPr>
          <p:nvPr/>
        </p:nvSpPr>
        <p:spPr bwMode="auto">
          <a:xfrm>
            <a:off x="6859588" y="5981700"/>
            <a:ext cx="1905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871" name="Rectangle 7"/>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事务</a:t>
            </a:r>
            <a:r>
              <a:rPr lang="en-GB" altLang="zh-CN">
                <a:ea typeface="宋体" pitchFamily="2" charset="-122"/>
              </a:rPr>
              <a:t>T</a:t>
            </a:r>
            <a:r>
              <a:rPr lang="zh-CN" altLang="en-GB">
                <a:ea typeface="宋体" pitchFamily="2" charset="-122"/>
              </a:rPr>
              <a:t>和</a:t>
            </a:r>
            <a:r>
              <a:rPr lang="en-GB" altLang="zh-CN">
                <a:ea typeface="宋体" pitchFamily="2" charset="-122"/>
              </a:rPr>
              <a:t>U</a:t>
            </a:r>
            <a:r>
              <a:rPr lang="zh-CN" altLang="en-GB">
                <a:ea typeface="宋体" pitchFamily="2" charset="-122"/>
              </a:rPr>
              <a:t>使用互斥锁</a:t>
            </a:r>
            <a:endParaRPr lang="en-GB" altLang="zh-CN">
              <a:ea typeface="宋体" pitchFamily="2" charset="-122"/>
            </a:endParaRPr>
          </a:p>
        </p:txBody>
      </p:sp>
      <p:sp>
        <p:nvSpPr>
          <p:cNvPr id="36872" name="Rectangle 8"/>
          <p:cNvSpPr>
            <a:spLocks noGrp="1" noChangeArrowheads="1"/>
          </p:cNvSpPr>
          <p:nvPr>
            <p:ph type="body" idx="1"/>
          </p:nvPr>
        </p:nvSpPr>
        <p:spPr>
          <a:xfrm>
            <a:off x="419100" y="6264275"/>
            <a:ext cx="8859838" cy="325438"/>
          </a:xfrm>
        </p:spPr>
        <p:txBody>
          <a:bodyPr/>
          <a:lstStyle/>
          <a:p>
            <a:pPr>
              <a:lnSpc>
                <a:spcPct val="90000"/>
              </a:lnSpc>
            </a:pPr>
            <a:r>
              <a:rPr lang="zh-CN" altLang="en-GB" sz="2000">
                <a:ea typeface="宋体" pitchFamily="2" charset="-122"/>
              </a:rPr>
              <a:t>开始时，</a:t>
            </a:r>
            <a:r>
              <a:rPr lang="en-GB" altLang="zh-CN" sz="2000">
                <a:ea typeface="宋体" pitchFamily="2" charset="-122"/>
              </a:rPr>
              <a:t>A</a:t>
            </a:r>
            <a:r>
              <a:rPr lang="zh-CN" altLang="en-GB" sz="2000">
                <a:ea typeface="宋体" pitchFamily="2" charset="-122"/>
              </a:rPr>
              <a:t>、</a:t>
            </a:r>
            <a:r>
              <a:rPr lang="en-GB" altLang="zh-CN" sz="2000">
                <a:ea typeface="宋体" pitchFamily="2" charset="-122"/>
              </a:rPr>
              <a:t>B</a:t>
            </a:r>
            <a:r>
              <a:rPr lang="zh-CN" altLang="en-GB" sz="2000">
                <a:ea typeface="宋体" pitchFamily="2" charset="-122"/>
              </a:rPr>
              <a:t>和</a:t>
            </a:r>
            <a:r>
              <a:rPr lang="en-GB" altLang="zh-CN" sz="2000">
                <a:ea typeface="宋体" pitchFamily="2" charset="-122"/>
              </a:rPr>
              <a:t>C</a:t>
            </a:r>
            <a:r>
              <a:rPr lang="zh-CN" altLang="en-GB" sz="2000">
                <a:ea typeface="宋体" pitchFamily="2" charset="-122"/>
              </a:rPr>
              <a:t>的余额均未被加锁</a:t>
            </a:r>
            <a:endParaRPr lang="en-GB" altLang="zh-CN" sz="2000">
              <a:ea typeface="宋体" pitchFamily="2" charset="-122"/>
            </a:endParaRPr>
          </a:p>
        </p:txBody>
      </p:sp>
      <p:grpSp>
        <p:nvGrpSpPr>
          <p:cNvPr id="36873" name="Group 9"/>
          <p:cNvGrpSpPr>
            <a:grpSpLocks/>
          </p:cNvGrpSpPr>
          <p:nvPr/>
        </p:nvGrpSpPr>
        <p:grpSpPr bwMode="auto">
          <a:xfrm>
            <a:off x="1192213" y="1382713"/>
            <a:ext cx="6891337" cy="4684712"/>
            <a:chOff x="751" y="806"/>
            <a:chExt cx="4341" cy="2951"/>
          </a:xfrm>
        </p:grpSpPr>
        <p:sp>
          <p:nvSpPr>
            <p:cNvPr id="36887" name="Rectangle 10"/>
            <p:cNvSpPr>
              <a:spLocks noChangeArrowheads="1"/>
            </p:cNvSpPr>
            <p:nvPr/>
          </p:nvSpPr>
          <p:spPr bwMode="auto">
            <a:xfrm>
              <a:off x="2139" y="1766"/>
              <a:ext cx="11"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888" name="Rectangle 11"/>
            <p:cNvSpPr>
              <a:spLocks noChangeArrowheads="1"/>
            </p:cNvSpPr>
            <p:nvPr/>
          </p:nvSpPr>
          <p:spPr bwMode="auto">
            <a:xfrm>
              <a:off x="4321" y="1766"/>
              <a:ext cx="12"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889" name="Rectangle 12"/>
            <p:cNvSpPr>
              <a:spLocks noChangeArrowheads="1"/>
            </p:cNvSpPr>
            <p:nvPr/>
          </p:nvSpPr>
          <p:spPr bwMode="auto">
            <a:xfrm>
              <a:off x="845" y="823"/>
              <a:ext cx="29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b="1">
                  <a:solidFill>
                    <a:srgbClr val="000000"/>
                  </a:solidFill>
                  <a:latin typeface="Times" pitchFamily="18" charset="0"/>
                  <a:ea typeface="宋体" pitchFamily="2" charset="-122"/>
                </a:rPr>
                <a:t>事务 </a:t>
              </a:r>
              <a:endParaRPr kumimoji="0" lang="zh-CN" altLang="en-GB" sz="2400">
                <a:latin typeface="Times" pitchFamily="18" charset="0"/>
                <a:ea typeface="宋体" pitchFamily="2" charset="-122"/>
              </a:endParaRPr>
            </a:p>
          </p:txBody>
        </p:sp>
        <p:sp>
          <p:nvSpPr>
            <p:cNvPr id="36890" name="Rectangle 13"/>
            <p:cNvSpPr>
              <a:spLocks noChangeArrowheads="1"/>
            </p:cNvSpPr>
            <p:nvPr/>
          </p:nvSpPr>
          <p:spPr bwMode="auto">
            <a:xfrm>
              <a:off x="1532" y="823"/>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b="1" i="1">
                  <a:solidFill>
                    <a:srgbClr val="000000"/>
                  </a:solidFill>
                  <a:latin typeface="Times" pitchFamily="18" charset="0"/>
                  <a:ea typeface="宋体" pitchFamily="2" charset="-122"/>
                </a:rPr>
                <a:t>T</a:t>
              </a:r>
              <a:endParaRPr kumimoji="0" lang="en-GB" altLang="zh-CN" sz="2400">
                <a:latin typeface="Times" pitchFamily="18" charset="0"/>
                <a:ea typeface="宋体" pitchFamily="2" charset="-122"/>
              </a:endParaRPr>
            </a:p>
          </p:txBody>
        </p:sp>
        <p:sp>
          <p:nvSpPr>
            <p:cNvPr id="36891" name="Rectangle 14"/>
            <p:cNvSpPr>
              <a:spLocks noChangeArrowheads="1"/>
            </p:cNvSpPr>
            <p:nvPr/>
          </p:nvSpPr>
          <p:spPr bwMode="auto">
            <a:xfrm>
              <a:off x="1605" y="823"/>
              <a:ext cx="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36892" name="Rectangle 15"/>
            <p:cNvSpPr>
              <a:spLocks noChangeArrowheads="1"/>
            </p:cNvSpPr>
            <p:nvPr/>
          </p:nvSpPr>
          <p:spPr bwMode="auto">
            <a:xfrm>
              <a:off x="1641" y="82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b="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36893" name="Rectangle 16"/>
            <p:cNvSpPr>
              <a:spLocks noChangeArrowheads="1"/>
            </p:cNvSpPr>
            <p:nvPr/>
          </p:nvSpPr>
          <p:spPr bwMode="auto">
            <a:xfrm>
              <a:off x="865" y="995"/>
              <a:ext cx="131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balance = b.getBalance()</a:t>
              </a:r>
              <a:endParaRPr kumimoji="0" lang="en-GB" altLang="zh-CN" sz="2400">
                <a:latin typeface="Times" pitchFamily="18" charset="0"/>
                <a:ea typeface="宋体" pitchFamily="2" charset="-122"/>
              </a:endParaRPr>
            </a:p>
          </p:txBody>
        </p:sp>
        <p:sp>
          <p:nvSpPr>
            <p:cNvPr id="36894" name="Rectangle 17"/>
            <p:cNvSpPr>
              <a:spLocks noChangeArrowheads="1"/>
            </p:cNvSpPr>
            <p:nvPr/>
          </p:nvSpPr>
          <p:spPr bwMode="auto">
            <a:xfrm>
              <a:off x="865" y="1164"/>
              <a:ext cx="113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b.setBalance(bal*1.1)</a:t>
              </a:r>
              <a:endParaRPr kumimoji="0" lang="en-GB" altLang="zh-CN" sz="2400">
                <a:latin typeface="Times" pitchFamily="18" charset="0"/>
                <a:ea typeface="宋体" pitchFamily="2" charset="-122"/>
              </a:endParaRPr>
            </a:p>
          </p:txBody>
        </p:sp>
        <p:sp>
          <p:nvSpPr>
            <p:cNvPr id="36895" name="Rectangle 18"/>
            <p:cNvSpPr>
              <a:spLocks noChangeArrowheads="1"/>
            </p:cNvSpPr>
            <p:nvPr/>
          </p:nvSpPr>
          <p:spPr bwMode="auto">
            <a:xfrm>
              <a:off x="865" y="1322"/>
              <a:ext cx="99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a.withdraw(bal/10)</a:t>
              </a:r>
              <a:endParaRPr kumimoji="0" lang="en-GB" altLang="zh-CN" sz="2400">
                <a:latin typeface="Times" pitchFamily="18" charset="0"/>
                <a:ea typeface="宋体" pitchFamily="2" charset="-122"/>
              </a:endParaRPr>
            </a:p>
          </p:txBody>
        </p:sp>
        <p:sp>
          <p:nvSpPr>
            <p:cNvPr id="36896" name="Rectangle 19"/>
            <p:cNvSpPr>
              <a:spLocks noChangeArrowheads="1"/>
            </p:cNvSpPr>
            <p:nvPr/>
          </p:nvSpPr>
          <p:spPr bwMode="auto">
            <a:xfrm>
              <a:off x="3035" y="823"/>
              <a:ext cx="29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b="1">
                  <a:solidFill>
                    <a:srgbClr val="000000"/>
                  </a:solidFill>
                  <a:latin typeface="Times" pitchFamily="18" charset="0"/>
                  <a:ea typeface="宋体" pitchFamily="2" charset="-122"/>
                </a:rPr>
                <a:t>事务 </a:t>
              </a:r>
              <a:endParaRPr kumimoji="0" lang="zh-CN" altLang="en-GB" sz="2400">
                <a:latin typeface="Times" pitchFamily="18" charset="0"/>
                <a:ea typeface="宋体" pitchFamily="2" charset="-122"/>
              </a:endParaRPr>
            </a:p>
          </p:txBody>
        </p:sp>
        <p:sp>
          <p:nvSpPr>
            <p:cNvPr id="36897" name="Rectangle 20"/>
            <p:cNvSpPr>
              <a:spLocks noChangeArrowheads="1"/>
            </p:cNvSpPr>
            <p:nvPr/>
          </p:nvSpPr>
          <p:spPr bwMode="auto">
            <a:xfrm>
              <a:off x="3723" y="823"/>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b="1" i="1">
                  <a:solidFill>
                    <a:srgbClr val="000000"/>
                  </a:solidFill>
                  <a:latin typeface="Times" pitchFamily="18" charset="0"/>
                  <a:ea typeface="宋体" pitchFamily="2" charset="-122"/>
                </a:rPr>
                <a:t>U</a:t>
              </a:r>
              <a:endParaRPr kumimoji="0" lang="en-GB" altLang="zh-CN" sz="2400">
                <a:latin typeface="Times" pitchFamily="18" charset="0"/>
                <a:ea typeface="宋体" pitchFamily="2" charset="-122"/>
              </a:endParaRPr>
            </a:p>
          </p:txBody>
        </p:sp>
        <p:sp>
          <p:nvSpPr>
            <p:cNvPr id="36898" name="Rectangle 21"/>
            <p:cNvSpPr>
              <a:spLocks noChangeArrowheads="1"/>
            </p:cNvSpPr>
            <p:nvPr/>
          </p:nvSpPr>
          <p:spPr bwMode="auto">
            <a:xfrm>
              <a:off x="3807" y="823"/>
              <a:ext cx="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36899" name="Rectangle 22"/>
            <p:cNvSpPr>
              <a:spLocks noChangeArrowheads="1"/>
            </p:cNvSpPr>
            <p:nvPr/>
          </p:nvSpPr>
          <p:spPr bwMode="auto">
            <a:xfrm>
              <a:off x="3843" y="89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b="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36900" name="Rectangle 23"/>
            <p:cNvSpPr>
              <a:spLocks noChangeArrowheads="1"/>
            </p:cNvSpPr>
            <p:nvPr/>
          </p:nvSpPr>
          <p:spPr bwMode="auto">
            <a:xfrm>
              <a:off x="3035" y="1028"/>
              <a:ext cx="131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balance = b.getBalance()</a:t>
              </a:r>
              <a:endParaRPr kumimoji="0" lang="en-GB" altLang="zh-CN" sz="2400">
                <a:latin typeface="Times" pitchFamily="18" charset="0"/>
                <a:ea typeface="宋体" pitchFamily="2" charset="-122"/>
              </a:endParaRPr>
            </a:p>
          </p:txBody>
        </p:sp>
        <p:sp>
          <p:nvSpPr>
            <p:cNvPr id="36901" name="Rectangle 24"/>
            <p:cNvSpPr>
              <a:spLocks noChangeArrowheads="1"/>
            </p:cNvSpPr>
            <p:nvPr/>
          </p:nvSpPr>
          <p:spPr bwMode="auto">
            <a:xfrm>
              <a:off x="3035" y="1156"/>
              <a:ext cx="113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b.setBalance(bal*1.1)</a:t>
              </a:r>
              <a:endParaRPr kumimoji="0" lang="en-GB" altLang="zh-CN" sz="2400">
                <a:latin typeface="Times" pitchFamily="18" charset="0"/>
                <a:ea typeface="宋体" pitchFamily="2" charset="-122"/>
              </a:endParaRPr>
            </a:p>
          </p:txBody>
        </p:sp>
        <p:sp>
          <p:nvSpPr>
            <p:cNvPr id="36902" name="Rectangle 25"/>
            <p:cNvSpPr>
              <a:spLocks noChangeArrowheads="1"/>
            </p:cNvSpPr>
            <p:nvPr/>
          </p:nvSpPr>
          <p:spPr bwMode="auto">
            <a:xfrm>
              <a:off x="3035" y="1325"/>
              <a:ext cx="9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c.withdraw(bal/10)</a:t>
              </a:r>
              <a:endParaRPr kumimoji="0" lang="en-GB" altLang="zh-CN" sz="2400">
                <a:latin typeface="Times" pitchFamily="18" charset="0"/>
                <a:ea typeface="宋体" pitchFamily="2" charset="-122"/>
              </a:endParaRPr>
            </a:p>
          </p:txBody>
        </p:sp>
        <p:sp>
          <p:nvSpPr>
            <p:cNvPr id="36903" name="Line 26"/>
            <p:cNvSpPr>
              <a:spLocks noChangeShapeType="1"/>
            </p:cNvSpPr>
            <p:nvPr/>
          </p:nvSpPr>
          <p:spPr bwMode="auto">
            <a:xfrm>
              <a:off x="751" y="806"/>
              <a:ext cx="2158"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4" name="Line 27"/>
            <p:cNvSpPr>
              <a:spLocks noChangeShapeType="1"/>
            </p:cNvSpPr>
            <p:nvPr/>
          </p:nvSpPr>
          <p:spPr bwMode="auto">
            <a:xfrm>
              <a:off x="2921" y="806"/>
              <a:ext cx="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5" name="Line 28"/>
            <p:cNvSpPr>
              <a:spLocks noChangeShapeType="1"/>
            </p:cNvSpPr>
            <p:nvPr/>
          </p:nvSpPr>
          <p:spPr bwMode="auto">
            <a:xfrm>
              <a:off x="2933" y="806"/>
              <a:ext cx="215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6" name="Line 29"/>
            <p:cNvSpPr>
              <a:spLocks noChangeShapeType="1"/>
            </p:cNvSpPr>
            <p:nvPr/>
          </p:nvSpPr>
          <p:spPr bwMode="auto">
            <a:xfrm>
              <a:off x="2921" y="818"/>
              <a:ext cx="1" cy="69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7" name="Rectangle 30"/>
            <p:cNvSpPr>
              <a:spLocks noChangeArrowheads="1"/>
            </p:cNvSpPr>
            <p:nvPr/>
          </p:nvSpPr>
          <p:spPr bwMode="auto">
            <a:xfrm>
              <a:off x="865" y="1572"/>
              <a:ext cx="5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Operations</a:t>
              </a:r>
              <a:endParaRPr kumimoji="0" lang="en-GB" altLang="zh-CN" sz="2400">
                <a:latin typeface="Times" pitchFamily="18" charset="0"/>
                <a:ea typeface="宋体" pitchFamily="2" charset="-122"/>
              </a:endParaRPr>
            </a:p>
          </p:txBody>
        </p:sp>
        <p:sp>
          <p:nvSpPr>
            <p:cNvPr id="36908" name="Rectangle 31"/>
            <p:cNvSpPr>
              <a:spLocks noChangeArrowheads="1"/>
            </p:cNvSpPr>
            <p:nvPr/>
          </p:nvSpPr>
          <p:spPr bwMode="auto">
            <a:xfrm>
              <a:off x="2131" y="1572"/>
              <a:ext cx="31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Locks</a:t>
              </a:r>
              <a:endParaRPr kumimoji="0" lang="en-GB" altLang="zh-CN" sz="2400">
                <a:latin typeface="Times" pitchFamily="18" charset="0"/>
                <a:ea typeface="宋体" pitchFamily="2" charset="-122"/>
              </a:endParaRPr>
            </a:p>
          </p:txBody>
        </p:sp>
        <p:sp>
          <p:nvSpPr>
            <p:cNvPr id="36909" name="Rectangle 32"/>
            <p:cNvSpPr>
              <a:spLocks noChangeArrowheads="1"/>
            </p:cNvSpPr>
            <p:nvPr/>
          </p:nvSpPr>
          <p:spPr bwMode="auto">
            <a:xfrm>
              <a:off x="3035" y="1572"/>
              <a:ext cx="5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Operations</a:t>
              </a:r>
              <a:endParaRPr kumimoji="0" lang="en-GB" altLang="zh-CN" sz="2400">
                <a:latin typeface="Times" pitchFamily="18" charset="0"/>
                <a:ea typeface="宋体" pitchFamily="2" charset="-122"/>
              </a:endParaRPr>
            </a:p>
          </p:txBody>
        </p:sp>
        <p:sp>
          <p:nvSpPr>
            <p:cNvPr id="36910" name="Rectangle 33"/>
            <p:cNvSpPr>
              <a:spLocks noChangeArrowheads="1"/>
            </p:cNvSpPr>
            <p:nvPr/>
          </p:nvSpPr>
          <p:spPr bwMode="auto">
            <a:xfrm>
              <a:off x="4314" y="1572"/>
              <a:ext cx="31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Locks</a:t>
              </a:r>
              <a:endParaRPr kumimoji="0" lang="en-GB" altLang="zh-CN" sz="2400">
                <a:latin typeface="Times" pitchFamily="18" charset="0"/>
                <a:ea typeface="宋体" pitchFamily="2" charset="-122"/>
              </a:endParaRPr>
            </a:p>
          </p:txBody>
        </p:sp>
        <p:sp>
          <p:nvSpPr>
            <p:cNvPr id="36911" name="Line 34"/>
            <p:cNvSpPr>
              <a:spLocks noChangeShapeType="1"/>
            </p:cNvSpPr>
            <p:nvPr/>
          </p:nvSpPr>
          <p:spPr bwMode="auto">
            <a:xfrm>
              <a:off x="751" y="1529"/>
              <a:ext cx="135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2" name="Line 35"/>
            <p:cNvSpPr>
              <a:spLocks noChangeShapeType="1"/>
            </p:cNvSpPr>
            <p:nvPr/>
          </p:nvSpPr>
          <p:spPr bwMode="auto">
            <a:xfrm>
              <a:off x="2113" y="1529"/>
              <a:ext cx="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3" name="Line 36"/>
            <p:cNvSpPr>
              <a:spLocks noChangeShapeType="1"/>
            </p:cNvSpPr>
            <p:nvPr/>
          </p:nvSpPr>
          <p:spPr bwMode="auto">
            <a:xfrm>
              <a:off x="2125" y="1529"/>
              <a:ext cx="78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4" name="Line 37"/>
            <p:cNvSpPr>
              <a:spLocks noChangeShapeType="1"/>
            </p:cNvSpPr>
            <p:nvPr/>
          </p:nvSpPr>
          <p:spPr bwMode="auto">
            <a:xfrm>
              <a:off x="2921" y="1529"/>
              <a:ext cx="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5" name="Line 38"/>
            <p:cNvSpPr>
              <a:spLocks noChangeShapeType="1"/>
            </p:cNvSpPr>
            <p:nvPr/>
          </p:nvSpPr>
          <p:spPr bwMode="auto">
            <a:xfrm>
              <a:off x="2933" y="1529"/>
              <a:ext cx="135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6" name="Line 39"/>
            <p:cNvSpPr>
              <a:spLocks noChangeShapeType="1"/>
            </p:cNvSpPr>
            <p:nvPr/>
          </p:nvSpPr>
          <p:spPr bwMode="auto">
            <a:xfrm>
              <a:off x="4296" y="1529"/>
              <a:ext cx="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7" name="Line 40"/>
            <p:cNvSpPr>
              <a:spLocks noChangeShapeType="1"/>
            </p:cNvSpPr>
            <p:nvPr/>
          </p:nvSpPr>
          <p:spPr bwMode="auto">
            <a:xfrm>
              <a:off x="4308" y="1529"/>
              <a:ext cx="78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8" name="Rectangle 41"/>
            <p:cNvSpPr>
              <a:spLocks noChangeArrowheads="1"/>
            </p:cNvSpPr>
            <p:nvPr/>
          </p:nvSpPr>
          <p:spPr bwMode="auto">
            <a:xfrm>
              <a:off x="2113" y="1542"/>
              <a:ext cx="12" cy="1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19" name="Line 42"/>
            <p:cNvSpPr>
              <a:spLocks noChangeShapeType="1"/>
            </p:cNvSpPr>
            <p:nvPr/>
          </p:nvSpPr>
          <p:spPr bwMode="auto">
            <a:xfrm>
              <a:off x="2921" y="1542"/>
              <a:ext cx="1" cy="15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0" name="Rectangle 43"/>
            <p:cNvSpPr>
              <a:spLocks noChangeArrowheads="1"/>
            </p:cNvSpPr>
            <p:nvPr/>
          </p:nvSpPr>
          <p:spPr bwMode="auto">
            <a:xfrm>
              <a:off x="4296" y="1542"/>
              <a:ext cx="12" cy="1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21" name="Rectangle 44"/>
            <p:cNvSpPr>
              <a:spLocks noChangeArrowheads="1"/>
            </p:cNvSpPr>
            <p:nvPr/>
          </p:nvSpPr>
          <p:spPr bwMode="auto">
            <a:xfrm>
              <a:off x="865" y="1800"/>
              <a:ext cx="8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openTransaction</a:t>
              </a:r>
              <a:endParaRPr kumimoji="0" lang="en-GB" altLang="zh-CN" sz="2400">
                <a:latin typeface="Times" pitchFamily="18" charset="0"/>
                <a:ea typeface="宋体" pitchFamily="2" charset="-122"/>
              </a:endParaRPr>
            </a:p>
          </p:txBody>
        </p:sp>
        <p:sp>
          <p:nvSpPr>
            <p:cNvPr id="36922" name="Line 45"/>
            <p:cNvSpPr>
              <a:spLocks noChangeShapeType="1"/>
            </p:cNvSpPr>
            <p:nvPr/>
          </p:nvSpPr>
          <p:spPr bwMode="auto">
            <a:xfrm>
              <a:off x="751" y="1743"/>
              <a:ext cx="135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3" name="Line 46"/>
            <p:cNvSpPr>
              <a:spLocks noChangeShapeType="1"/>
            </p:cNvSpPr>
            <p:nvPr/>
          </p:nvSpPr>
          <p:spPr bwMode="auto">
            <a:xfrm>
              <a:off x="2113" y="1743"/>
              <a:ext cx="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4" name="Line 47"/>
            <p:cNvSpPr>
              <a:spLocks noChangeShapeType="1"/>
            </p:cNvSpPr>
            <p:nvPr/>
          </p:nvSpPr>
          <p:spPr bwMode="auto">
            <a:xfrm>
              <a:off x="2125" y="1743"/>
              <a:ext cx="78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5" name="Line 48"/>
            <p:cNvSpPr>
              <a:spLocks noChangeShapeType="1"/>
            </p:cNvSpPr>
            <p:nvPr/>
          </p:nvSpPr>
          <p:spPr bwMode="auto">
            <a:xfrm>
              <a:off x="2921" y="1743"/>
              <a:ext cx="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6" name="Line 49"/>
            <p:cNvSpPr>
              <a:spLocks noChangeShapeType="1"/>
            </p:cNvSpPr>
            <p:nvPr/>
          </p:nvSpPr>
          <p:spPr bwMode="auto">
            <a:xfrm>
              <a:off x="2933" y="1743"/>
              <a:ext cx="135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7" name="Line 50"/>
            <p:cNvSpPr>
              <a:spLocks noChangeShapeType="1"/>
            </p:cNvSpPr>
            <p:nvPr/>
          </p:nvSpPr>
          <p:spPr bwMode="auto">
            <a:xfrm>
              <a:off x="4296" y="1743"/>
              <a:ext cx="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8" name="Line 51"/>
            <p:cNvSpPr>
              <a:spLocks noChangeShapeType="1"/>
            </p:cNvSpPr>
            <p:nvPr/>
          </p:nvSpPr>
          <p:spPr bwMode="auto">
            <a:xfrm>
              <a:off x="4308" y="1743"/>
              <a:ext cx="78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9" name="Rectangle 52"/>
            <p:cNvSpPr>
              <a:spLocks noChangeArrowheads="1"/>
            </p:cNvSpPr>
            <p:nvPr/>
          </p:nvSpPr>
          <p:spPr bwMode="auto">
            <a:xfrm>
              <a:off x="2113" y="1722"/>
              <a:ext cx="12"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30" name="Line 53"/>
            <p:cNvSpPr>
              <a:spLocks noChangeShapeType="1"/>
            </p:cNvSpPr>
            <p:nvPr/>
          </p:nvSpPr>
          <p:spPr bwMode="auto">
            <a:xfrm>
              <a:off x="2921" y="1722"/>
              <a:ext cx="1" cy="19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1" name="Rectangle 54"/>
            <p:cNvSpPr>
              <a:spLocks noChangeArrowheads="1"/>
            </p:cNvSpPr>
            <p:nvPr/>
          </p:nvSpPr>
          <p:spPr bwMode="auto">
            <a:xfrm>
              <a:off x="4296" y="1722"/>
              <a:ext cx="12"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32" name="Rectangle 55"/>
            <p:cNvSpPr>
              <a:spLocks noChangeArrowheads="1"/>
            </p:cNvSpPr>
            <p:nvPr/>
          </p:nvSpPr>
          <p:spPr bwMode="auto">
            <a:xfrm>
              <a:off x="865" y="1969"/>
              <a:ext cx="11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bal =  b.getBalance()</a:t>
              </a:r>
              <a:endParaRPr kumimoji="0" lang="en-GB" altLang="zh-CN" sz="2400">
                <a:latin typeface="Times" pitchFamily="18" charset="0"/>
                <a:ea typeface="宋体" pitchFamily="2" charset="-122"/>
              </a:endParaRPr>
            </a:p>
          </p:txBody>
        </p:sp>
        <p:sp>
          <p:nvSpPr>
            <p:cNvPr id="36933" name="Rectangle 56"/>
            <p:cNvSpPr>
              <a:spLocks noChangeArrowheads="1"/>
            </p:cNvSpPr>
            <p:nvPr/>
          </p:nvSpPr>
          <p:spPr bwMode="auto">
            <a:xfrm>
              <a:off x="2131" y="1969"/>
              <a:ext cx="25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lock </a:t>
              </a:r>
              <a:endParaRPr kumimoji="0" lang="en-GB" altLang="zh-CN" sz="2400">
                <a:latin typeface="Times" pitchFamily="18" charset="0"/>
                <a:ea typeface="宋体" pitchFamily="2" charset="-122"/>
              </a:endParaRPr>
            </a:p>
          </p:txBody>
        </p:sp>
        <p:sp>
          <p:nvSpPr>
            <p:cNvPr id="36934" name="Rectangle 57"/>
            <p:cNvSpPr>
              <a:spLocks noChangeArrowheads="1"/>
            </p:cNvSpPr>
            <p:nvPr/>
          </p:nvSpPr>
          <p:spPr bwMode="auto">
            <a:xfrm>
              <a:off x="2384" y="1969"/>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36935" name="Rectangle 58"/>
            <p:cNvSpPr>
              <a:spLocks noChangeArrowheads="1"/>
            </p:cNvSpPr>
            <p:nvPr/>
          </p:nvSpPr>
          <p:spPr bwMode="auto">
            <a:xfrm>
              <a:off x="2113" y="1927"/>
              <a:ext cx="12"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36" name="Line 59"/>
            <p:cNvSpPr>
              <a:spLocks noChangeShapeType="1"/>
            </p:cNvSpPr>
            <p:nvPr/>
          </p:nvSpPr>
          <p:spPr bwMode="auto">
            <a:xfrm>
              <a:off x="2921" y="1927"/>
              <a:ext cx="1" cy="19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7" name="Rectangle 60"/>
            <p:cNvSpPr>
              <a:spLocks noChangeArrowheads="1"/>
            </p:cNvSpPr>
            <p:nvPr/>
          </p:nvSpPr>
          <p:spPr bwMode="auto">
            <a:xfrm>
              <a:off x="4296" y="1927"/>
              <a:ext cx="12"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38" name="Rectangle 61"/>
            <p:cNvSpPr>
              <a:spLocks noChangeArrowheads="1"/>
            </p:cNvSpPr>
            <p:nvPr/>
          </p:nvSpPr>
          <p:spPr bwMode="auto">
            <a:xfrm>
              <a:off x="865" y="2210"/>
              <a:ext cx="113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b.setBalance(bal*1.1)</a:t>
              </a:r>
              <a:endParaRPr kumimoji="0" lang="en-GB" altLang="zh-CN" sz="2400">
                <a:latin typeface="Times" pitchFamily="18" charset="0"/>
                <a:ea typeface="宋体" pitchFamily="2" charset="-122"/>
              </a:endParaRPr>
            </a:p>
          </p:txBody>
        </p:sp>
        <p:sp>
          <p:nvSpPr>
            <p:cNvPr id="36939" name="Rectangle 62"/>
            <p:cNvSpPr>
              <a:spLocks noChangeArrowheads="1"/>
            </p:cNvSpPr>
            <p:nvPr/>
          </p:nvSpPr>
          <p:spPr bwMode="auto">
            <a:xfrm>
              <a:off x="3035" y="2166"/>
              <a:ext cx="8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openTransaction</a:t>
              </a:r>
              <a:endParaRPr kumimoji="0" lang="en-GB" altLang="zh-CN" sz="2400">
                <a:latin typeface="Times" pitchFamily="18" charset="0"/>
                <a:ea typeface="宋体" pitchFamily="2" charset="-122"/>
              </a:endParaRPr>
            </a:p>
          </p:txBody>
        </p:sp>
        <p:sp>
          <p:nvSpPr>
            <p:cNvPr id="36940" name="Rectangle 63"/>
            <p:cNvSpPr>
              <a:spLocks noChangeArrowheads="1"/>
            </p:cNvSpPr>
            <p:nvPr/>
          </p:nvSpPr>
          <p:spPr bwMode="auto">
            <a:xfrm>
              <a:off x="2113" y="2132"/>
              <a:ext cx="12"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41" name="Line 64"/>
            <p:cNvSpPr>
              <a:spLocks noChangeShapeType="1"/>
            </p:cNvSpPr>
            <p:nvPr/>
          </p:nvSpPr>
          <p:spPr bwMode="auto">
            <a:xfrm>
              <a:off x="2921" y="2132"/>
              <a:ext cx="1" cy="19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2" name="Rectangle 65"/>
            <p:cNvSpPr>
              <a:spLocks noChangeArrowheads="1"/>
            </p:cNvSpPr>
            <p:nvPr/>
          </p:nvSpPr>
          <p:spPr bwMode="auto">
            <a:xfrm>
              <a:off x="4296" y="2132"/>
              <a:ext cx="12"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43" name="Rectangle 66"/>
            <p:cNvSpPr>
              <a:spLocks noChangeArrowheads="1"/>
            </p:cNvSpPr>
            <p:nvPr/>
          </p:nvSpPr>
          <p:spPr bwMode="auto">
            <a:xfrm>
              <a:off x="865" y="2412"/>
              <a:ext cx="99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a.withdraw(bal/10)</a:t>
              </a:r>
              <a:endParaRPr kumimoji="0" lang="en-GB" altLang="zh-CN" sz="2400">
                <a:latin typeface="Times" pitchFamily="18" charset="0"/>
                <a:ea typeface="宋体" pitchFamily="2" charset="-122"/>
              </a:endParaRPr>
            </a:p>
          </p:txBody>
        </p:sp>
        <p:sp>
          <p:nvSpPr>
            <p:cNvPr id="36944" name="Rectangle 67"/>
            <p:cNvSpPr>
              <a:spLocks noChangeArrowheads="1"/>
            </p:cNvSpPr>
            <p:nvPr/>
          </p:nvSpPr>
          <p:spPr bwMode="auto">
            <a:xfrm>
              <a:off x="2131" y="2412"/>
              <a:ext cx="25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lock </a:t>
              </a:r>
              <a:endParaRPr kumimoji="0" lang="en-GB" altLang="zh-CN" sz="2400">
                <a:latin typeface="Times" pitchFamily="18" charset="0"/>
                <a:ea typeface="宋体" pitchFamily="2" charset="-122"/>
              </a:endParaRPr>
            </a:p>
          </p:txBody>
        </p:sp>
        <p:sp>
          <p:nvSpPr>
            <p:cNvPr id="36945" name="Rectangle 68"/>
            <p:cNvSpPr>
              <a:spLocks noChangeArrowheads="1"/>
            </p:cNvSpPr>
            <p:nvPr/>
          </p:nvSpPr>
          <p:spPr bwMode="auto">
            <a:xfrm>
              <a:off x="2384" y="2418"/>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A</a:t>
              </a:r>
              <a:endParaRPr kumimoji="0" lang="en-GB" altLang="zh-CN" sz="2400">
                <a:latin typeface="Times" pitchFamily="18" charset="0"/>
                <a:ea typeface="宋体" pitchFamily="2" charset="-122"/>
              </a:endParaRPr>
            </a:p>
          </p:txBody>
        </p:sp>
        <p:sp>
          <p:nvSpPr>
            <p:cNvPr id="36946" name="Rectangle 69"/>
            <p:cNvSpPr>
              <a:spLocks noChangeArrowheads="1"/>
            </p:cNvSpPr>
            <p:nvPr/>
          </p:nvSpPr>
          <p:spPr bwMode="auto">
            <a:xfrm>
              <a:off x="3035" y="2371"/>
              <a:ext cx="11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bal =  b.getBalance()</a:t>
              </a:r>
              <a:endParaRPr kumimoji="0" lang="en-GB" altLang="zh-CN" sz="2400">
                <a:latin typeface="Times" pitchFamily="18" charset="0"/>
                <a:ea typeface="宋体" pitchFamily="2" charset="-122"/>
              </a:endParaRPr>
            </a:p>
          </p:txBody>
        </p:sp>
        <p:sp>
          <p:nvSpPr>
            <p:cNvPr id="36947" name="Rectangle 70"/>
            <p:cNvSpPr>
              <a:spLocks noChangeArrowheads="1"/>
            </p:cNvSpPr>
            <p:nvPr/>
          </p:nvSpPr>
          <p:spPr bwMode="auto">
            <a:xfrm>
              <a:off x="4314" y="2371"/>
              <a:ext cx="4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waits for </a:t>
              </a:r>
              <a:endParaRPr kumimoji="0" lang="en-GB" altLang="zh-CN" sz="2400">
                <a:latin typeface="Times" pitchFamily="18" charset="0"/>
                <a:ea typeface="宋体" pitchFamily="2" charset="-122"/>
              </a:endParaRPr>
            </a:p>
          </p:txBody>
        </p:sp>
        <p:sp>
          <p:nvSpPr>
            <p:cNvPr id="36948" name="Rectangle 71"/>
            <p:cNvSpPr>
              <a:spLocks noChangeArrowheads="1"/>
            </p:cNvSpPr>
            <p:nvPr/>
          </p:nvSpPr>
          <p:spPr bwMode="auto">
            <a:xfrm>
              <a:off x="4784" y="2371"/>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T</a:t>
              </a:r>
              <a:endParaRPr kumimoji="0" lang="en-GB" altLang="zh-CN" sz="2400">
                <a:latin typeface="Times" pitchFamily="18" charset="0"/>
                <a:ea typeface="宋体" pitchFamily="2" charset="-122"/>
              </a:endParaRPr>
            </a:p>
          </p:txBody>
        </p:sp>
        <p:sp>
          <p:nvSpPr>
            <p:cNvPr id="36949" name="Rectangle 72"/>
            <p:cNvSpPr>
              <a:spLocks noChangeArrowheads="1"/>
            </p:cNvSpPr>
            <p:nvPr/>
          </p:nvSpPr>
          <p:spPr bwMode="auto">
            <a:xfrm>
              <a:off x="4856" y="2371"/>
              <a:ext cx="9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a:t>
              </a:r>
              <a:r>
                <a:rPr kumimoji="0" lang="en-GB" altLang="zh-CN" sz="1600">
                  <a:solidFill>
                    <a:srgbClr val="000000"/>
                  </a:solidFill>
                  <a:latin typeface="Times" pitchFamily="18" charset="0"/>
                  <a:ea typeface="宋体" pitchFamily="2" charset="-122"/>
                </a:rPr>
                <a:t>s</a:t>
              </a:r>
              <a:endParaRPr kumimoji="0" lang="en-GB" altLang="zh-CN" sz="2400">
                <a:latin typeface="Times" pitchFamily="18" charset="0"/>
                <a:ea typeface="宋体" pitchFamily="2" charset="-122"/>
              </a:endParaRPr>
            </a:p>
          </p:txBody>
        </p:sp>
        <p:sp>
          <p:nvSpPr>
            <p:cNvPr id="36950" name="Rectangle 73"/>
            <p:cNvSpPr>
              <a:spLocks noChangeArrowheads="1"/>
            </p:cNvSpPr>
            <p:nvPr/>
          </p:nvSpPr>
          <p:spPr bwMode="auto">
            <a:xfrm>
              <a:off x="4314" y="2547"/>
              <a:ext cx="41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lock on </a:t>
              </a:r>
              <a:endParaRPr kumimoji="0" lang="en-GB" altLang="zh-CN" sz="2400">
                <a:latin typeface="Times" pitchFamily="18" charset="0"/>
                <a:ea typeface="宋体" pitchFamily="2" charset="-122"/>
              </a:endParaRPr>
            </a:p>
          </p:txBody>
        </p:sp>
        <p:sp>
          <p:nvSpPr>
            <p:cNvPr id="36951" name="Rectangle 74"/>
            <p:cNvSpPr>
              <a:spLocks noChangeArrowheads="1"/>
            </p:cNvSpPr>
            <p:nvPr/>
          </p:nvSpPr>
          <p:spPr bwMode="auto">
            <a:xfrm>
              <a:off x="4724" y="2547"/>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36952" name="Rectangle 75"/>
            <p:cNvSpPr>
              <a:spLocks noChangeArrowheads="1"/>
            </p:cNvSpPr>
            <p:nvPr/>
          </p:nvSpPr>
          <p:spPr bwMode="auto">
            <a:xfrm>
              <a:off x="2113" y="2337"/>
              <a:ext cx="12" cy="3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53" name="Line 76"/>
            <p:cNvSpPr>
              <a:spLocks noChangeShapeType="1"/>
            </p:cNvSpPr>
            <p:nvPr/>
          </p:nvSpPr>
          <p:spPr bwMode="auto">
            <a:xfrm>
              <a:off x="2921" y="2337"/>
              <a:ext cx="1" cy="32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54" name="Rectangle 77"/>
            <p:cNvSpPr>
              <a:spLocks noChangeArrowheads="1"/>
            </p:cNvSpPr>
            <p:nvPr/>
          </p:nvSpPr>
          <p:spPr bwMode="auto">
            <a:xfrm>
              <a:off x="4296" y="2337"/>
              <a:ext cx="12" cy="3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55" name="Rectangle 78"/>
            <p:cNvSpPr>
              <a:spLocks noChangeArrowheads="1"/>
            </p:cNvSpPr>
            <p:nvPr/>
          </p:nvSpPr>
          <p:spPr bwMode="auto">
            <a:xfrm>
              <a:off x="865" y="2708"/>
              <a:ext cx="8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closeTransaction</a:t>
              </a:r>
              <a:endParaRPr kumimoji="0" lang="en-GB" altLang="zh-CN" sz="2400">
                <a:latin typeface="Times" pitchFamily="18" charset="0"/>
                <a:ea typeface="宋体" pitchFamily="2" charset="-122"/>
              </a:endParaRPr>
            </a:p>
          </p:txBody>
        </p:sp>
        <p:sp>
          <p:nvSpPr>
            <p:cNvPr id="36956" name="Rectangle 79"/>
            <p:cNvSpPr>
              <a:spLocks noChangeArrowheads="1"/>
            </p:cNvSpPr>
            <p:nvPr/>
          </p:nvSpPr>
          <p:spPr bwMode="auto">
            <a:xfrm>
              <a:off x="2131" y="2708"/>
              <a:ext cx="38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unlock </a:t>
              </a:r>
              <a:endParaRPr kumimoji="0" lang="en-GB" altLang="zh-CN" sz="2400">
                <a:latin typeface="Times" pitchFamily="18" charset="0"/>
                <a:ea typeface="宋体" pitchFamily="2" charset="-122"/>
              </a:endParaRPr>
            </a:p>
          </p:txBody>
        </p:sp>
        <p:sp>
          <p:nvSpPr>
            <p:cNvPr id="36957" name="Rectangle 80"/>
            <p:cNvSpPr>
              <a:spLocks noChangeArrowheads="1"/>
            </p:cNvSpPr>
            <p:nvPr/>
          </p:nvSpPr>
          <p:spPr bwMode="auto">
            <a:xfrm>
              <a:off x="2505" y="2708"/>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A</a:t>
              </a:r>
              <a:endParaRPr kumimoji="0" lang="en-GB" altLang="zh-CN" sz="2400">
                <a:latin typeface="Times" pitchFamily="18" charset="0"/>
                <a:ea typeface="宋体" pitchFamily="2" charset="-122"/>
              </a:endParaRPr>
            </a:p>
          </p:txBody>
        </p:sp>
        <p:sp>
          <p:nvSpPr>
            <p:cNvPr id="36958" name="Rectangle 81"/>
            <p:cNvSpPr>
              <a:spLocks noChangeArrowheads="1"/>
            </p:cNvSpPr>
            <p:nvPr/>
          </p:nvSpPr>
          <p:spPr bwMode="auto">
            <a:xfrm>
              <a:off x="2577" y="2708"/>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 </a:t>
              </a:r>
              <a:endParaRPr kumimoji="0" lang="en-GB" altLang="zh-CN" sz="2400">
                <a:latin typeface="Times" pitchFamily="18" charset="0"/>
                <a:ea typeface="宋体" pitchFamily="2" charset="-122"/>
              </a:endParaRPr>
            </a:p>
          </p:txBody>
        </p:sp>
        <p:sp>
          <p:nvSpPr>
            <p:cNvPr id="36959" name="Rectangle 82"/>
            <p:cNvSpPr>
              <a:spLocks noChangeArrowheads="1"/>
            </p:cNvSpPr>
            <p:nvPr/>
          </p:nvSpPr>
          <p:spPr bwMode="auto">
            <a:xfrm>
              <a:off x="2649" y="2708"/>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36960" name="Rectangle 83"/>
            <p:cNvSpPr>
              <a:spLocks noChangeArrowheads="1"/>
            </p:cNvSpPr>
            <p:nvPr/>
          </p:nvSpPr>
          <p:spPr bwMode="auto">
            <a:xfrm>
              <a:off x="3035" y="275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36961" name="Rectangle 84"/>
            <p:cNvSpPr>
              <a:spLocks noChangeArrowheads="1"/>
            </p:cNvSpPr>
            <p:nvPr/>
          </p:nvSpPr>
          <p:spPr bwMode="auto">
            <a:xfrm>
              <a:off x="3084" y="2752"/>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36962" name="Rectangle 85"/>
            <p:cNvSpPr>
              <a:spLocks noChangeArrowheads="1"/>
            </p:cNvSpPr>
            <p:nvPr/>
          </p:nvSpPr>
          <p:spPr bwMode="auto">
            <a:xfrm>
              <a:off x="2113" y="2708"/>
              <a:ext cx="12"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63" name="Line 86"/>
            <p:cNvSpPr>
              <a:spLocks noChangeShapeType="1"/>
            </p:cNvSpPr>
            <p:nvPr/>
          </p:nvSpPr>
          <p:spPr bwMode="auto">
            <a:xfrm>
              <a:off x="2921" y="2675"/>
              <a:ext cx="1" cy="19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64" name="Rectangle 87"/>
            <p:cNvSpPr>
              <a:spLocks noChangeArrowheads="1"/>
            </p:cNvSpPr>
            <p:nvPr/>
          </p:nvSpPr>
          <p:spPr bwMode="auto">
            <a:xfrm>
              <a:off x="4296" y="2675"/>
              <a:ext cx="12"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65" name="Rectangle 88"/>
            <p:cNvSpPr>
              <a:spLocks noChangeArrowheads="1"/>
            </p:cNvSpPr>
            <p:nvPr/>
          </p:nvSpPr>
          <p:spPr bwMode="auto">
            <a:xfrm>
              <a:off x="4314" y="2921"/>
              <a:ext cx="25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lock </a:t>
              </a:r>
              <a:endParaRPr kumimoji="0" lang="en-GB" altLang="zh-CN" sz="2400">
                <a:latin typeface="Times" pitchFamily="18" charset="0"/>
                <a:ea typeface="宋体" pitchFamily="2" charset="-122"/>
              </a:endParaRPr>
            </a:p>
          </p:txBody>
        </p:sp>
        <p:sp>
          <p:nvSpPr>
            <p:cNvPr id="36966" name="Rectangle 89"/>
            <p:cNvSpPr>
              <a:spLocks noChangeArrowheads="1"/>
            </p:cNvSpPr>
            <p:nvPr/>
          </p:nvSpPr>
          <p:spPr bwMode="auto">
            <a:xfrm>
              <a:off x="4567" y="2921"/>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36967" name="Rectangle 90"/>
            <p:cNvSpPr>
              <a:spLocks noChangeArrowheads="1"/>
            </p:cNvSpPr>
            <p:nvPr/>
          </p:nvSpPr>
          <p:spPr bwMode="auto">
            <a:xfrm>
              <a:off x="2113" y="2880"/>
              <a:ext cx="12"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68" name="Line 91"/>
            <p:cNvSpPr>
              <a:spLocks noChangeShapeType="1"/>
            </p:cNvSpPr>
            <p:nvPr/>
          </p:nvSpPr>
          <p:spPr bwMode="auto">
            <a:xfrm>
              <a:off x="2921" y="2880"/>
              <a:ext cx="1" cy="19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69" name="Rectangle 92"/>
            <p:cNvSpPr>
              <a:spLocks noChangeArrowheads="1"/>
            </p:cNvSpPr>
            <p:nvPr/>
          </p:nvSpPr>
          <p:spPr bwMode="auto">
            <a:xfrm>
              <a:off x="4296" y="2880"/>
              <a:ext cx="12"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70" name="Rectangle 93"/>
            <p:cNvSpPr>
              <a:spLocks noChangeArrowheads="1"/>
            </p:cNvSpPr>
            <p:nvPr/>
          </p:nvSpPr>
          <p:spPr bwMode="auto">
            <a:xfrm>
              <a:off x="3035" y="3162"/>
              <a:ext cx="113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b.setBalance(bal*1.1)</a:t>
              </a:r>
              <a:endParaRPr kumimoji="0" lang="en-GB" altLang="zh-CN" sz="2400">
                <a:latin typeface="Times" pitchFamily="18" charset="0"/>
                <a:ea typeface="宋体" pitchFamily="2" charset="-122"/>
              </a:endParaRPr>
            </a:p>
          </p:txBody>
        </p:sp>
        <p:sp>
          <p:nvSpPr>
            <p:cNvPr id="36971" name="Rectangle 94"/>
            <p:cNvSpPr>
              <a:spLocks noChangeArrowheads="1"/>
            </p:cNvSpPr>
            <p:nvPr/>
          </p:nvSpPr>
          <p:spPr bwMode="auto">
            <a:xfrm>
              <a:off x="4314" y="3126"/>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36972" name="Rectangle 95"/>
            <p:cNvSpPr>
              <a:spLocks noChangeArrowheads="1"/>
            </p:cNvSpPr>
            <p:nvPr/>
          </p:nvSpPr>
          <p:spPr bwMode="auto">
            <a:xfrm>
              <a:off x="4350" y="3126"/>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36973" name="Rectangle 96"/>
            <p:cNvSpPr>
              <a:spLocks noChangeArrowheads="1"/>
            </p:cNvSpPr>
            <p:nvPr/>
          </p:nvSpPr>
          <p:spPr bwMode="auto">
            <a:xfrm>
              <a:off x="2113" y="3085"/>
              <a:ext cx="12"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74" name="Line 97"/>
            <p:cNvSpPr>
              <a:spLocks noChangeShapeType="1"/>
            </p:cNvSpPr>
            <p:nvPr/>
          </p:nvSpPr>
          <p:spPr bwMode="auto">
            <a:xfrm>
              <a:off x="2921" y="3085"/>
              <a:ext cx="1" cy="19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75" name="Rectangle 98"/>
            <p:cNvSpPr>
              <a:spLocks noChangeArrowheads="1"/>
            </p:cNvSpPr>
            <p:nvPr/>
          </p:nvSpPr>
          <p:spPr bwMode="auto">
            <a:xfrm>
              <a:off x="4296" y="3085"/>
              <a:ext cx="12"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76" name="Rectangle 99"/>
            <p:cNvSpPr>
              <a:spLocks noChangeArrowheads="1"/>
            </p:cNvSpPr>
            <p:nvPr/>
          </p:nvSpPr>
          <p:spPr bwMode="auto">
            <a:xfrm>
              <a:off x="2131" y="3331"/>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36977" name="Rectangle 100"/>
            <p:cNvSpPr>
              <a:spLocks noChangeArrowheads="1"/>
            </p:cNvSpPr>
            <p:nvPr/>
          </p:nvSpPr>
          <p:spPr bwMode="auto">
            <a:xfrm>
              <a:off x="2167" y="3331"/>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36978" name="Rectangle 101"/>
            <p:cNvSpPr>
              <a:spLocks noChangeArrowheads="1"/>
            </p:cNvSpPr>
            <p:nvPr/>
          </p:nvSpPr>
          <p:spPr bwMode="auto">
            <a:xfrm>
              <a:off x="3035" y="3353"/>
              <a:ext cx="9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c.withdraw(bal/10)</a:t>
              </a:r>
              <a:endParaRPr kumimoji="0" lang="en-GB" altLang="zh-CN" sz="2400">
                <a:latin typeface="Times" pitchFamily="18" charset="0"/>
                <a:ea typeface="宋体" pitchFamily="2" charset="-122"/>
              </a:endParaRPr>
            </a:p>
          </p:txBody>
        </p:sp>
        <p:sp>
          <p:nvSpPr>
            <p:cNvPr id="36979" name="Rectangle 102"/>
            <p:cNvSpPr>
              <a:spLocks noChangeArrowheads="1"/>
            </p:cNvSpPr>
            <p:nvPr/>
          </p:nvSpPr>
          <p:spPr bwMode="auto">
            <a:xfrm>
              <a:off x="4314" y="3353"/>
              <a:ext cx="25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lock </a:t>
              </a:r>
              <a:endParaRPr kumimoji="0" lang="en-GB" altLang="zh-CN" sz="2400">
                <a:latin typeface="Times" pitchFamily="18" charset="0"/>
                <a:ea typeface="宋体" pitchFamily="2" charset="-122"/>
              </a:endParaRPr>
            </a:p>
          </p:txBody>
        </p:sp>
        <p:sp>
          <p:nvSpPr>
            <p:cNvPr id="36980" name="Rectangle 103"/>
            <p:cNvSpPr>
              <a:spLocks noChangeArrowheads="1"/>
            </p:cNvSpPr>
            <p:nvPr/>
          </p:nvSpPr>
          <p:spPr bwMode="auto">
            <a:xfrm>
              <a:off x="4567" y="3331"/>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C</a:t>
              </a:r>
              <a:endParaRPr kumimoji="0" lang="en-GB" altLang="zh-CN" sz="2400">
                <a:latin typeface="Times" pitchFamily="18" charset="0"/>
                <a:ea typeface="宋体" pitchFamily="2" charset="-122"/>
              </a:endParaRPr>
            </a:p>
          </p:txBody>
        </p:sp>
        <p:sp>
          <p:nvSpPr>
            <p:cNvPr id="36981" name="Rectangle 104"/>
            <p:cNvSpPr>
              <a:spLocks noChangeArrowheads="1"/>
            </p:cNvSpPr>
            <p:nvPr/>
          </p:nvSpPr>
          <p:spPr bwMode="auto">
            <a:xfrm>
              <a:off x="2113" y="3290"/>
              <a:ext cx="12"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82" name="Line 105"/>
            <p:cNvSpPr>
              <a:spLocks noChangeShapeType="1"/>
            </p:cNvSpPr>
            <p:nvPr/>
          </p:nvSpPr>
          <p:spPr bwMode="auto">
            <a:xfrm>
              <a:off x="2921" y="3290"/>
              <a:ext cx="1" cy="19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83" name="Rectangle 106"/>
            <p:cNvSpPr>
              <a:spLocks noChangeArrowheads="1"/>
            </p:cNvSpPr>
            <p:nvPr/>
          </p:nvSpPr>
          <p:spPr bwMode="auto">
            <a:xfrm>
              <a:off x="4296" y="3290"/>
              <a:ext cx="12"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84" name="Rectangle 107"/>
            <p:cNvSpPr>
              <a:spLocks noChangeArrowheads="1"/>
            </p:cNvSpPr>
            <p:nvPr/>
          </p:nvSpPr>
          <p:spPr bwMode="auto">
            <a:xfrm>
              <a:off x="3035" y="3572"/>
              <a:ext cx="8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closeTransaction</a:t>
              </a:r>
              <a:endParaRPr kumimoji="0" lang="en-GB" altLang="zh-CN" sz="2400">
                <a:latin typeface="Times" pitchFamily="18" charset="0"/>
                <a:ea typeface="宋体" pitchFamily="2" charset="-122"/>
              </a:endParaRPr>
            </a:p>
          </p:txBody>
        </p:sp>
        <p:sp>
          <p:nvSpPr>
            <p:cNvPr id="36985" name="Rectangle 108"/>
            <p:cNvSpPr>
              <a:spLocks noChangeArrowheads="1"/>
            </p:cNvSpPr>
            <p:nvPr/>
          </p:nvSpPr>
          <p:spPr bwMode="auto">
            <a:xfrm>
              <a:off x="4314" y="3584"/>
              <a:ext cx="38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unlock </a:t>
              </a:r>
              <a:endParaRPr kumimoji="0" lang="en-GB" altLang="zh-CN" sz="2400">
                <a:latin typeface="Times" pitchFamily="18" charset="0"/>
                <a:ea typeface="宋体" pitchFamily="2" charset="-122"/>
              </a:endParaRPr>
            </a:p>
          </p:txBody>
        </p:sp>
        <p:sp>
          <p:nvSpPr>
            <p:cNvPr id="36986" name="Rectangle 109"/>
            <p:cNvSpPr>
              <a:spLocks noChangeArrowheads="1"/>
            </p:cNvSpPr>
            <p:nvPr/>
          </p:nvSpPr>
          <p:spPr bwMode="auto">
            <a:xfrm>
              <a:off x="4687" y="3584"/>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36987" name="Rectangle 110"/>
            <p:cNvSpPr>
              <a:spLocks noChangeArrowheads="1"/>
            </p:cNvSpPr>
            <p:nvPr/>
          </p:nvSpPr>
          <p:spPr bwMode="auto">
            <a:xfrm>
              <a:off x="4760" y="3584"/>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 </a:t>
              </a:r>
              <a:endParaRPr kumimoji="0" lang="en-GB" altLang="zh-CN" sz="2400">
                <a:latin typeface="Times" pitchFamily="18" charset="0"/>
                <a:ea typeface="宋体" pitchFamily="2" charset="-122"/>
              </a:endParaRPr>
            </a:p>
          </p:txBody>
        </p:sp>
        <p:sp>
          <p:nvSpPr>
            <p:cNvPr id="36988" name="Rectangle 111"/>
            <p:cNvSpPr>
              <a:spLocks noChangeArrowheads="1"/>
            </p:cNvSpPr>
            <p:nvPr/>
          </p:nvSpPr>
          <p:spPr bwMode="auto">
            <a:xfrm>
              <a:off x="4832" y="3584"/>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C</a:t>
              </a:r>
              <a:endParaRPr kumimoji="0" lang="en-GB" altLang="zh-CN" sz="2400">
                <a:latin typeface="Times" pitchFamily="18" charset="0"/>
                <a:ea typeface="宋体" pitchFamily="2" charset="-122"/>
              </a:endParaRPr>
            </a:p>
          </p:txBody>
        </p:sp>
        <p:sp>
          <p:nvSpPr>
            <p:cNvPr id="36989" name="Line 112"/>
            <p:cNvSpPr>
              <a:spLocks noChangeShapeType="1"/>
            </p:cNvSpPr>
            <p:nvPr/>
          </p:nvSpPr>
          <p:spPr bwMode="auto">
            <a:xfrm>
              <a:off x="751" y="3756"/>
              <a:ext cx="135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90" name="Rectangle 113"/>
            <p:cNvSpPr>
              <a:spLocks noChangeArrowheads="1"/>
            </p:cNvSpPr>
            <p:nvPr/>
          </p:nvSpPr>
          <p:spPr bwMode="auto">
            <a:xfrm>
              <a:off x="2113" y="3495"/>
              <a:ext cx="12" cy="2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91" name="Line 114"/>
            <p:cNvSpPr>
              <a:spLocks noChangeShapeType="1"/>
            </p:cNvSpPr>
            <p:nvPr/>
          </p:nvSpPr>
          <p:spPr bwMode="auto">
            <a:xfrm>
              <a:off x="2113" y="3756"/>
              <a:ext cx="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92" name="Line 115"/>
            <p:cNvSpPr>
              <a:spLocks noChangeShapeType="1"/>
            </p:cNvSpPr>
            <p:nvPr/>
          </p:nvSpPr>
          <p:spPr bwMode="auto">
            <a:xfrm>
              <a:off x="2125" y="3756"/>
              <a:ext cx="78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93" name="Line 116"/>
            <p:cNvSpPr>
              <a:spLocks noChangeShapeType="1"/>
            </p:cNvSpPr>
            <p:nvPr/>
          </p:nvSpPr>
          <p:spPr bwMode="auto">
            <a:xfrm>
              <a:off x="2921" y="3495"/>
              <a:ext cx="1" cy="2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94" name="Line 117"/>
            <p:cNvSpPr>
              <a:spLocks noChangeShapeType="1"/>
            </p:cNvSpPr>
            <p:nvPr/>
          </p:nvSpPr>
          <p:spPr bwMode="auto">
            <a:xfrm>
              <a:off x="2921" y="3756"/>
              <a:ext cx="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95" name="Line 118"/>
            <p:cNvSpPr>
              <a:spLocks noChangeShapeType="1"/>
            </p:cNvSpPr>
            <p:nvPr/>
          </p:nvSpPr>
          <p:spPr bwMode="auto">
            <a:xfrm>
              <a:off x="2933" y="3756"/>
              <a:ext cx="135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96" name="Rectangle 119"/>
            <p:cNvSpPr>
              <a:spLocks noChangeArrowheads="1"/>
            </p:cNvSpPr>
            <p:nvPr/>
          </p:nvSpPr>
          <p:spPr bwMode="auto">
            <a:xfrm>
              <a:off x="4296" y="3495"/>
              <a:ext cx="12" cy="2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97" name="Line 120"/>
            <p:cNvSpPr>
              <a:spLocks noChangeShapeType="1"/>
            </p:cNvSpPr>
            <p:nvPr/>
          </p:nvSpPr>
          <p:spPr bwMode="auto">
            <a:xfrm>
              <a:off x="4296" y="3756"/>
              <a:ext cx="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98" name="Line 121"/>
            <p:cNvSpPr>
              <a:spLocks noChangeShapeType="1"/>
            </p:cNvSpPr>
            <p:nvPr/>
          </p:nvSpPr>
          <p:spPr bwMode="auto">
            <a:xfrm>
              <a:off x="4308" y="3756"/>
              <a:ext cx="78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99" name="Oval 122"/>
            <p:cNvSpPr>
              <a:spLocks noChangeArrowheads="1"/>
            </p:cNvSpPr>
            <p:nvPr/>
          </p:nvSpPr>
          <p:spPr bwMode="auto">
            <a:xfrm>
              <a:off x="3131" y="2793"/>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7000" name="Oval 123"/>
            <p:cNvSpPr>
              <a:spLocks noChangeArrowheads="1"/>
            </p:cNvSpPr>
            <p:nvPr/>
          </p:nvSpPr>
          <p:spPr bwMode="auto">
            <a:xfrm>
              <a:off x="3227" y="2793"/>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7001" name="Oval 124"/>
            <p:cNvSpPr>
              <a:spLocks noChangeArrowheads="1"/>
            </p:cNvSpPr>
            <p:nvPr/>
          </p:nvSpPr>
          <p:spPr bwMode="auto">
            <a:xfrm>
              <a:off x="3323" y="2793"/>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grpSp>
        <p:nvGrpSpPr>
          <p:cNvPr id="327819" name="Group 139"/>
          <p:cNvGrpSpPr>
            <a:grpSpLocks/>
          </p:cNvGrpSpPr>
          <p:nvPr/>
        </p:nvGrpSpPr>
        <p:grpSpPr bwMode="auto">
          <a:xfrm>
            <a:off x="0" y="3500438"/>
            <a:ext cx="2990850" cy="2014537"/>
            <a:chOff x="0" y="2205"/>
            <a:chExt cx="1884" cy="1269"/>
          </a:xfrm>
        </p:grpSpPr>
        <p:sp>
          <p:nvSpPr>
            <p:cNvPr id="36885" name="Text Box 126"/>
            <p:cNvSpPr txBox="1">
              <a:spLocks noChangeArrowheads="1"/>
            </p:cNvSpPr>
            <p:nvPr/>
          </p:nvSpPr>
          <p:spPr bwMode="auto">
            <a:xfrm>
              <a:off x="0" y="3070"/>
              <a:ext cx="1884" cy="404"/>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1800">
                  <a:latin typeface="Helvetica" pitchFamily="34" charset="0"/>
                  <a:ea typeface="宋体" pitchFamily="2" charset="-122"/>
                </a:rPr>
                <a:t>当事务</a:t>
              </a:r>
              <a:r>
                <a:rPr kumimoji="0" lang="en-US" altLang="zh-CN" sz="1800">
                  <a:latin typeface="Helvetica" pitchFamily="34" charset="0"/>
                  <a:ea typeface="宋体" pitchFamily="2" charset="-122"/>
                </a:rPr>
                <a:t>T</a:t>
              </a:r>
              <a:r>
                <a:rPr kumimoji="0" lang="zh-CN" altLang="en-US" sz="1800">
                  <a:latin typeface="Helvetica" pitchFamily="34" charset="0"/>
                  <a:ea typeface="宋体" pitchFamily="2" charset="-122"/>
                </a:rPr>
                <a:t>准备访问账户</a:t>
              </a:r>
              <a:r>
                <a:rPr kumimoji="0" lang="en-US" altLang="zh-CN" sz="1800">
                  <a:latin typeface="Helvetica" pitchFamily="34" charset="0"/>
                  <a:ea typeface="宋体" pitchFamily="2" charset="-122"/>
                </a:rPr>
                <a:t>B</a:t>
              </a:r>
              <a:r>
                <a:rPr kumimoji="0" lang="zh-CN" altLang="en-US" sz="1800">
                  <a:latin typeface="Helvetica" pitchFamily="34" charset="0"/>
                  <a:ea typeface="宋体" pitchFamily="2" charset="-122"/>
                </a:rPr>
                <a:t>时，</a:t>
              </a:r>
            </a:p>
            <a:p>
              <a:pPr>
                <a:spcBef>
                  <a:spcPct val="0"/>
                </a:spcBef>
                <a:buClrTx/>
                <a:buFontTx/>
                <a:buNone/>
              </a:pPr>
              <a:r>
                <a:rPr kumimoji="0" lang="zh-CN" altLang="en-US" sz="1800">
                  <a:latin typeface="Helvetica" pitchFamily="34" charset="0"/>
                  <a:ea typeface="宋体" pitchFamily="2" charset="-122"/>
                </a:rPr>
                <a:t>账户</a:t>
              </a:r>
              <a:r>
                <a:rPr kumimoji="0" lang="en-US" altLang="zh-CN" sz="1800">
                  <a:latin typeface="Helvetica" pitchFamily="34" charset="0"/>
                  <a:ea typeface="宋体" pitchFamily="2" charset="-122"/>
                </a:rPr>
                <a:t>B</a:t>
              </a:r>
              <a:r>
                <a:rPr kumimoji="0" lang="zh-CN" altLang="en-US" sz="1800">
                  <a:latin typeface="Helvetica" pitchFamily="34" charset="0"/>
                  <a:ea typeface="宋体" pitchFamily="2" charset="-122"/>
                </a:rPr>
                <a:t>被事务</a:t>
              </a:r>
              <a:r>
                <a:rPr kumimoji="0" lang="en-US" altLang="zh-CN" sz="1800">
                  <a:latin typeface="Helvetica" pitchFamily="34" charset="0"/>
                  <a:ea typeface="宋体" pitchFamily="2" charset="-122"/>
                </a:rPr>
                <a:t>T</a:t>
              </a:r>
              <a:r>
                <a:rPr kumimoji="0" lang="zh-CN" altLang="en-US" sz="1800">
                  <a:latin typeface="Helvetica" pitchFamily="34" charset="0"/>
                  <a:ea typeface="宋体" pitchFamily="2" charset="-122"/>
                </a:rPr>
                <a:t>锁住了</a:t>
              </a:r>
              <a:endParaRPr kumimoji="0" lang="en-GB" altLang="zh-CN" sz="1800">
                <a:latin typeface="Helvetica" pitchFamily="34" charset="0"/>
                <a:ea typeface="宋体" pitchFamily="2" charset="-122"/>
              </a:endParaRPr>
            </a:p>
          </p:txBody>
        </p:sp>
        <p:sp>
          <p:nvSpPr>
            <p:cNvPr id="36886" name="Line 127"/>
            <p:cNvSpPr>
              <a:spLocks noChangeShapeType="1"/>
            </p:cNvSpPr>
            <p:nvPr/>
          </p:nvSpPr>
          <p:spPr bwMode="auto">
            <a:xfrm flipV="1">
              <a:off x="152" y="2205"/>
              <a:ext cx="721" cy="1039"/>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7820" name="Group 140"/>
          <p:cNvGrpSpPr>
            <a:grpSpLocks/>
          </p:cNvGrpSpPr>
          <p:nvPr/>
        </p:nvGrpSpPr>
        <p:grpSpPr bwMode="auto">
          <a:xfrm>
            <a:off x="6389688" y="2881313"/>
            <a:ext cx="3516312" cy="1182687"/>
            <a:chOff x="4025" y="1815"/>
            <a:chExt cx="2215" cy="745"/>
          </a:xfrm>
        </p:grpSpPr>
        <p:sp>
          <p:nvSpPr>
            <p:cNvPr id="36883" name="Text Box 129"/>
            <p:cNvSpPr txBox="1">
              <a:spLocks noChangeArrowheads="1"/>
            </p:cNvSpPr>
            <p:nvPr/>
          </p:nvSpPr>
          <p:spPr bwMode="auto">
            <a:xfrm>
              <a:off x="4025" y="1815"/>
              <a:ext cx="2215" cy="46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1800">
                  <a:latin typeface="Helvetica" pitchFamily="34" charset="0"/>
                  <a:ea typeface="宋体" pitchFamily="2" charset="-122"/>
                </a:rPr>
                <a:t>当事务</a:t>
              </a:r>
              <a:r>
                <a:rPr kumimoji="0" lang="en-US" altLang="zh-CN" sz="1800">
                  <a:latin typeface="Helvetica" pitchFamily="34" charset="0"/>
                  <a:ea typeface="宋体" pitchFamily="2" charset="-122"/>
                </a:rPr>
                <a:t>U</a:t>
              </a:r>
              <a:r>
                <a:rPr kumimoji="0" lang="zh-CN" altLang="en-US" sz="1800">
                  <a:latin typeface="Helvetica" pitchFamily="34" charset="0"/>
                  <a:ea typeface="宋体" pitchFamily="2" charset="-122"/>
                </a:rPr>
                <a:t>准备访问</a:t>
              </a:r>
              <a:r>
                <a:rPr kumimoji="0" lang="en-US" altLang="zh-CN" sz="1800">
                  <a:latin typeface="Helvetica" pitchFamily="34" charset="0"/>
                  <a:ea typeface="宋体" pitchFamily="2" charset="-122"/>
                </a:rPr>
                <a:t>B</a:t>
              </a:r>
              <a:r>
                <a:rPr kumimoji="0" lang="zh-CN" altLang="en-US" sz="1800">
                  <a:latin typeface="Helvetica" pitchFamily="34" charset="0"/>
                  <a:ea typeface="宋体" pitchFamily="2" charset="-122"/>
                </a:rPr>
                <a:t>时，由于</a:t>
              </a:r>
              <a:r>
                <a:rPr kumimoji="0" lang="en-US" altLang="zh-CN" sz="1800">
                  <a:latin typeface="Helvetica" pitchFamily="34" charset="0"/>
                  <a:ea typeface="宋体" pitchFamily="2" charset="-122"/>
                </a:rPr>
                <a:t>B</a:t>
              </a:r>
              <a:r>
                <a:rPr kumimoji="0" lang="zh-CN" altLang="en-US" sz="1800">
                  <a:latin typeface="Helvetica" pitchFamily="34" charset="0"/>
                  <a:ea typeface="宋体" pitchFamily="2" charset="-122"/>
                </a:rPr>
                <a:t>被</a:t>
              </a:r>
              <a:r>
                <a:rPr kumimoji="0" lang="en-US" altLang="zh-CN" sz="1800">
                  <a:latin typeface="Helvetica" pitchFamily="34" charset="0"/>
                  <a:ea typeface="宋体" pitchFamily="2" charset="-122"/>
                </a:rPr>
                <a:t>T</a:t>
              </a:r>
              <a:r>
                <a:rPr kumimoji="0" lang="zh-CN" altLang="en-US" sz="1800">
                  <a:latin typeface="Helvetica" pitchFamily="34" charset="0"/>
                  <a:ea typeface="宋体" pitchFamily="2" charset="-122"/>
                </a:rPr>
                <a:t>锁住，所以</a:t>
              </a:r>
              <a:r>
                <a:rPr kumimoji="0" lang="en-US" altLang="zh-CN" sz="1800">
                  <a:latin typeface="Helvetica" pitchFamily="34" charset="0"/>
                  <a:ea typeface="宋体" pitchFamily="2" charset="-122"/>
                </a:rPr>
                <a:t>U</a:t>
              </a:r>
              <a:r>
                <a:rPr kumimoji="0" lang="zh-CN" altLang="en-US" sz="1800">
                  <a:latin typeface="Helvetica" pitchFamily="34" charset="0"/>
                  <a:ea typeface="宋体" pitchFamily="2" charset="-122"/>
                </a:rPr>
                <a:t>必须等待</a:t>
              </a:r>
              <a:r>
                <a:rPr kumimoji="0" lang="zh-CN" altLang="en-US" sz="2400">
                  <a:latin typeface="Times" pitchFamily="18" charset="0"/>
                  <a:ea typeface="宋体" pitchFamily="2" charset="-122"/>
                </a:rPr>
                <a:t> </a:t>
              </a:r>
              <a:endParaRPr kumimoji="0" lang="en-GB" altLang="zh-CN" sz="1800">
                <a:latin typeface="Helvetica" pitchFamily="34" charset="0"/>
                <a:ea typeface="宋体" pitchFamily="2" charset="-122"/>
              </a:endParaRPr>
            </a:p>
          </p:txBody>
        </p:sp>
        <p:sp>
          <p:nvSpPr>
            <p:cNvPr id="36884" name="Line 130"/>
            <p:cNvSpPr>
              <a:spLocks noChangeShapeType="1"/>
            </p:cNvSpPr>
            <p:nvPr/>
          </p:nvSpPr>
          <p:spPr bwMode="auto">
            <a:xfrm flipH="1">
              <a:off x="5119" y="2298"/>
              <a:ext cx="242" cy="262"/>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7811" name="Group 131"/>
          <p:cNvGrpSpPr>
            <a:grpSpLocks/>
          </p:cNvGrpSpPr>
          <p:nvPr/>
        </p:nvGrpSpPr>
        <p:grpSpPr bwMode="auto">
          <a:xfrm>
            <a:off x="1512888" y="4735513"/>
            <a:ext cx="2755900" cy="1238250"/>
            <a:chOff x="355" y="2776"/>
            <a:chExt cx="1736" cy="780"/>
          </a:xfrm>
        </p:grpSpPr>
        <p:sp>
          <p:nvSpPr>
            <p:cNvPr id="36881" name="Text Box 132"/>
            <p:cNvSpPr txBox="1">
              <a:spLocks noChangeArrowheads="1"/>
            </p:cNvSpPr>
            <p:nvPr/>
          </p:nvSpPr>
          <p:spPr bwMode="auto">
            <a:xfrm>
              <a:off x="355" y="3325"/>
              <a:ext cx="1596"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1800">
                  <a:latin typeface="Helvetica" pitchFamily="34" charset="0"/>
                  <a:ea typeface="宋体" pitchFamily="2" charset="-122"/>
                </a:rPr>
                <a:t>事务</a:t>
              </a:r>
              <a:r>
                <a:rPr kumimoji="0" lang="en-US" altLang="zh-CN" sz="1800">
                  <a:latin typeface="Helvetica" pitchFamily="34" charset="0"/>
                  <a:ea typeface="宋体" pitchFamily="2" charset="-122"/>
                </a:rPr>
                <a:t>T</a:t>
              </a:r>
              <a:r>
                <a:rPr kumimoji="0" lang="zh-CN" altLang="en-US" sz="1800">
                  <a:latin typeface="Helvetica" pitchFamily="34" charset="0"/>
                  <a:ea typeface="宋体" pitchFamily="2" charset="-122"/>
                </a:rPr>
                <a:t>提交时，</a:t>
              </a:r>
              <a:r>
                <a:rPr kumimoji="0" lang="en-US" altLang="zh-CN" sz="1800">
                  <a:latin typeface="Helvetica" pitchFamily="34" charset="0"/>
                  <a:ea typeface="宋体" pitchFamily="2" charset="-122"/>
                </a:rPr>
                <a:t>B</a:t>
              </a:r>
              <a:r>
                <a:rPr kumimoji="0" lang="zh-CN" altLang="en-US" sz="1800">
                  <a:latin typeface="Helvetica" pitchFamily="34" charset="0"/>
                  <a:ea typeface="宋体" pitchFamily="2" charset="-122"/>
                </a:rPr>
                <a:t>被解锁</a:t>
              </a:r>
              <a:endParaRPr kumimoji="0" lang="en-GB" altLang="zh-CN" sz="1800" i="1">
                <a:latin typeface="Helvetica" pitchFamily="34" charset="0"/>
                <a:ea typeface="宋体" pitchFamily="2" charset="-122"/>
              </a:endParaRPr>
            </a:p>
          </p:txBody>
        </p:sp>
        <p:sp>
          <p:nvSpPr>
            <p:cNvPr id="36882" name="Line 133"/>
            <p:cNvSpPr>
              <a:spLocks noChangeShapeType="1"/>
            </p:cNvSpPr>
            <p:nvPr/>
          </p:nvSpPr>
          <p:spPr bwMode="auto">
            <a:xfrm flipV="1">
              <a:off x="1925" y="2776"/>
              <a:ext cx="166" cy="544"/>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7821" name="Group 141"/>
          <p:cNvGrpSpPr>
            <a:grpSpLocks/>
          </p:cNvGrpSpPr>
          <p:nvPr/>
        </p:nvGrpSpPr>
        <p:grpSpPr bwMode="auto">
          <a:xfrm>
            <a:off x="7162800" y="5110163"/>
            <a:ext cx="2743200" cy="452437"/>
            <a:chOff x="4512" y="3219"/>
            <a:chExt cx="1728" cy="285"/>
          </a:xfrm>
        </p:grpSpPr>
        <p:sp>
          <p:nvSpPr>
            <p:cNvPr id="36879" name="Text Box 135"/>
            <p:cNvSpPr txBox="1">
              <a:spLocks noChangeArrowheads="1"/>
            </p:cNvSpPr>
            <p:nvPr/>
          </p:nvSpPr>
          <p:spPr bwMode="auto">
            <a:xfrm>
              <a:off x="4860" y="3273"/>
              <a:ext cx="1380"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latin typeface="Helvetica" pitchFamily="34" charset="0"/>
                  <a:ea typeface="宋体" pitchFamily="2" charset="-122"/>
                </a:rPr>
                <a:t>U</a:t>
              </a:r>
              <a:r>
                <a:rPr kumimoji="0" lang="en-GB" altLang="zh-CN" sz="1800">
                  <a:latin typeface="Helvetica" pitchFamily="34" charset="0"/>
                  <a:ea typeface="宋体" pitchFamily="2" charset="-122"/>
                </a:rPr>
                <a:t> </a:t>
              </a:r>
              <a:r>
                <a:rPr kumimoji="0" lang="zh-CN" altLang="en-GB" sz="1800">
                  <a:latin typeface="Helvetica" pitchFamily="34" charset="0"/>
                  <a:ea typeface="宋体" pitchFamily="2" charset="-122"/>
                </a:rPr>
                <a:t>现在可以继续了</a:t>
              </a:r>
              <a:endParaRPr kumimoji="0" lang="zh-CN" altLang="en-GB" sz="2400">
                <a:latin typeface="Times" pitchFamily="18" charset="0"/>
                <a:ea typeface="宋体" pitchFamily="2" charset="-122"/>
              </a:endParaRPr>
            </a:p>
          </p:txBody>
        </p:sp>
        <p:sp>
          <p:nvSpPr>
            <p:cNvPr id="36880" name="Line 136"/>
            <p:cNvSpPr>
              <a:spLocks noChangeShapeType="1"/>
            </p:cNvSpPr>
            <p:nvPr/>
          </p:nvSpPr>
          <p:spPr bwMode="auto">
            <a:xfrm flipH="1" flipV="1">
              <a:off x="4512" y="3219"/>
              <a:ext cx="445" cy="231"/>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27817" name="Text Box 137"/>
          <p:cNvSpPr txBox="1">
            <a:spLocks noChangeArrowheads="1"/>
          </p:cNvSpPr>
          <p:nvPr/>
        </p:nvSpPr>
        <p:spPr bwMode="auto">
          <a:xfrm>
            <a:off x="5260975" y="471488"/>
            <a:ext cx="4645025" cy="36671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1800">
                <a:latin typeface="Helvetica" pitchFamily="34" charset="0"/>
                <a:ea typeface="宋体" pitchFamily="2" charset="-122"/>
              </a:rPr>
              <a:t>在</a:t>
            </a:r>
            <a:r>
              <a:rPr kumimoji="0" lang="en-US" altLang="zh-CN" sz="1800">
                <a:latin typeface="Helvetica" pitchFamily="34" charset="0"/>
                <a:ea typeface="宋体" pitchFamily="2" charset="-122"/>
              </a:rPr>
              <a:t>B</a:t>
            </a:r>
            <a:r>
              <a:rPr kumimoji="0" lang="zh-CN" altLang="en-US" sz="1800">
                <a:latin typeface="Helvetica" pitchFamily="34" charset="0"/>
                <a:ea typeface="宋体" pitchFamily="2" charset="-122"/>
              </a:rPr>
              <a:t>上使用锁有效地串行化了对</a:t>
            </a:r>
            <a:r>
              <a:rPr kumimoji="0" lang="en-US" altLang="zh-CN" sz="1800">
                <a:latin typeface="Helvetica" pitchFamily="34" charset="0"/>
                <a:ea typeface="宋体" pitchFamily="2" charset="-122"/>
              </a:rPr>
              <a:t>B</a:t>
            </a:r>
            <a:r>
              <a:rPr kumimoji="0" lang="zh-CN" altLang="en-US" sz="1800">
                <a:latin typeface="Helvetica" pitchFamily="34" charset="0"/>
                <a:ea typeface="宋体" pitchFamily="2" charset="-122"/>
              </a:rPr>
              <a:t>的访问</a:t>
            </a:r>
            <a:endParaRPr kumimoji="0" lang="en-GB" altLang="zh-CN" sz="1800" i="1">
              <a:latin typeface="Helvetic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819"/>
                                        </p:tgtEl>
                                        <p:attrNameLst>
                                          <p:attrName>style.visibility</p:attrName>
                                        </p:attrNameLst>
                                      </p:cBhvr>
                                      <p:to>
                                        <p:strVal val="visible"/>
                                      </p:to>
                                    </p:set>
                                    <p:animEffect transition="in" filter="blinds(horizontal)">
                                      <p:cBhvr>
                                        <p:cTn id="7" dur="500"/>
                                        <p:tgtEl>
                                          <p:spTgt spid="3278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820"/>
                                        </p:tgtEl>
                                        <p:attrNameLst>
                                          <p:attrName>style.visibility</p:attrName>
                                        </p:attrNameLst>
                                      </p:cBhvr>
                                      <p:to>
                                        <p:strVal val="visible"/>
                                      </p:to>
                                    </p:set>
                                    <p:animEffect transition="in" filter="blinds(horizontal)">
                                      <p:cBhvr>
                                        <p:cTn id="12" dur="500"/>
                                        <p:tgtEl>
                                          <p:spTgt spid="3278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27811"/>
                                        </p:tgtEl>
                                        <p:attrNameLst>
                                          <p:attrName>style.visibility</p:attrName>
                                        </p:attrNameLst>
                                      </p:cBhvr>
                                      <p:to>
                                        <p:strVal val="visible"/>
                                      </p:to>
                                    </p:set>
                                    <p:anim calcmode="lin" valueType="num">
                                      <p:cBhvr additive="base">
                                        <p:cTn id="17" dur="500" fill="hold"/>
                                        <p:tgtEl>
                                          <p:spTgt spid="327811"/>
                                        </p:tgtEl>
                                        <p:attrNameLst>
                                          <p:attrName>ppt_x</p:attrName>
                                        </p:attrNameLst>
                                      </p:cBhvr>
                                      <p:tavLst>
                                        <p:tav tm="0">
                                          <p:val>
                                            <p:strVal val="0-#ppt_w/2"/>
                                          </p:val>
                                        </p:tav>
                                        <p:tav tm="100000">
                                          <p:val>
                                            <p:strVal val="#ppt_x"/>
                                          </p:val>
                                        </p:tav>
                                      </p:tavLst>
                                    </p:anim>
                                    <p:anim calcmode="lin" valueType="num">
                                      <p:cBhvr additive="base">
                                        <p:cTn id="18" dur="500" fill="hold"/>
                                        <p:tgtEl>
                                          <p:spTgt spid="327811"/>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27821"/>
                                        </p:tgtEl>
                                        <p:attrNameLst>
                                          <p:attrName>style.visibility</p:attrName>
                                        </p:attrNameLst>
                                      </p:cBhvr>
                                      <p:to>
                                        <p:strVal val="visible"/>
                                      </p:to>
                                    </p:set>
                                    <p:animEffect transition="in" filter="blinds(horizontal)">
                                      <p:cBhvr>
                                        <p:cTn id="23" dur="500"/>
                                        <p:tgtEl>
                                          <p:spTgt spid="32782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327817"/>
                                        </p:tgtEl>
                                        <p:attrNameLst>
                                          <p:attrName>style.visibility</p:attrName>
                                        </p:attrNameLst>
                                      </p:cBhvr>
                                      <p:to>
                                        <p:strVal val="visible"/>
                                      </p:to>
                                    </p:set>
                                    <p:anim calcmode="lin" valueType="num">
                                      <p:cBhvr additive="base">
                                        <p:cTn id="28" dur="500" fill="hold"/>
                                        <p:tgtEl>
                                          <p:spTgt spid="327817"/>
                                        </p:tgtEl>
                                        <p:attrNameLst>
                                          <p:attrName>ppt_x</p:attrName>
                                        </p:attrNameLst>
                                      </p:cBhvr>
                                      <p:tavLst>
                                        <p:tav tm="0">
                                          <p:val>
                                            <p:strVal val="1+#ppt_w/2"/>
                                          </p:val>
                                        </p:tav>
                                        <p:tav tm="100000">
                                          <p:val>
                                            <p:strVal val="#ppt_x"/>
                                          </p:val>
                                        </p:tav>
                                      </p:tavLst>
                                    </p:anim>
                                    <p:anim calcmode="lin" valueType="num">
                                      <p:cBhvr additive="base">
                                        <p:cTn id="29" dur="500" fill="hold"/>
                                        <p:tgtEl>
                                          <p:spTgt spid="3278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17"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a:ea typeface="宋体" pitchFamily="2" charset="-122"/>
              </a:rPr>
              <a:t>读写冲突规则 </a:t>
            </a:r>
            <a:endParaRPr lang="en-GB" altLang="zh-CN">
              <a:ea typeface="宋体" pitchFamily="2" charset="-122"/>
            </a:endParaRPr>
          </a:p>
        </p:txBody>
      </p:sp>
      <p:sp>
        <p:nvSpPr>
          <p:cNvPr id="37891" name="Rectangle 3"/>
          <p:cNvSpPr>
            <a:spLocks noGrp="1" noChangeArrowheads="1"/>
          </p:cNvSpPr>
          <p:nvPr>
            <p:ph type="body" idx="1"/>
          </p:nvPr>
        </p:nvSpPr>
        <p:spPr>
          <a:xfrm>
            <a:off x="495300" y="1223963"/>
            <a:ext cx="8915400" cy="5410200"/>
          </a:xfrm>
        </p:spPr>
        <p:txBody>
          <a:bodyPr/>
          <a:lstStyle/>
          <a:p>
            <a:r>
              <a:rPr lang="zh-CN" altLang="en-US">
                <a:ea typeface="宋体" pitchFamily="2" charset="-122"/>
              </a:rPr>
              <a:t>并发控制协议用于解决不同事务中的操作访问同一个对象时的</a:t>
            </a:r>
            <a:r>
              <a:rPr lang="zh-CN" altLang="en-US" b="1">
                <a:ea typeface="宋体" pitchFamily="2" charset="-122"/>
              </a:rPr>
              <a:t>冲突</a:t>
            </a:r>
            <a:endParaRPr lang="en-GB" altLang="zh-CN" b="1">
              <a:ea typeface="宋体" pitchFamily="2" charset="-122"/>
            </a:endParaRPr>
          </a:p>
          <a:p>
            <a:r>
              <a:rPr lang="zh-CN" altLang="en-US">
                <a:ea typeface="宋体" pitchFamily="2" charset="-122"/>
              </a:rPr>
              <a:t>按什么决定一对操作是冲突的？如果操作的效果与操作执行的顺序有关，就称操作是冲突的 </a:t>
            </a:r>
            <a:endParaRPr lang="en-GB" altLang="zh-CN">
              <a:ea typeface="宋体" pitchFamily="2" charset="-122"/>
            </a:endParaRPr>
          </a:p>
          <a:p>
            <a:r>
              <a:rPr lang="zh-CN" altLang="en-US">
                <a:ea typeface="宋体" pitchFamily="2" charset="-122"/>
              </a:rPr>
              <a:t>不同事务对同一个对象的</a:t>
            </a:r>
            <a:r>
              <a:rPr lang="zh-CN" altLang="en-US" i="1">
                <a:ea typeface="宋体" pitchFamily="2" charset="-122"/>
              </a:rPr>
              <a:t>读</a:t>
            </a:r>
            <a:r>
              <a:rPr lang="zh-CN" altLang="en-US">
                <a:ea typeface="宋体" pitchFamily="2" charset="-122"/>
              </a:rPr>
              <a:t>操作是不冲突的</a:t>
            </a:r>
            <a:endParaRPr lang="en-GB" altLang="zh-CN">
              <a:ea typeface="宋体" pitchFamily="2" charset="-122"/>
            </a:endParaRPr>
          </a:p>
          <a:p>
            <a:r>
              <a:rPr lang="zh-CN" altLang="en-US">
                <a:ea typeface="宋体" pitchFamily="2" charset="-122"/>
              </a:rPr>
              <a:t>对</a:t>
            </a:r>
            <a:r>
              <a:rPr lang="zh-CN" altLang="en-US" i="1">
                <a:ea typeface="宋体" pitchFamily="2" charset="-122"/>
              </a:rPr>
              <a:t>读</a:t>
            </a:r>
            <a:r>
              <a:rPr lang="zh-CN" altLang="en-US">
                <a:ea typeface="宋体" pitchFamily="2" charset="-122"/>
              </a:rPr>
              <a:t>和</a:t>
            </a:r>
            <a:r>
              <a:rPr lang="zh-CN" altLang="en-US" i="1">
                <a:ea typeface="宋体" pitchFamily="2" charset="-122"/>
              </a:rPr>
              <a:t>写</a:t>
            </a:r>
            <a:r>
              <a:rPr lang="zh-CN" altLang="en-US">
                <a:ea typeface="宋体" pitchFamily="2" charset="-122"/>
              </a:rPr>
              <a:t>操作都使用简单的互斥锁会过多地降低并发度。因此，互斥锁会过多降低并发性</a:t>
            </a:r>
            <a:endParaRPr lang="en-GB" altLang="zh-CN">
              <a:ea typeface="宋体" pitchFamily="2" charset="-122"/>
            </a:endParaRPr>
          </a:p>
          <a:p>
            <a:r>
              <a:rPr lang="zh-CN" altLang="en-US">
                <a:latin typeface="宋体" pitchFamily="2" charset="-122"/>
                <a:ea typeface="宋体" pitchFamily="2" charset="-122"/>
              </a:rPr>
              <a:t>“多个读</a:t>
            </a:r>
            <a:r>
              <a:rPr lang="en-US" altLang="zh-CN">
                <a:latin typeface="宋体" pitchFamily="2" charset="-122"/>
                <a:ea typeface="宋体" pitchFamily="2" charset="-122"/>
              </a:rPr>
              <a:t>/</a:t>
            </a:r>
            <a:r>
              <a:rPr lang="zh-CN" altLang="en-US">
                <a:latin typeface="宋体" pitchFamily="2" charset="-122"/>
                <a:ea typeface="宋体" pitchFamily="2" charset="-122"/>
              </a:rPr>
              <a:t>一个写”机制</a:t>
            </a:r>
            <a:r>
              <a:rPr lang="zh-CN" altLang="en-US">
                <a:ea typeface="宋体" pitchFamily="2" charset="-122"/>
              </a:rPr>
              <a:t>能够支持多个并发事务同时读取某个对象，或者允许一个事务写对象，但它不允许这两者同时存在</a:t>
            </a:r>
            <a:endParaRPr lang="en-GB" altLang="zh-CN">
              <a:ea typeface="宋体" pitchFamily="2" charset="-122"/>
            </a:endParaRPr>
          </a:p>
          <a:p>
            <a:r>
              <a:rPr lang="zh-CN" altLang="en-US">
                <a:ea typeface="宋体" pitchFamily="2" charset="-122"/>
              </a:rPr>
              <a:t>使用两种锁：读锁和写锁</a:t>
            </a:r>
            <a:r>
              <a:rPr lang="en-US" altLang="zh-CN">
                <a:ea typeface="宋体" pitchFamily="2" charset="-122"/>
              </a:rPr>
              <a:t>(</a:t>
            </a:r>
            <a:r>
              <a:rPr lang="zh-CN" altLang="en-US">
                <a:ea typeface="宋体" pitchFamily="2" charset="-122"/>
              </a:rPr>
              <a:t>读锁也被称为共享锁</a:t>
            </a:r>
            <a:r>
              <a:rPr lang="en-US" altLang="zh-CN">
                <a:ea typeface="宋体" pitchFamily="2" charset="-122"/>
              </a:rPr>
              <a:t>)</a:t>
            </a:r>
            <a:endParaRPr lang="en-GB" altLang="zh-CN">
              <a:ea typeface="宋体"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锁兼容性</a:t>
            </a:r>
          </a:p>
        </p:txBody>
      </p:sp>
      <p:sp>
        <p:nvSpPr>
          <p:cNvPr id="38915" name="Rectangle 3"/>
          <p:cNvSpPr>
            <a:spLocks noGrp="1" noChangeArrowheads="1"/>
          </p:cNvSpPr>
          <p:nvPr>
            <p:ph type="body" idx="1"/>
          </p:nvPr>
        </p:nvSpPr>
        <p:spPr>
          <a:xfrm>
            <a:off x="495300" y="996950"/>
            <a:ext cx="8859838" cy="2908300"/>
          </a:xfrm>
        </p:spPr>
        <p:txBody>
          <a:bodyPr/>
          <a:lstStyle/>
          <a:p>
            <a:pPr marL="533400" indent="-533400"/>
            <a:r>
              <a:rPr lang="zh-CN" altLang="en-US">
                <a:ea typeface="宋体" pitchFamily="2" charset="-122"/>
              </a:rPr>
              <a:t>读写操作冲突规则告诉我们：</a:t>
            </a:r>
            <a:endParaRPr lang="en-GB" altLang="zh-CN">
              <a:ea typeface="宋体" pitchFamily="2" charset="-122"/>
            </a:endParaRPr>
          </a:p>
          <a:p>
            <a:pPr marL="838200" lvl="1" indent="-381000">
              <a:buFont typeface="Times" pitchFamily="18" charset="0"/>
              <a:buAutoNum type="arabicPeriod"/>
            </a:pPr>
            <a:r>
              <a:rPr lang="zh-CN" altLang="en-US" sz="2400">
                <a:ea typeface="宋体" pitchFamily="2" charset="-122"/>
              </a:rPr>
              <a:t>如果事务</a:t>
            </a:r>
            <a:r>
              <a:rPr lang="en-US" altLang="zh-CN" sz="2400">
                <a:ea typeface="宋体" pitchFamily="2" charset="-122"/>
              </a:rPr>
              <a:t>T</a:t>
            </a:r>
            <a:r>
              <a:rPr lang="zh-CN" altLang="en-US" sz="2400">
                <a:ea typeface="宋体" pitchFamily="2" charset="-122"/>
              </a:rPr>
              <a:t>已经针对某个对象进行了读操作，那么并发事务</a:t>
            </a:r>
            <a:r>
              <a:rPr lang="en-US" altLang="zh-CN" sz="2400">
                <a:ea typeface="宋体" pitchFamily="2" charset="-122"/>
              </a:rPr>
              <a:t>U</a:t>
            </a:r>
            <a:r>
              <a:rPr lang="zh-CN" altLang="en-US" sz="2400">
                <a:ea typeface="宋体" pitchFamily="2" charset="-122"/>
              </a:rPr>
              <a:t>在事务</a:t>
            </a:r>
            <a:r>
              <a:rPr lang="en-US" altLang="zh-CN" sz="2400">
                <a:ea typeface="宋体" pitchFamily="2" charset="-122"/>
              </a:rPr>
              <a:t>T</a:t>
            </a:r>
            <a:r>
              <a:rPr lang="zh-CN" altLang="en-US" sz="2400">
                <a:ea typeface="宋体" pitchFamily="2" charset="-122"/>
              </a:rPr>
              <a:t>提交或放弃前不能写该对象</a:t>
            </a:r>
            <a:endParaRPr lang="en-GB" altLang="zh-CN" sz="2400">
              <a:ea typeface="宋体" pitchFamily="2" charset="-122"/>
            </a:endParaRPr>
          </a:p>
          <a:p>
            <a:pPr marL="838200" lvl="1" indent="-381000">
              <a:buFont typeface="Times" pitchFamily="18" charset="0"/>
              <a:buAutoNum type="arabicPeriod"/>
            </a:pPr>
            <a:r>
              <a:rPr lang="zh-CN" altLang="en-US" sz="2400">
                <a:ea typeface="宋体" pitchFamily="2" charset="-122"/>
              </a:rPr>
              <a:t>如果事务</a:t>
            </a:r>
            <a:r>
              <a:rPr lang="en-US" altLang="zh-CN" sz="2400">
                <a:ea typeface="宋体" pitchFamily="2" charset="-122"/>
              </a:rPr>
              <a:t>T</a:t>
            </a:r>
            <a:r>
              <a:rPr lang="zh-CN" altLang="en-US" sz="2400">
                <a:ea typeface="宋体" pitchFamily="2" charset="-122"/>
              </a:rPr>
              <a:t>已经针对某个对象进行了写操作，那么并发事务</a:t>
            </a:r>
            <a:r>
              <a:rPr lang="en-US" altLang="zh-CN" sz="2400">
                <a:ea typeface="宋体" pitchFamily="2" charset="-122"/>
              </a:rPr>
              <a:t>U</a:t>
            </a:r>
            <a:r>
              <a:rPr lang="zh-CN" altLang="en-US" sz="2400">
                <a:ea typeface="宋体" pitchFamily="2" charset="-122"/>
              </a:rPr>
              <a:t>在事务</a:t>
            </a:r>
            <a:r>
              <a:rPr lang="en-US" altLang="zh-CN" sz="2400">
                <a:ea typeface="宋体" pitchFamily="2" charset="-122"/>
              </a:rPr>
              <a:t>T</a:t>
            </a:r>
            <a:r>
              <a:rPr lang="zh-CN" altLang="en-US" sz="2400">
                <a:ea typeface="宋体" pitchFamily="2" charset="-122"/>
              </a:rPr>
              <a:t>提交或放弃前不能写或读该对象</a:t>
            </a:r>
            <a:endParaRPr lang="en-GB" altLang="zh-CN" sz="2400">
              <a:ea typeface="宋体" pitchFamily="2" charset="-122"/>
            </a:endParaRPr>
          </a:p>
        </p:txBody>
      </p:sp>
      <p:grpSp>
        <p:nvGrpSpPr>
          <p:cNvPr id="331809" name="Group 33"/>
          <p:cNvGrpSpPr>
            <a:grpSpLocks/>
          </p:cNvGrpSpPr>
          <p:nvPr/>
        </p:nvGrpSpPr>
        <p:grpSpPr bwMode="auto">
          <a:xfrm>
            <a:off x="2155825" y="0"/>
            <a:ext cx="6664325" cy="5549197"/>
            <a:chOff x="606" y="770"/>
            <a:chExt cx="4882" cy="2630"/>
          </a:xfrm>
        </p:grpSpPr>
        <p:sp>
          <p:nvSpPr>
            <p:cNvPr id="38942" name="Rectangle 5"/>
            <p:cNvSpPr>
              <a:spLocks noChangeArrowheads="1"/>
            </p:cNvSpPr>
            <p:nvPr/>
          </p:nvSpPr>
          <p:spPr bwMode="auto">
            <a:xfrm>
              <a:off x="606" y="770"/>
              <a:ext cx="4882" cy="33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2000">
                  <a:latin typeface="Helvetica" pitchFamily="34" charset="0"/>
                  <a:ea typeface="宋体" pitchFamily="2" charset="-122"/>
                </a:rPr>
                <a:t>为了保证（</a:t>
              </a:r>
              <a:r>
                <a:rPr kumimoji="0" lang="en-US" altLang="zh-CN" sz="2000">
                  <a:latin typeface="Helvetica" pitchFamily="34" charset="0"/>
                  <a:ea typeface="宋体" pitchFamily="2" charset="-122"/>
                </a:rPr>
                <a:t>1</a:t>
              </a:r>
              <a:r>
                <a:rPr kumimoji="0" lang="zh-CN" altLang="en-US" sz="2000">
                  <a:latin typeface="Helvetica" pitchFamily="34" charset="0"/>
                  <a:ea typeface="宋体" pitchFamily="2" charset="-122"/>
                </a:rPr>
                <a:t>），如果一个对象上加有另一个事务的读锁，那么对该对象的写锁请求将被延迟</a:t>
              </a:r>
              <a:endParaRPr kumimoji="0" lang="en-GB" altLang="zh-CN" sz="2000">
                <a:latin typeface="Helvetica" pitchFamily="34" charset="0"/>
                <a:ea typeface="宋体" pitchFamily="2" charset="-122"/>
              </a:endParaRPr>
            </a:p>
          </p:txBody>
        </p:sp>
        <p:sp>
          <p:nvSpPr>
            <p:cNvPr id="38943" name="Line 6"/>
            <p:cNvSpPr>
              <a:spLocks noChangeShapeType="1"/>
            </p:cNvSpPr>
            <p:nvPr/>
          </p:nvSpPr>
          <p:spPr bwMode="auto">
            <a:xfrm flipH="1">
              <a:off x="4461" y="1144"/>
              <a:ext cx="758" cy="2256"/>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1783" name="Group 7"/>
          <p:cNvGrpSpPr>
            <a:grpSpLocks/>
          </p:cNvGrpSpPr>
          <p:nvPr/>
        </p:nvGrpSpPr>
        <p:grpSpPr bwMode="auto">
          <a:xfrm>
            <a:off x="784225" y="3490913"/>
            <a:ext cx="7750175" cy="2540202"/>
            <a:chOff x="660" y="1278"/>
            <a:chExt cx="4882" cy="2699"/>
          </a:xfrm>
        </p:grpSpPr>
        <p:sp>
          <p:nvSpPr>
            <p:cNvPr id="38939" name="Rectangle 8"/>
            <p:cNvSpPr>
              <a:spLocks noChangeArrowheads="1"/>
            </p:cNvSpPr>
            <p:nvPr/>
          </p:nvSpPr>
          <p:spPr bwMode="auto">
            <a:xfrm>
              <a:off x="660" y="1278"/>
              <a:ext cx="4882" cy="74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2000">
                  <a:latin typeface="Helvetica" pitchFamily="34" charset="0"/>
                  <a:ea typeface="宋体" pitchFamily="2" charset="-122"/>
                </a:rPr>
                <a:t>为了保证（</a:t>
              </a:r>
              <a:r>
                <a:rPr kumimoji="0" lang="en-US" altLang="zh-CN" sz="2000">
                  <a:latin typeface="Helvetica" pitchFamily="34" charset="0"/>
                  <a:ea typeface="宋体" pitchFamily="2" charset="-122"/>
                </a:rPr>
                <a:t>2</a:t>
              </a:r>
              <a:r>
                <a:rPr kumimoji="0" lang="zh-CN" altLang="en-US" sz="2000">
                  <a:latin typeface="Helvetica" pitchFamily="34" charset="0"/>
                  <a:ea typeface="宋体" pitchFamily="2" charset="-122"/>
                </a:rPr>
                <a:t>），如果一个对象上加有另一个事务的写锁，那么对该对象的读锁或写锁请求将被延迟</a:t>
              </a:r>
              <a:endParaRPr kumimoji="0" lang="en-GB" altLang="zh-CN" sz="2000">
                <a:latin typeface="Helvetica" pitchFamily="34" charset="0"/>
                <a:ea typeface="宋体" pitchFamily="2" charset="-122"/>
              </a:endParaRPr>
            </a:p>
          </p:txBody>
        </p:sp>
        <p:sp>
          <p:nvSpPr>
            <p:cNvPr id="38940" name="Line 9"/>
            <p:cNvSpPr>
              <a:spLocks noChangeShapeType="1"/>
            </p:cNvSpPr>
            <p:nvPr/>
          </p:nvSpPr>
          <p:spPr bwMode="auto">
            <a:xfrm>
              <a:off x="2337" y="1651"/>
              <a:ext cx="1096" cy="2196"/>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1" name="Line 10"/>
            <p:cNvSpPr>
              <a:spLocks noChangeShapeType="1"/>
            </p:cNvSpPr>
            <p:nvPr/>
          </p:nvSpPr>
          <p:spPr bwMode="auto">
            <a:xfrm>
              <a:off x="3551" y="1768"/>
              <a:ext cx="1074" cy="2209"/>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8918" name="Group 12"/>
          <p:cNvGrpSpPr>
            <a:grpSpLocks/>
          </p:cNvGrpSpPr>
          <p:nvPr/>
        </p:nvGrpSpPr>
        <p:grpSpPr bwMode="auto">
          <a:xfrm>
            <a:off x="501650" y="4192588"/>
            <a:ext cx="8170863" cy="2087562"/>
            <a:chOff x="508" y="1529"/>
            <a:chExt cx="5147" cy="1315"/>
          </a:xfrm>
        </p:grpSpPr>
        <p:sp>
          <p:nvSpPr>
            <p:cNvPr id="38919" name="Rectangle 13"/>
            <p:cNvSpPr>
              <a:spLocks noChangeArrowheads="1"/>
            </p:cNvSpPr>
            <p:nvPr/>
          </p:nvSpPr>
          <p:spPr bwMode="auto">
            <a:xfrm>
              <a:off x="528" y="1582"/>
              <a:ext cx="1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             对某一对象</a:t>
              </a:r>
              <a:endParaRPr kumimoji="0" lang="zh-CN" altLang="en-GB" sz="2400">
                <a:latin typeface="Times" pitchFamily="18" charset="0"/>
                <a:ea typeface="宋体" pitchFamily="2" charset="-122"/>
              </a:endParaRPr>
            </a:p>
          </p:txBody>
        </p:sp>
        <p:sp>
          <p:nvSpPr>
            <p:cNvPr id="38920" name="Rectangle 14"/>
            <p:cNvSpPr>
              <a:spLocks noChangeArrowheads="1"/>
            </p:cNvSpPr>
            <p:nvPr/>
          </p:nvSpPr>
          <p:spPr bwMode="auto">
            <a:xfrm>
              <a:off x="3619" y="1582"/>
              <a:ext cx="10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     被请求的锁</a:t>
              </a:r>
              <a:endParaRPr kumimoji="0" lang="zh-CN" altLang="en-GB" sz="2400">
                <a:latin typeface="Times" pitchFamily="18" charset="0"/>
                <a:ea typeface="宋体" pitchFamily="2" charset="-122"/>
              </a:endParaRPr>
            </a:p>
          </p:txBody>
        </p:sp>
        <p:sp>
          <p:nvSpPr>
            <p:cNvPr id="38921" name="Rectangle 15"/>
            <p:cNvSpPr>
              <a:spLocks noChangeArrowheads="1"/>
            </p:cNvSpPr>
            <p:nvPr/>
          </p:nvSpPr>
          <p:spPr bwMode="auto">
            <a:xfrm>
              <a:off x="4305" y="158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38922" name="Rectangle 16"/>
            <p:cNvSpPr>
              <a:spLocks noChangeArrowheads="1"/>
            </p:cNvSpPr>
            <p:nvPr/>
          </p:nvSpPr>
          <p:spPr bwMode="auto">
            <a:xfrm>
              <a:off x="4337" y="158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38923" name="Rectangle 17"/>
            <p:cNvSpPr>
              <a:spLocks noChangeArrowheads="1"/>
            </p:cNvSpPr>
            <p:nvPr/>
          </p:nvSpPr>
          <p:spPr bwMode="auto">
            <a:xfrm>
              <a:off x="3333" y="1770"/>
              <a:ext cx="2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read</a:t>
              </a:r>
              <a:endParaRPr kumimoji="0" lang="en-GB" altLang="zh-CN" sz="2400">
                <a:latin typeface="Times" pitchFamily="18" charset="0"/>
                <a:ea typeface="宋体" pitchFamily="2" charset="-122"/>
              </a:endParaRPr>
            </a:p>
          </p:txBody>
        </p:sp>
        <p:sp>
          <p:nvSpPr>
            <p:cNvPr id="38924" name="Rectangle 18"/>
            <p:cNvSpPr>
              <a:spLocks noChangeArrowheads="1"/>
            </p:cNvSpPr>
            <p:nvPr/>
          </p:nvSpPr>
          <p:spPr bwMode="auto">
            <a:xfrm>
              <a:off x="4670" y="1770"/>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write</a:t>
              </a:r>
              <a:endParaRPr kumimoji="0" lang="en-GB" altLang="zh-CN" sz="2400">
                <a:latin typeface="Times" pitchFamily="18" charset="0"/>
                <a:ea typeface="宋体" pitchFamily="2" charset="-122"/>
              </a:endParaRPr>
            </a:p>
          </p:txBody>
        </p:sp>
        <p:sp>
          <p:nvSpPr>
            <p:cNvPr id="38925" name="Rectangle 19"/>
            <p:cNvSpPr>
              <a:spLocks noChangeArrowheads="1"/>
            </p:cNvSpPr>
            <p:nvPr/>
          </p:nvSpPr>
          <p:spPr bwMode="auto">
            <a:xfrm>
              <a:off x="2036" y="2027"/>
              <a:ext cx="31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none</a:t>
              </a:r>
              <a:endParaRPr kumimoji="0" lang="en-GB" altLang="zh-CN" sz="2400">
                <a:latin typeface="Times" pitchFamily="18" charset="0"/>
                <a:ea typeface="宋体" pitchFamily="2" charset="-122"/>
              </a:endParaRPr>
            </a:p>
          </p:txBody>
        </p:sp>
        <p:sp>
          <p:nvSpPr>
            <p:cNvPr id="38926" name="Rectangle 20"/>
            <p:cNvSpPr>
              <a:spLocks noChangeArrowheads="1"/>
            </p:cNvSpPr>
            <p:nvPr/>
          </p:nvSpPr>
          <p:spPr bwMode="auto">
            <a:xfrm>
              <a:off x="3333" y="2027"/>
              <a:ext cx="2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38927" name="Rectangle 21"/>
            <p:cNvSpPr>
              <a:spLocks noChangeArrowheads="1"/>
            </p:cNvSpPr>
            <p:nvPr/>
          </p:nvSpPr>
          <p:spPr bwMode="auto">
            <a:xfrm>
              <a:off x="4670" y="2027"/>
              <a:ext cx="2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38928" name="Rectangle 22"/>
            <p:cNvSpPr>
              <a:spLocks noChangeArrowheads="1"/>
            </p:cNvSpPr>
            <p:nvPr/>
          </p:nvSpPr>
          <p:spPr bwMode="auto">
            <a:xfrm>
              <a:off x="2036" y="2319"/>
              <a:ext cx="2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read</a:t>
              </a:r>
              <a:endParaRPr kumimoji="0" lang="en-GB" altLang="zh-CN" sz="2400">
                <a:latin typeface="Times" pitchFamily="18" charset="0"/>
                <a:ea typeface="宋体" pitchFamily="2" charset="-122"/>
              </a:endParaRPr>
            </a:p>
          </p:txBody>
        </p:sp>
        <p:sp>
          <p:nvSpPr>
            <p:cNvPr id="38929" name="Rectangle 23"/>
            <p:cNvSpPr>
              <a:spLocks noChangeArrowheads="1"/>
            </p:cNvSpPr>
            <p:nvPr/>
          </p:nvSpPr>
          <p:spPr bwMode="auto">
            <a:xfrm>
              <a:off x="3333" y="2319"/>
              <a:ext cx="2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38930" name="Rectangle 24"/>
            <p:cNvSpPr>
              <a:spLocks noChangeArrowheads="1"/>
            </p:cNvSpPr>
            <p:nvPr/>
          </p:nvSpPr>
          <p:spPr bwMode="auto">
            <a:xfrm>
              <a:off x="4670" y="2319"/>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等待</a:t>
              </a:r>
              <a:endParaRPr kumimoji="0" lang="zh-CN" altLang="en-GB" sz="2400">
                <a:latin typeface="Times" pitchFamily="18" charset="0"/>
                <a:ea typeface="宋体" pitchFamily="2" charset="-122"/>
              </a:endParaRPr>
            </a:p>
          </p:txBody>
        </p:sp>
        <p:sp>
          <p:nvSpPr>
            <p:cNvPr id="38931" name="Rectangle 25"/>
            <p:cNvSpPr>
              <a:spLocks noChangeArrowheads="1"/>
            </p:cNvSpPr>
            <p:nvPr/>
          </p:nvSpPr>
          <p:spPr bwMode="auto">
            <a:xfrm>
              <a:off x="2036" y="2610"/>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write</a:t>
              </a:r>
              <a:endParaRPr kumimoji="0" lang="en-GB" altLang="zh-CN" sz="2400">
                <a:latin typeface="Times" pitchFamily="18" charset="0"/>
                <a:ea typeface="宋体" pitchFamily="2" charset="-122"/>
              </a:endParaRPr>
            </a:p>
          </p:txBody>
        </p:sp>
        <p:sp>
          <p:nvSpPr>
            <p:cNvPr id="38932" name="Rectangle 26"/>
            <p:cNvSpPr>
              <a:spLocks noChangeArrowheads="1"/>
            </p:cNvSpPr>
            <p:nvPr/>
          </p:nvSpPr>
          <p:spPr bwMode="auto">
            <a:xfrm>
              <a:off x="3333" y="2610"/>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等待</a:t>
              </a:r>
              <a:endParaRPr kumimoji="0" lang="zh-CN" altLang="en-GB" sz="2400">
                <a:latin typeface="Times" pitchFamily="18" charset="0"/>
                <a:ea typeface="宋体" pitchFamily="2" charset="-122"/>
              </a:endParaRPr>
            </a:p>
          </p:txBody>
        </p:sp>
        <p:sp>
          <p:nvSpPr>
            <p:cNvPr id="38933" name="Rectangle 27"/>
            <p:cNvSpPr>
              <a:spLocks noChangeArrowheads="1"/>
            </p:cNvSpPr>
            <p:nvPr/>
          </p:nvSpPr>
          <p:spPr bwMode="auto">
            <a:xfrm>
              <a:off x="4670" y="2610"/>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等待</a:t>
              </a:r>
              <a:endParaRPr kumimoji="0" lang="zh-CN" altLang="en-GB" sz="2400">
                <a:latin typeface="Times" pitchFamily="18" charset="0"/>
                <a:ea typeface="宋体" pitchFamily="2" charset="-122"/>
              </a:endParaRPr>
            </a:p>
          </p:txBody>
        </p:sp>
        <p:sp>
          <p:nvSpPr>
            <p:cNvPr id="38934" name="Line 28"/>
            <p:cNvSpPr>
              <a:spLocks noChangeShapeType="1"/>
            </p:cNvSpPr>
            <p:nvPr/>
          </p:nvSpPr>
          <p:spPr bwMode="auto">
            <a:xfrm>
              <a:off x="508" y="1529"/>
              <a:ext cx="514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5" name="Line 29"/>
            <p:cNvSpPr>
              <a:spLocks noChangeShapeType="1"/>
            </p:cNvSpPr>
            <p:nvPr/>
          </p:nvSpPr>
          <p:spPr bwMode="auto">
            <a:xfrm>
              <a:off x="508" y="1957"/>
              <a:ext cx="514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6" name="Line 30"/>
            <p:cNvSpPr>
              <a:spLocks noChangeShapeType="1"/>
            </p:cNvSpPr>
            <p:nvPr/>
          </p:nvSpPr>
          <p:spPr bwMode="auto">
            <a:xfrm>
              <a:off x="508" y="2844"/>
              <a:ext cx="514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7" name="Line 31"/>
            <p:cNvSpPr>
              <a:spLocks noChangeShapeType="1"/>
            </p:cNvSpPr>
            <p:nvPr/>
          </p:nvSpPr>
          <p:spPr bwMode="auto">
            <a:xfrm>
              <a:off x="3264" y="1537"/>
              <a:ext cx="0" cy="130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8" name="Rectangle 32"/>
            <p:cNvSpPr>
              <a:spLocks noChangeArrowheads="1"/>
            </p:cNvSpPr>
            <p:nvPr/>
          </p:nvSpPr>
          <p:spPr bwMode="auto">
            <a:xfrm>
              <a:off x="974" y="2057"/>
              <a:ext cx="8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已设置的锁</a:t>
              </a:r>
              <a:endParaRPr kumimoji="0" lang="zh-CN" altLang="en-GB" sz="2400">
                <a:latin typeface="Times" pitchFamily="18"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1809"/>
                                        </p:tgtEl>
                                        <p:attrNameLst>
                                          <p:attrName>style.visibility</p:attrName>
                                        </p:attrNameLst>
                                      </p:cBhvr>
                                      <p:to>
                                        <p:strVal val="visible"/>
                                      </p:to>
                                    </p:set>
                                    <p:animEffect transition="in" filter="blinds(horizontal)">
                                      <p:cBhvr>
                                        <p:cTn id="7" dur="500"/>
                                        <p:tgtEl>
                                          <p:spTgt spid="3318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1783"/>
                                        </p:tgtEl>
                                        <p:attrNameLst>
                                          <p:attrName>style.visibility</p:attrName>
                                        </p:attrNameLst>
                                      </p:cBhvr>
                                      <p:to>
                                        <p:strVal val="visible"/>
                                      </p:to>
                                    </p:set>
                                    <p:animEffect transition="in" filter="blinds(horizontal)">
                                      <p:cBhvr>
                                        <p:cTn id="12" dur="500"/>
                                        <p:tgtEl>
                                          <p:spTgt spid="331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a:ea typeface="宋体" pitchFamily="2" charset="-122"/>
              </a:rPr>
              <a:t>锁的提升 </a:t>
            </a:r>
            <a:endParaRPr lang="en-GB" altLang="zh-CN">
              <a:ea typeface="宋体" pitchFamily="2" charset="-122"/>
            </a:endParaRPr>
          </a:p>
        </p:txBody>
      </p:sp>
      <p:sp>
        <p:nvSpPr>
          <p:cNvPr id="39939" name="Rectangle 3"/>
          <p:cNvSpPr>
            <a:spLocks noGrp="1" noChangeArrowheads="1"/>
          </p:cNvSpPr>
          <p:nvPr>
            <p:ph type="body" idx="1"/>
          </p:nvPr>
        </p:nvSpPr>
        <p:spPr>
          <a:xfrm>
            <a:off x="495300" y="1155700"/>
            <a:ext cx="8859838" cy="5421313"/>
          </a:xfrm>
        </p:spPr>
        <p:txBody>
          <a:bodyPr/>
          <a:lstStyle/>
          <a:p>
            <a:r>
              <a:rPr lang="zh-CN" altLang="en-US" dirty="0">
                <a:ea typeface="宋体" pitchFamily="2" charset="-122"/>
              </a:rPr>
              <a:t>更新丢失</a:t>
            </a:r>
            <a:r>
              <a:rPr lang="en-US" altLang="zh-CN" dirty="0">
                <a:ea typeface="宋体" pitchFamily="2" charset="-122"/>
              </a:rPr>
              <a:t>——</a:t>
            </a:r>
            <a:r>
              <a:rPr lang="zh-CN" altLang="en-US" dirty="0">
                <a:ea typeface="宋体" pitchFamily="2" charset="-122"/>
              </a:rPr>
              <a:t>两个事务读一个对象，然后用它计算一个新值</a:t>
            </a:r>
            <a:endParaRPr lang="en-GB" altLang="zh-CN" dirty="0">
              <a:ea typeface="宋体" pitchFamily="2" charset="-122"/>
            </a:endParaRPr>
          </a:p>
          <a:p>
            <a:r>
              <a:rPr lang="zh-CN" altLang="en-US" dirty="0">
                <a:ea typeface="宋体" pitchFamily="2" charset="-122"/>
              </a:rPr>
              <a:t>通过</a:t>
            </a:r>
            <a:r>
              <a:rPr lang="zh-CN" altLang="en-GB" dirty="0">
                <a:ea typeface="宋体" pitchFamily="2" charset="-122"/>
              </a:rPr>
              <a:t>让后一个事务延迟读直到前一个事务完成，</a:t>
            </a:r>
            <a:r>
              <a:rPr lang="zh-CN" altLang="en-US" dirty="0">
                <a:ea typeface="宋体" pitchFamily="2" charset="-122"/>
              </a:rPr>
              <a:t>可以避免更新丢失问题</a:t>
            </a:r>
            <a:r>
              <a:rPr lang="en-GB" altLang="zh-CN" dirty="0">
                <a:ea typeface="宋体" pitchFamily="2" charset="-122"/>
              </a:rPr>
              <a:t>  </a:t>
            </a:r>
            <a:endParaRPr lang="zh-CN" altLang="en-GB" dirty="0">
              <a:ea typeface="宋体" pitchFamily="2" charset="-122"/>
            </a:endParaRPr>
          </a:p>
          <a:p>
            <a:r>
              <a:rPr lang="zh-CN" altLang="en-US" b="1" dirty="0">
                <a:solidFill>
                  <a:srgbClr val="0000CC"/>
                </a:solidFill>
                <a:ea typeface="宋体" pitchFamily="2" charset="-122"/>
              </a:rPr>
              <a:t>每个事务在读对象时都设置一个读锁，然后在写同一个对象时将读锁</a:t>
            </a:r>
            <a:r>
              <a:rPr lang="zh-CN" altLang="en-US" b="1" i="1" dirty="0">
                <a:solidFill>
                  <a:srgbClr val="0000CC"/>
                </a:solidFill>
                <a:ea typeface="宋体" pitchFamily="2" charset="-122"/>
              </a:rPr>
              <a:t>提升</a:t>
            </a:r>
            <a:r>
              <a:rPr lang="zh-CN" altLang="en-US" b="1" dirty="0">
                <a:solidFill>
                  <a:srgbClr val="0000CC"/>
                </a:solidFill>
                <a:ea typeface="宋体" pitchFamily="2" charset="-122"/>
              </a:rPr>
              <a:t>为写锁</a:t>
            </a:r>
            <a:endParaRPr lang="en-GB" altLang="zh-CN" b="1" dirty="0">
              <a:solidFill>
                <a:srgbClr val="0000CC"/>
              </a:solidFill>
              <a:ea typeface="宋体" pitchFamily="2" charset="-122"/>
            </a:endParaRPr>
          </a:p>
          <a:p>
            <a:r>
              <a:rPr lang="zh-CN" altLang="en-US" dirty="0">
                <a:ea typeface="宋体" pitchFamily="2" charset="-122"/>
              </a:rPr>
              <a:t>当后继事务要求一个读锁</a:t>
            </a:r>
            <a:r>
              <a:rPr lang="en-US" altLang="zh-CN" dirty="0">
                <a:ea typeface="宋体" pitchFamily="2" charset="-122"/>
              </a:rPr>
              <a:t>/</a:t>
            </a:r>
            <a:r>
              <a:rPr lang="zh-CN" altLang="en-US" dirty="0">
                <a:ea typeface="宋体" pitchFamily="2" charset="-122"/>
              </a:rPr>
              <a:t>写锁时，该请求将被延迟直到当前事务完成工作为止</a:t>
            </a:r>
            <a:endParaRPr lang="en-GB" altLang="zh-CN" dirty="0">
              <a:ea typeface="宋体" pitchFamily="2" charset="-122"/>
            </a:endParaRPr>
          </a:p>
          <a:p>
            <a:r>
              <a:rPr lang="zh-CN" altLang="en-GB" dirty="0">
                <a:ea typeface="宋体" pitchFamily="2" charset="-122"/>
              </a:rPr>
              <a:t>提升锁：</a:t>
            </a:r>
            <a:r>
              <a:rPr lang="zh-CN" altLang="en-US" dirty="0">
                <a:ea typeface="宋体" pitchFamily="2" charset="-122"/>
              </a:rPr>
              <a:t>将某个锁转化为更强的锁 </a:t>
            </a:r>
            <a:r>
              <a:rPr lang="en-US" altLang="zh-CN" dirty="0">
                <a:ea typeface="宋体" pitchFamily="2" charset="-122"/>
              </a:rPr>
              <a:t>——</a:t>
            </a:r>
            <a:r>
              <a:rPr lang="zh-CN" altLang="en-US" dirty="0">
                <a:ea typeface="宋体" pitchFamily="2" charset="-122"/>
              </a:rPr>
              <a:t>即更具有互斥性的锁</a:t>
            </a:r>
            <a:endParaRPr lang="en-GB" altLang="zh-CN" dirty="0">
              <a:ea typeface="宋体" pitchFamily="2" charset="-122"/>
            </a:endParaRPr>
          </a:p>
          <a:p>
            <a:pPr lvl="1"/>
            <a:r>
              <a:rPr lang="zh-CN" altLang="en-GB" sz="2800" dirty="0">
                <a:ea typeface="宋体" pitchFamily="2" charset="-122"/>
              </a:rPr>
              <a:t>锁降级（让锁变得更弱）是不允许的</a:t>
            </a:r>
            <a:endParaRPr lang="en-GB" altLang="zh-CN" sz="2800" dirty="0">
              <a:ea typeface="宋体" pitchFamily="2" charset="-122"/>
            </a:endParaRPr>
          </a:p>
        </p:txBody>
      </p:sp>
      <p:sp>
        <p:nvSpPr>
          <p:cNvPr id="333829" name="Text Box 5"/>
          <p:cNvSpPr txBox="1">
            <a:spLocks noChangeArrowheads="1"/>
          </p:cNvSpPr>
          <p:nvPr/>
        </p:nvSpPr>
        <p:spPr bwMode="auto">
          <a:xfrm>
            <a:off x="5759450" y="387350"/>
            <a:ext cx="3536950" cy="457200"/>
          </a:xfrm>
          <a:prstGeom prst="rect">
            <a:avLst/>
          </a:prstGeom>
          <a:solidFill>
            <a:schemeClr val="accent1">
              <a:lumMod val="20000"/>
              <a:lumOff val="80000"/>
            </a:schemeClr>
          </a:solidFill>
          <a:ln w="9525">
            <a:solidFill>
              <a:schemeClr val="accent1">
                <a:lumMod val="20000"/>
                <a:lumOff val="80000"/>
              </a:schemeClr>
            </a:solidFill>
            <a:miter lim="800000"/>
            <a:headEnd/>
            <a:tailEnd/>
          </a:ln>
          <a:effectLs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latin typeface="Helvetica" pitchFamily="34" charset="0"/>
                <a:ea typeface="宋体" pitchFamily="2" charset="-122"/>
              </a:rPr>
              <a:t>为什么不允许锁的降级？</a:t>
            </a:r>
            <a:endParaRPr kumimoji="0" lang="zh-CN" altLang="en-GB" sz="2400">
              <a:latin typeface="Times"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38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9"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US">
                <a:ea typeface="宋体" pitchFamily="2" charset="-122"/>
              </a:rPr>
              <a:t>在严格的两阶段锁中使用锁 </a:t>
            </a:r>
            <a:endParaRPr lang="en-GB" altLang="zh-CN">
              <a:ea typeface="宋体" pitchFamily="2" charset="-122"/>
            </a:endParaRPr>
          </a:p>
        </p:txBody>
      </p:sp>
      <p:sp>
        <p:nvSpPr>
          <p:cNvPr id="40963" name="Rectangle 4"/>
          <p:cNvSpPr>
            <a:spLocks noChangeArrowheads="1"/>
          </p:cNvSpPr>
          <p:nvPr/>
        </p:nvSpPr>
        <p:spPr bwMode="auto">
          <a:xfrm>
            <a:off x="539750" y="1223963"/>
            <a:ext cx="8658225" cy="5264150"/>
          </a:xfrm>
          <a:prstGeom prst="rect">
            <a:avLst/>
          </a:prstGeom>
          <a:solidFill>
            <a:srgbClr val="B5D2FF"/>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marL="533400" indent="-533400">
              <a:spcBef>
                <a:spcPct val="20000"/>
              </a:spcBef>
              <a:buClr>
                <a:schemeClr val="tx1"/>
              </a:buClr>
              <a:buFont typeface="Wingdings" pitchFamily="2" charset="2"/>
              <a:buChar char=""/>
              <a:defRPr kumimoji="1" sz="2800">
                <a:solidFill>
                  <a:schemeClr val="tx1"/>
                </a:solidFill>
                <a:latin typeface="Arial" charset="0"/>
              </a:defRPr>
            </a:lvl1pPr>
            <a:lvl2pPr marL="838200" indent="-381000">
              <a:spcBef>
                <a:spcPct val="20000"/>
              </a:spcBef>
              <a:buClr>
                <a:schemeClr val="tx1"/>
              </a:buClr>
              <a:buChar char="–"/>
              <a:defRPr kumimoji="1" sz="2000">
                <a:solidFill>
                  <a:schemeClr val="tx1"/>
                </a:solidFill>
                <a:latin typeface="Arial" charset="0"/>
              </a:defRPr>
            </a:lvl2pPr>
            <a:lvl3pPr marL="1257300" indent="-342900">
              <a:spcBef>
                <a:spcPct val="20000"/>
              </a:spcBef>
              <a:buClr>
                <a:schemeClr val="tx1"/>
              </a:buClr>
              <a:buFont typeface="Wingdings" pitchFamily="2" charset="2"/>
              <a:buChar char="w"/>
              <a:defRPr kumimoji="1">
                <a:solidFill>
                  <a:schemeClr val="tx1"/>
                </a:solidFill>
                <a:latin typeface="Arial" charset="0"/>
              </a:defRPr>
            </a:lvl3pPr>
            <a:lvl4pPr marL="1714500" indent="-342900">
              <a:spcBef>
                <a:spcPct val="20000"/>
              </a:spcBef>
              <a:buClr>
                <a:schemeClr val="tx1"/>
              </a:buClr>
              <a:buChar char="•"/>
              <a:defRPr kumimoji="1">
                <a:solidFill>
                  <a:schemeClr val="tx1"/>
                </a:solidFill>
                <a:latin typeface="Arial" charset="0"/>
              </a:defRPr>
            </a:lvl4pPr>
            <a:lvl5pPr marL="2171700" indent="-342900">
              <a:spcBef>
                <a:spcPct val="20000"/>
              </a:spcBef>
              <a:buClr>
                <a:schemeClr val="tx1"/>
              </a:buClr>
              <a:buChar char="–"/>
              <a:defRPr kumimoji="1">
                <a:solidFill>
                  <a:schemeClr val="tx1"/>
                </a:solidFill>
                <a:latin typeface="Arial" charset="0"/>
              </a:defRPr>
            </a:lvl5pPr>
            <a:lvl6pPr marL="2628900" indent="-342900" eaLnBrk="0" fontAlgn="base" hangingPunct="0">
              <a:spcBef>
                <a:spcPct val="20000"/>
              </a:spcBef>
              <a:spcAft>
                <a:spcPct val="0"/>
              </a:spcAft>
              <a:buClr>
                <a:schemeClr val="tx1"/>
              </a:buClr>
              <a:buChar char="–"/>
              <a:defRPr kumimoji="1">
                <a:solidFill>
                  <a:schemeClr val="tx1"/>
                </a:solidFill>
                <a:latin typeface="Arial" charset="0"/>
              </a:defRPr>
            </a:lvl6pPr>
            <a:lvl7pPr marL="3086100" indent="-342900" eaLnBrk="0" fontAlgn="base" hangingPunct="0">
              <a:spcBef>
                <a:spcPct val="20000"/>
              </a:spcBef>
              <a:spcAft>
                <a:spcPct val="0"/>
              </a:spcAft>
              <a:buClr>
                <a:schemeClr val="tx1"/>
              </a:buClr>
              <a:buChar char="–"/>
              <a:defRPr kumimoji="1">
                <a:solidFill>
                  <a:schemeClr val="tx1"/>
                </a:solidFill>
                <a:latin typeface="Arial" charset="0"/>
              </a:defRPr>
            </a:lvl7pPr>
            <a:lvl8pPr marL="3543300" indent="-342900" eaLnBrk="0" fontAlgn="base" hangingPunct="0">
              <a:spcBef>
                <a:spcPct val="20000"/>
              </a:spcBef>
              <a:spcAft>
                <a:spcPct val="0"/>
              </a:spcAft>
              <a:buClr>
                <a:schemeClr val="tx1"/>
              </a:buClr>
              <a:buChar char="–"/>
              <a:defRPr kumimoji="1">
                <a:solidFill>
                  <a:schemeClr val="tx1"/>
                </a:solidFill>
                <a:latin typeface="Arial" charset="0"/>
              </a:defRPr>
            </a:lvl8pPr>
            <a:lvl9pPr marL="4000500" indent="-342900" eaLnBrk="0" fontAlgn="base" hangingPunct="0">
              <a:spcBef>
                <a:spcPct val="20000"/>
              </a:spcBef>
              <a:spcAft>
                <a:spcPct val="0"/>
              </a:spcAft>
              <a:buClr>
                <a:schemeClr val="tx1"/>
              </a:buClr>
              <a:buChar char="–"/>
              <a:defRPr kumimoji="1">
                <a:solidFill>
                  <a:schemeClr val="tx1"/>
                </a:solidFill>
                <a:latin typeface="Arial" charset="0"/>
              </a:defRPr>
            </a:lvl9pPr>
          </a:lstStyle>
          <a:p>
            <a:pPr>
              <a:buFont typeface="Wingdings" pitchFamily="2" charset="2"/>
              <a:buNone/>
            </a:pPr>
            <a:r>
              <a:rPr kumimoji="0" lang="en-GB" altLang="zh-CN" sz="2000" dirty="0">
                <a:latin typeface="Times" pitchFamily="18" charset="0"/>
                <a:ea typeface="宋体" pitchFamily="2" charset="-122"/>
              </a:rPr>
              <a:t>1</a:t>
            </a:r>
            <a:r>
              <a:rPr kumimoji="0" lang="zh-CN" altLang="en-GB" sz="2000" dirty="0">
                <a:latin typeface="Times" pitchFamily="18" charset="0"/>
                <a:ea typeface="宋体" pitchFamily="2" charset="-122"/>
              </a:rPr>
              <a:t>、</a:t>
            </a:r>
            <a:r>
              <a:rPr kumimoji="0" lang="zh-CN" altLang="en-US" sz="2400" dirty="0">
                <a:latin typeface="Times" pitchFamily="18" charset="0"/>
                <a:ea typeface="宋体" pitchFamily="2" charset="-122"/>
              </a:rPr>
              <a:t>在某个事务中有一个操作访问某个对象时</a:t>
            </a:r>
            <a:r>
              <a:rPr kumimoji="0" lang="zh-CN" altLang="en-US" sz="3200" dirty="0">
                <a:ea typeface="宋体" pitchFamily="2" charset="-122"/>
              </a:rPr>
              <a:t>：</a:t>
            </a:r>
          </a:p>
          <a:p>
            <a:pPr lvl="1">
              <a:buFontTx/>
              <a:buAutoNum type="alphaLcPeriod"/>
            </a:pPr>
            <a:r>
              <a:rPr kumimoji="0" lang="zh-CN" altLang="en-US" sz="2400" dirty="0">
                <a:latin typeface="Times" pitchFamily="18" charset="0"/>
                <a:ea typeface="宋体" pitchFamily="2" charset="-122"/>
              </a:rPr>
              <a:t>如果该对象未被加锁，那么它被加上锁并且操作继续执行</a:t>
            </a:r>
          </a:p>
          <a:p>
            <a:pPr lvl="1">
              <a:buFontTx/>
              <a:buAutoNum type="alphaLcPeriod"/>
            </a:pPr>
            <a:r>
              <a:rPr kumimoji="0" lang="zh-CN" altLang="en-US" sz="2400" dirty="0">
                <a:latin typeface="Times" pitchFamily="18" charset="0"/>
                <a:ea typeface="宋体" pitchFamily="2" charset="-122"/>
              </a:rPr>
              <a:t>如果该对象已被其他事务设置了一个冲突锁，那么该事务必须等待直到对象被解锁</a:t>
            </a:r>
          </a:p>
          <a:p>
            <a:pPr lvl="1">
              <a:buFontTx/>
              <a:buAutoNum type="alphaLcPeriod"/>
            </a:pPr>
            <a:r>
              <a:rPr kumimoji="0" lang="zh-CN" altLang="en-US" sz="2400" dirty="0">
                <a:latin typeface="Times" pitchFamily="18" charset="0"/>
                <a:ea typeface="宋体" pitchFamily="2" charset="-122"/>
              </a:rPr>
              <a:t>如果该对象被其他事务设置了一个不冲突的锁，那么这个锁被共享并且操作继续执行</a:t>
            </a:r>
          </a:p>
          <a:p>
            <a:pPr lvl="1">
              <a:buFontTx/>
              <a:buAutoNum type="alphaLcPeriod"/>
            </a:pPr>
            <a:r>
              <a:rPr kumimoji="0" lang="zh-CN" altLang="en-US" sz="2400" dirty="0">
                <a:latin typeface="Times" pitchFamily="18" charset="0"/>
                <a:ea typeface="宋体" pitchFamily="2" charset="-122"/>
              </a:rPr>
              <a:t>如果该对象已被同一事务锁住，那么</a:t>
            </a:r>
            <a:r>
              <a:rPr kumimoji="0" lang="zh-CN" altLang="en-US" sz="2400" b="1" i="1" dirty="0">
                <a:latin typeface="Times" pitchFamily="18" charset="0"/>
                <a:ea typeface="宋体" pitchFamily="2" charset="-122"/>
              </a:rPr>
              <a:t>必要时提升该锁</a:t>
            </a:r>
            <a:r>
              <a:rPr kumimoji="0" lang="zh-CN" altLang="en-US" sz="2400" dirty="0">
                <a:latin typeface="Times" pitchFamily="18" charset="0"/>
                <a:ea typeface="宋体" pitchFamily="2" charset="-122"/>
              </a:rPr>
              <a:t>，并且继续执行操作</a:t>
            </a:r>
            <a:r>
              <a:rPr kumimoji="0" lang="en-US" altLang="zh-CN" sz="2400" dirty="0">
                <a:latin typeface="Times" pitchFamily="18" charset="0"/>
                <a:ea typeface="宋体" pitchFamily="2" charset="-122"/>
              </a:rPr>
              <a:t>(</a:t>
            </a:r>
            <a:r>
              <a:rPr kumimoji="0" lang="zh-CN" altLang="en-US" sz="2400" dirty="0">
                <a:latin typeface="Times" pitchFamily="18" charset="0"/>
                <a:ea typeface="宋体" pitchFamily="2" charset="-122"/>
              </a:rPr>
              <a:t>当一个冲突的锁阻止了锁的提升，那么使用规则</a:t>
            </a:r>
            <a:r>
              <a:rPr kumimoji="0" lang="en-US" altLang="zh-CN" sz="2400" dirty="0">
                <a:latin typeface="Times" pitchFamily="18" charset="0"/>
                <a:ea typeface="宋体" pitchFamily="2" charset="-122"/>
              </a:rPr>
              <a:t>(</a:t>
            </a:r>
            <a:r>
              <a:rPr kumimoji="0" lang="en-GB" altLang="zh-CN" sz="2400" dirty="0">
                <a:latin typeface="Times" pitchFamily="18" charset="0"/>
                <a:ea typeface="宋体" pitchFamily="2" charset="-122"/>
              </a:rPr>
              <a:t>b))</a:t>
            </a:r>
            <a:r>
              <a:rPr kumimoji="0" lang="en-US" altLang="zh-CN" sz="2400" dirty="0">
                <a:latin typeface="Times" pitchFamily="18" charset="0"/>
                <a:ea typeface="宋体" pitchFamily="2" charset="-122"/>
              </a:rPr>
              <a:t> </a:t>
            </a:r>
            <a:endParaRPr kumimoji="0" lang="en-GB" altLang="zh-CN" sz="2400" dirty="0">
              <a:latin typeface="Times" pitchFamily="18" charset="0"/>
              <a:ea typeface="宋体" pitchFamily="2" charset="-122"/>
            </a:endParaRPr>
          </a:p>
          <a:p>
            <a:pPr>
              <a:buFont typeface="Wingdings" pitchFamily="2" charset="2"/>
              <a:buNone/>
            </a:pPr>
            <a:r>
              <a:rPr kumimoji="0" lang="en-GB" altLang="zh-CN" sz="2400" dirty="0">
                <a:latin typeface="Times" pitchFamily="18" charset="0"/>
                <a:ea typeface="宋体" pitchFamily="2" charset="-122"/>
              </a:rPr>
              <a:t>2</a:t>
            </a:r>
            <a:r>
              <a:rPr kumimoji="0" lang="zh-CN" altLang="en-GB" sz="2400" dirty="0">
                <a:latin typeface="Times" pitchFamily="18" charset="0"/>
                <a:ea typeface="宋体" pitchFamily="2" charset="-122"/>
              </a:rPr>
              <a:t>、</a:t>
            </a:r>
            <a:r>
              <a:rPr kumimoji="0" lang="zh-CN" altLang="en-US" sz="2400" dirty="0">
                <a:latin typeface="Times" pitchFamily="18" charset="0"/>
                <a:ea typeface="宋体" pitchFamily="2" charset="-122"/>
              </a:rPr>
              <a:t>当事务被提交或被放弃时，服务器将释放该事务在对象上所加的所有锁</a:t>
            </a:r>
            <a:endParaRPr kumimoji="0" lang="en-GB" altLang="zh-CN" sz="2400" dirty="0">
              <a:latin typeface="Times" pitchFamily="18" charset="0"/>
              <a:ea typeface="宋体"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GB">
                <a:ea typeface="宋体" pitchFamily="2" charset="-122"/>
              </a:rPr>
              <a:t>锁的实现</a:t>
            </a:r>
          </a:p>
        </p:txBody>
      </p:sp>
      <p:sp>
        <p:nvSpPr>
          <p:cNvPr id="41987" name="Rectangle 3"/>
          <p:cNvSpPr>
            <a:spLocks noGrp="1" noChangeArrowheads="1"/>
          </p:cNvSpPr>
          <p:nvPr>
            <p:ph type="body" idx="1"/>
          </p:nvPr>
        </p:nvSpPr>
        <p:spPr>
          <a:xfrm>
            <a:off x="495300" y="1182688"/>
            <a:ext cx="8859838" cy="5313362"/>
          </a:xfrm>
        </p:spPr>
        <p:txBody>
          <a:bodyPr/>
          <a:lstStyle/>
          <a:p>
            <a:pPr>
              <a:lnSpc>
                <a:spcPct val="90000"/>
              </a:lnSpc>
            </a:pPr>
            <a:r>
              <a:rPr lang="zh-CN" altLang="en-US">
                <a:ea typeface="宋体" pitchFamily="2" charset="-122"/>
              </a:rPr>
              <a:t>每个锁都是</a:t>
            </a:r>
            <a:r>
              <a:rPr lang="en-US" altLang="zh-CN" i="1">
                <a:ea typeface="宋体" pitchFamily="2" charset="-122"/>
              </a:rPr>
              <a:t>Lock</a:t>
            </a:r>
            <a:r>
              <a:rPr lang="zh-CN" altLang="en-US">
                <a:ea typeface="宋体" pitchFamily="2" charset="-122"/>
              </a:rPr>
              <a:t>类的一个实例，并与特定对象相关联</a:t>
            </a:r>
            <a:endParaRPr lang="en-GB" altLang="zh-CN" sz="2000">
              <a:ea typeface="宋体" pitchFamily="2" charset="-122"/>
            </a:endParaRPr>
          </a:p>
          <a:p>
            <a:pPr lvl="1">
              <a:lnSpc>
                <a:spcPct val="90000"/>
              </a:lnSpc>
            </a:pPr>
            <a:r>
              <a:rPr lang="en-US" altLang="zh-CN" sz="2800" i="1">
                <a:ea typeface="宋体" pitchFamily="2" charset="-122"/>
              </a:rPr>
              <a:t>Lock</a:t>
            </a:r>
            <a:r>
              <a:rPr lang="zh-CN" altLang="en-US" sz="2800">
                <a:ea typeface="宋体" pitchFamily="2" charset="-122"/>
              </a:rPr>
              <a:t>类的每个实例变量维护以下信息：</a:t>
            </a:r>
          </a:p>
          <a:p>
            <a:pPr lvl="2">
              <a:lnSpc>
                <a:spcPct val="90000"/>
              </a:lnSpc>
            </a:pPr>
            <a:r>
              <a:rPr lang="en-US" altLang="zh-CN" sz="2800">
                <a:ea typeface="宋体" pitchFamily="2" charset="-122"/>
              </a:rPr>
              <a:t> </a:t>
            </a:r>
            <a:r>
              <a:rPr lang="zh-CN" altLang="en-US" sz="2800">
                <a:ea typeface="宋体" pitchFamily="2" charset="-122"/>
              </a:rPr>
              <a:t>被锁住对象的标识</a:t>
            </a:r>
          </a:p>
          <a:p>
            <a:pPr lvl="2">
              <a:lnSpc>
                <a:spcPct val="90000"/>
              </a:lnSpc>
            </a:pPr>
            <a:r>
              <a:rPr lang="en-US" altLang="zh-CN" sz="2800">
                <a:ea typeface="宋体" pitchFamily="2" charset="-122"/>
              </a:rPr>
              <a:t> </a:t>
            </a:r>
            <a:r>
              <a:rPr lang="zh-CN" altLang="en-US" sz="2800">
                <a:ea typeface="宋体" pitchFamily="2" charset="-122"/>
              </a:rPr>
              <a:t>当前拥有该锁的事务的标识</a:t>
            </a:r>
          </a:p>
          <a:p>
            <a:pPr lvl="2">
              <a:lnSpc>
                <a:spcPct val="90000"/>
              </a:lnSpc>
            </a:pPr>
            <a:r>
              <a:rPr lang="en-US" altLang="zh-CN" sz="2800">
                <a:ea typeface="宋体" pitchFamily="2" charset="-122"/>
              </a:rPr>
              <a:t> </a:t>
            </a:r>
            <a:r>
              <a:rPr lang="zh-CN" altLang="en-US" sz="2800">
                <a:ea typeface="宋体" pitchFamily="2" charset="-122"/>
              </a:rPr>
              <a:t>锁的类型</a:t>
            </a:r>
          </a:p>
          <a:p>
            <a:pPr lvl="1">
              <a:lnSpc>
                <a:spcPct val="90000"/>
              </a:lnSpc>
            </a:pPr>
            <a:r>
              <a:rPr lang="zh-CN" altLang="en-US" sz="2800">
                <a:ea typeface="宋体" pitchFamily="2" charset="-122"/>
              </a:rPr>
              <a:t>用</a:t>
            </a:r>
            <a:r>
              <a:rPr lang="en-US" altLang="zh-CN" sz="2800">
                <a:ea typeface="宋体" pitchFamily="2" charset="-122"/>
              </a:rPr>
              <a:t>acquire</a:t>
            </a:r>
            <a:r>
              <a:rPr lang="zh-CN" altLang="en-US" sz="2800">
                <a:ea typeface="宋体" pitchFamily="2" charset="-122"/>
              </a:rPr>
              <a:t>方法获得锁，其中，</a:t>
            </a:r>
            <a:r>
              <a:rPr lang="zh-CN" altLang="en-GB" sz="2800">
                <a:ea typeface="宋体" pitchFamily="2" charset="-122"/>
              </a:rPr>
              <a:t>在对象被锁住时，使用</a:t>
            </a:r>
            <a:r>
              <a:rPr lang="en-GB" altLang="zh-CN" sz="2800">
                <a:ea typeface="宋体" pitchFamily="2" charset="-122"/>
              </a:rPr>
              <a:t>wait</a:t>
            </a:r>
            <a:endParaRPr lang="zh-CN" altLang="en-US" sz="2800">
              <a:ea typeface="宋体" pitchFamily="2" charset="-122"/>
            </a:endParaRPr>
          </a:p>
          <a:p>
            <a:pPr lvl="1">
              <a:lnSpc>
                <a:spcPct val="90000"/>
              </a:lnSpc>
            </a:pPr>
            <a:r>
              <a:rPr lang="zh-CN" altLang="en-US" sz="2800">
                <a:ea typeface="宋体" pitchFamily="2" charset="-122"/>
              </a:rPr>
              <a:t>用</a:t>
            </a:r>
            <a:r>
              <a:rPr lang="en-US" altLang="zh-CN" sz="2800">
                <a:ea typeface="宋体" pitchFamily="2" charset="-122"/>
              </a:rPr>
              <a:t>release</a:t>
            </a:r>
            <a:r>
              <a:rPr lang="zh-CN" altLang="en-US" sz="2800">
                <a:ea typeface="宋体" pitchFamily="2" charset="-122"/>
              </a:rPr>
              <a:t>方法释放锁，其中，</a:t>
            </a:r>
            <a:r>
              <a:rPr lang="zh-CN" altLang="en-GB" sz="2800">
                <a:ea typeface="宋体" pitchFamily="2" charset="-122"/>
              </a:rPr>
              <a:t>当锁被释放时，使用</a:t>
            </a:r>
            <a:r>
              <a:rPr lang="en-GB" altLang="zh-CN" sz="2800">
                <a:ea typeface="宋体" pitchFamily="2" charset="-122"/>
              </a:rPr>
              <a:t>notify</a:t>
            </a:r>
            <a:endParaRPr lang="en-GB" altLang="zh-CN" sz="2400">
              <a:ea typeface="宋体" pitchFamily="2" charset="-122"/>
            </a:endParaRPr>
          </a:p>
          <a:p>
            <a:pPr>
              <a:lnSpc>
                <a:spcPct val="90000"/>
              </a:lnSpc>
            </a:pPr>
            <a:r>
              <a:rPr lang="zh-CN" altLang="en-GB">
                <a:ea typeface="宋体" pitchFamily="2" charset="-122"/>
              </a:rPr>
              <a:t>锁管理器存放</a:t>
            </a:r>
            <a:r>
              <a:rPr lang="en-GB" altLang="zh-CN">
                <a:ea typeface="宋体" pitchFamily="2" charset="-122"/>
              </a:rPr>
              <a:t>(</a:t>
            </a:r>
            <a:r>
              <a:rPr lang="zh-CN" altLang="en-US">
                <a:ea typeface="宋体" pitchFamily="2" charset="-122"/>
              </a:rPr>
              <a:t>存放在诸如散列表之类的数据结构中</a:t>
            </a:r>
            <a:r>
              <a:rPr lang="en-GB" altLang="zh-CN">
                <a:ea typeface="宋体" pitchFamily="2" charset="-122"/>
              </a:rPr>
              <a:t>)</a:t>
            </a:r>
            <a:r>
              <a:rPr lang="zh-CN" altLang="en-GB">
                <a:ea typeface="宋体" pitchFamily="2" charset="-122"/>
              </a:rPr>
              <a:t>和管理锁，提供</a:t>
            </a:r>
            <a:r>
              <a:rPr lang="en-GB" altLang="zh-CN" i="1">
                <a:ea typeface="宋体" pitchFamily="2" charset="-122"/>
              </a:rPr>
              <a:t>setLock</a:t>
            </a:r>
            <a:r>
              <a:rPr lang="zh-CN" altLang="en-GB">
                <a:ea typeface="宋体" pitchFamily="2" charset="-122"/>
              </a:rPr>
              <a:t>和</a:t>
            </a:r>
            <a:r>
              <a:rPr lang="en-GB" altLang="zh-CN" i="1">
                <a:ea typeface="宋体" pitchFamily="2" charset="-122"/>
              </a:rPr>
              <a:t>unLock</a:t>
            </a:r>
            <a:r>
              <a:rPr lang="zh-CN" altLang="en-GB">
                <a:ea typeface="宋体" pitchFamily="2" charset="-122"/>
              </a:rPr>
              <a:t>操作供服务器使用</a:t>
            </a:r>
            <a:endParaRPr lang="en-GB" altLang="zh-CN">
              <a:ea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ltLang="zh-CN" i="1">
                <a:ea typeface="宋体" pitchFamily="2" charset="-122"/>
              </a:rPr>
              <a:t>Lock</a:t>
            </a:r>
            <a:r>
              <a:rPr lang="en-GB" altLang="zh-CN">
                <a:ea typeface="宋体" pitchFamily="2" charset="-122"/>
              </a:rPr>
              <a:t> </a:t>
            </a:r>
            <a:r>
              <a:rPr lang="zh-CN" altLang="en-GB">
                <a:ea typeface="宋体" pitchFamily="2" charset="-122"/>
              </a:rPr>
              <a:t>类</a:t>
            </a:r>
          </a:p>
        </p:txBody>
      </p:sp>
      <p:sp>
        <p:nvSpPr>
          <p:cNvPr id="43011" name="Rectangle 3"/>
          <p:cNvSpPr>
            <a:spLocks noChangeArrowheads="1"/>
          </p:cNvSpPr>
          <p:nvPr/>
        </p:nvSpPr>
        <p:spPr bwMode="auto">
          <a:xfrm>
            <a:off x="0" y="1171575"/>
            <a:ext cx="9906000" cy="531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nSpc>
                <a:spcPct val="90000"/>
              </a:lnSpc>
              <a:spcBef>
                <a:spcPct val="0"/>
              </a:spcBef>
              <a:buClrTx/>
              <a:buFontTx/>
              <a:buNone/>
            </a:pPr>
            <a:r>
              <a:rPr kumimoji="0" lang="en-GB" altLang="zh-CN" sz="2000" b="1" i="1">
                <a:latin typeface="Times" pitchFamily="18" charset="0"/>
                <a:ea typeface="宋体" pitchFamily="2" charset="-122"/>
              </a:rPr>
              <a:t>public class Lock {</a:t>
            </a:r>
          </a:p>
          <a:p>
            <a:pPr>
              <a:lnSpc>
                <a:spcPct val="90000"/>
              </a:lnSpc>
              <a:spcBef>
                <a:spcPct val="0"/>
              </a:spcBef>
              <a:buClrTx/>
              <a:buFontTx/>
              <a:buNone/>
            </a:pPr>
            <a:r>
              <a:rPr kumimoji="0" lang="en-GB" altLang="zh-CN" sz="2000" b="1" i="1">
                <a:latin typeface="Times" pitchFamily="18" charset="0"/>
                <a:ea typeface="宋体" pitchFamily="2" charset="-122"/>
              </a:rPr>
              <a:t>	private Object object;	// the object being protected by the lock</a:t>
            </a:r>
          </a:p>
          <a:p>
            <a:pPr>
              <a:lnSpc>
                <a:spcPct val="90000"/>
              </a:lnSpc>
              <a:spcBef>
                <a:spcPct val="0"/>
              </a:spcBef>
              <a:buClrTx/>
              <a:buFontTx/>
              <a:buNone/>
            </a:pPr>
            <a:r>
              <a:rPr kumimoji="0" lang="en-GB" altLang="zh-CN" sz="2000" b="1" i="1">
                <a:latin typeface="Times" pitchFamily="18" charset="0"/>
                <a:ea typeface="宋体" pitchFamily="2" charset="-122"/>
              </a:rPr>
              <a:t>	private Vector holders;     // the TIDs of current holders</a:t>
            </a:r>
          </a:p>
          <a:p>
            <a:pPr>
              <a:lnSpc>
                <a:spcPct val="90000"/>
              </a:lnSpc>
              <a:spcBef>
                <a:spcPct val="0"/>
              </a:spcBef>
              <a:buClrTx/>
              <a:buFontTx/>
              <a:buNone/>
            </a:pPr>
            <a:r>
              <a:rPr kumimoji="0" lang="en-GB" altLang="zh-CN" sz="2000" b="1" i="1">
                <a:latin typeface="Times" pitchFamily="18" charset="0"/>
                <a:ea typeface="宋体" pitchFamily="2" charset="-122"/>
              </a:rPr>
              <a:t>	private LockType lockType;  // the current type </a:t>
            </a:r>
          </a:p>
          <a:p>
            <a:pPr>
              <a:lnSpc>
                <a:spcPct val="90000"/>
              </a:lnSpc>
              <a:spcBef>
                <a:spcPct val="0"/>
              </a:spcBef>
              <a:buClrTx/>
              <a:buFontTx/>
              <a:buNone/>
            </a:pPr>
            <a:r>
              <a:rPr kumimoji="0" lang="en-GB" altLang="zh-CN" sz="2000" b="1" i="1">
                <a:latin typeface="Times" pitchFamily="18" charset="0"/>
                <a:ea typeface="宋体" pitchFamily="2" charset="-122"/>
              </a:rPr>
              <a:t>	public synchronized void </a:t>
            </a:r>
            <a:r>
              <a:rPr kumimoji="0" lang="en-GB" altLang="zh-CN" sz="2000" b="1" i="1">
                <a:solidFill>
                  <a:srgbClr val="0000FF"/>
                </a:solidFill>
                <a:latin typeface="Times" pitchFamily="18" charset="0"/>
                <a:ea typeface="宋体" pitchFamily="2" charset="-122"/>
              </a:rPr>
              <a:t>acquire</a:t>
            </a:r>
            <a:r>
              <a:rPr kumimoji="0" lang="en-GB" altLang="zh-CN" sz="2000" b="1" i="1">
                <a:latin typeface="Times" pitchFamily="18" charset="0"/>
                <a:ea typeface="宋体" pitchFamily="2" charset="-122"/>
              </a:rPr>
              <a:t>(TransID trans,   LockType aLockType ){</a:t>
            </a:r>
          </a:p>
          <a:p>
            <a:pPr>
              <a:lnSpc>
                <a:spcPct val="90000"/>
              </a:lnSpc>
              <a:spcBef>
                <a:spcPct val="0"/>
              </a:spcBef>
              <a:buClrTx/>
              <a:buFontTx/>
              <a:buNone/>
            </a:pPr>
            <a:r>
              <a:rPr kumimoji="0" lang="en-GB" altLang="zh-CN" sz="2000" b="1" i="1">
                <a:latin typeface="Times" pitchFamily="18" charset="0"/>
                <a:ea typeface="宋体" pitchFamily="2" charset="-122"/>
              </a:rPr>
              <a:t>		while</a:t>
            </a:r>
            <a:r>
              <a:rPr kumimoji="0" lang="en-GB" altLang="zh-CN" sz="2000" b="1">
                <a:latin typeface="Times" pitchFamily="18" charset="0"/>
                <a:ea typeface="宋体" pitchFamily="2" charset="-122"/>
              </a:rPr>
              <a:t>(/*another transaction holds the lock in conflicing mode*/)</a:t>
            </a:r>
            <a:r>
              <a:rPr kumimoji="0" lang="en-GB" altLang="zh-CN" sz="2000" b="1" i="1">
                <a:latin typeface="Times" pitchFamily="18" charset="0"/>
                <a:ea typeface="宋体" pitchFamily="2" charset="-122"/>
              </a:rPr>
              <a:t> {</a:t>
            </a:r>
          </a:p>
          <a:p>
            <a:pPr>
              <a:lnSpc>
                <a:spcPct val="90000"/>
              </a:lnSpc>
              <a:spcBef>
                <a:spcPct val="0"/>
              </a:spcBef>
              <a:buClrTx/>
              <a:buFontTx/>
              <a:buNone/>
            </a:pPr>
            <a:r>
              <a:rPr kumimoji="0" lang="en-GB" altLang="zh-CN" sz="2000" b="1" i="1">
                <a:latin typeface="Times" pitchFamily="18" charset="0"/>
                <a:ea typeface="宋体" pitchFamily="2" charset="-122"/>
              </a:rPr>
              <a:t>			try {</a:t>
            </a:r>
          </a:p>
          <a:p>
            <a:pPr>
              <a:lnSpc>
                <a:spcPct val="90000"/>
              </a:lnSpc>
              <a:spcBef>
                <a:spcPct val="0"/>
              </a:spcBef>
              <a:buClrTx/>
              <a:buFontTx/>
              <a:buNone/>
            </a:pPr>
            <a:r>
              <a:rPr kumimoji="0" lang="en-GB" altLang="zh-CN" sz="2000" b="1" i="1">
                <a:latin typeface="Times" pitchFamily="18" charset="0"/>
                <a:ea typeface="宋体" pitchFamily="2" charset="-122"/>
              </a:rPr>
              <a:t>				wait();</a:t>
            </a:r>
          </a:p>
          <a:p>
            <a:pPr>
              <a:lnSpc>
                <a:spcPct val="90000"/>
              </a:lnSpc>
              <a:spcBef>
                <a:spcPct val="0"/>
              </a:spcBef>
              <a:buClrTx/>
              <a:buFontTx/>
              <a:buNone/>
            </a:pPr>
            <a:r>
              <a:rPr kumimoji="0" lang="en-GB" altLang="zh-CN" sz="2000" b="1" i="1">
                <a:latin typeface="Times" pitchFamily="18" charset="0"/>
                <a:ea typeface="宋体" pitchFamily="2" charset="-122"/>
              </a:rPr>
              <a:t>			}catch ( InterruptedException e){/*...*/ }</a:t>
            </a:r>
          </a:p>
          <a:p>
            <a:pPr>
              <a:lnSpc>
                <a:spcPct val="90000"/>
              </a:lnSpc>
              <a:spcBef>
                <a:spcPct val="0"/>
              </a:spcBef>
              <a:buClrTx/>
              <a:buFontTx/>
              <a:buNone/>
            </a:pPr>
            <a:r>
              <a:rPr kumimoji="0" lang="en-GB" altLang="zh-CN" sz="2000" b="1" i="1">
                <a:latin typeface="Times" pitchFamily="18" charset="0"/>
                <a:ea typeface="宋体" pitchFamily="2" charset="-122"/>
              </a:rPr>
              <a:t> 		}</a:t>
            </a:r>
          </a:p>
          <a:p>
            <a:pPr>
              <a:lnSpc>
                <a:spcPct val="90000"/>
              </a:lnSpc>
              <a:spcBef>
                <a:spcPct val="0"/>
              </a:spcBef>
              <a:buClrTx/>
              <a:buFontTx/>
              <a:buNone/>
            </a:pPr>
            <a:r>
              <a:rPr kumimoji="0" lang="en-GB" altLang="zh-CN" sz="2000" b="1" i="1">
                <a:latin typeface="Times" pitchFamily="18" charset="0"/>
                <a:ea typeface="宋体" pitchFamily="2" charset="-122"/>
              </a:rPr>
              <a:t> 		if(holders.isEmpty()) { // no TIDs  hold lock </a:t>
            </a:r>
          </a:p>
          <a:p>
            <a:pPr>
              <a:lnSpc>
                <a:spcPct val="90000"/>
              </a:lnSpc>
              <a:spcBef>
                <a:spcPct val="0"/>
              </a:spcBef>
              <a:buClrTx/>
              <a:buFontTx/>
              <a:buNone/>
            </a:pPr>
            <a:r>
              <a:rPr kumimoji="0" lang="en-GB" altLang="zh-CN" sz="2000" b="1" i="1">
                <a:latin typeface="Times" pitchFamily="18" charset="0"/>
                <a:ea typeface="宋体" pitchFamily="2" charset="-122"/>
              </a:rPr>
              <a:t> 			holders.addElement(trans);</a:t>
            </a:r>
          </a:p>
          <a:p>
            <a:pPr>
              <a:lnSpc>
                <a:spcPct val="90000"/>
              </a:lnSpc>
              <a:spcBef>
                <a:spcPct val="0"/>
              </a:spcBef>
              <a:buClrTx/>
              <a:buFontTx/>
              <a:buNone/>
            </a:pPr>
            <a:r>
              <a:rPr kumimoji="0" lang="en-GB" altLang="zh-CN" sz="2000" b="1" i="1">
                <a:latin typeface="Times" pitchFamily="18" charset="0"/>
                <a:ea typeface="宋体" pitchFamily="2" charset="-122"/>
              </a:rPr>
              <a:t>			lockType  = aLockType;</a:t>
            </a:r>
          </a:p>
          <a:p>
            <a:pPr>
              <a:lnSpc>
                <a:spcPct val="90000"/>
              </a:lnSpc>
              <a:spcBef>
                <a:spcPct val="0"/>
              </a:spcBef>
              <a:buClrTx/>
              <a:buFontTx/>
              <a:buNone/>
            </a:pPr>
            <a:r>
              <a:rPr kumimoji="0" lang="en-GB" altLang="zh-CN" sz="2000" b="1" i="1">
                <a:latin typeface="Times" pitchFamily="18" charset="0"/>
                <a:ea typeface="宋体" pitchFamily="2" charset="-122"/>
              </a:rPr>
              <a:t> 		} else if</a:t>
            </a:r>
            <a:r>
              <a:rPr kumimoji="0" lang="en-GB" altLang="zh-CN" sz="2000" b="1">
                <a:latin typeface="Times" pitchFamily="18" charset="0"/>
                <a:ea typeface="宋体" pitchFamily="2" charset="-122"/>
              </a:rPr>
              <a:t>(/*another transaction holds the lock, share it*/</a:t>
            </a:r>
            <a:r>
              <a:rPr kumimoji="0" lang="en-GB" altLang="zh-CN" sz="2000" b="1" i="1">
                <a:latin typeface="Times" pitchFamily="18" charset="0"/>
                <a:ea typeface="宋体" pitchFamily="2" charset="-122"/>
              </a:rPr>
              <a:t> ) ){  </a:t>
            </a:r>
          </a:p>
          <a:p>
            <a:pPr>
              <a:lnSpc>
                <a:spcPct val="90000"/>
              </a:lnSpc>
              <a:spcBef>
                <a:spcPct val="0"/>
              </a:spcBef>
              <a:buClrTx/>
              <a:buFontTx/>
              <a:buNone/>
            </a:pPr>
            <a:r>
              <a:rPr kumimoji="0" lang="en-GB" altLang="zh-CN" sz="2000" b="1" i="1">
                <a:latin typeface="Times" pitchFamily="18" charset="0"/>
                <a:ea typeface="宋体" pitchFamily="2" charset="-122"/>
              </a:rPr>
              <a:t> 			if</a:t>
            </a:r>
            <a:r>
              <a:rPr kumimoji="0" lang="en-GB" altLang="zh-CN" sz="2000" b="1">
                <a:latin typeface="Times" pitchFamily="18" charset="0"/>
                <a:ea typeface="宋体" pitchFamily="2" charset="-122"/>
              </a:rPr>
              <a:t>(/* this transaction not a holder*/)</a:t>
            </a:r>
            <a:r>
              <a:rPr kumimoji="0" lang="en-GB" altLang="zh-CN" sz="2000" b="1" i="1">
                <a:latin typeface="Times" pitchFamily="18" charset="0"/>
                <a:ea typeface="宋体" pitchFamily="2" charset="-122"/>
              </a:rPr>
              <a:t> holders.addElement(trans); </a:t>
            </a:r>
          </a:p>
          <a:p>
            <a:pPr>
              <a:lnSpc>
                <a:spcPct val="90000"/>
              </a:lnSpc>
              <a:spcBef>
                <a:spcPct val="0"/>
              </a:spcBef>
              <a:buClrTx/>
              <a:buFontTx/>
              <a:buNone/>
            </a:pPr>
            <a:r>
              <a:rPr kumimoji="0" lang="en-GB" altLang="zh-CN" sz="2000" b="1" i="1">
                <a:latin typeface="Times" pitchFamily="18" charset="0"/>
                <a:ea typeface="宋体" pitchFamily="2" charset="-122"/>
              </a:rPr>
              <a:t>		} else if </a:t>
            </a:r>
            <a:r>
              <a:rPr kumimoji="0" lang="en-GB" altLang="zh-CN" sz="2000" b="1">
                <a:latin typeface="Times" pitchFamily="18" charset="0"/>
                <a:ea typeface="宋体" pitchFamily="2" charset="-122"/>
              </a:rPr>
              <a:t>(/* this transaction is a holder but needs a more exclusive lock*/)</a:t>
            </a:r>
            <a:endParaRPr kumimoji="0" lang="en-GB" altLang="zh-CN" sz="2000" b="1" i="1">
              <a:latin typeface="Times" pitchFamily="18" charset="0"/>
              <a:ea typeface="宋体" pitchFamily="2" charset="-122"/>
            </a:endParaRPr>
          </a:p>
          <a:p>
            <a:pPr>
              <a:lnSpc>
                <a:spcPct val="90000"/>
              </a:lnSpc>
              <a:spcBef>
                <a:spcPct val="0"/>
              </a:spcBef>
              <a:buClrTx/>
              <a:buFontTx/>
              <a:buNone/>
            </a:pPr>
            <a:r>
              <a:rPr kumimoji="0" lang="en-GB" altLang="zh-CN" sz="2000" b="1" i="1">
                <a:latin typeface="Times" pitchFamily="18" charset="0"/>
                <a:ea typeface="宋体" pitchFamily="2" charset="-122"/>
              </a:rPr>
              <a:t> 				lockType.promote();</a:t>
            </a:r>
          </a:p>
          <a:p>
            <a:pPr>
              <a:lnSpc>
                <a:spcPct val="90000"/>
              </a:lnSpc>
              <a:spcBef>
                <a:spcPct val="0"/>
              </a:spcBef>
              <a:buClrTx/>
              <a:buFontTx/>
              <a:buNone/>
            </a:pPr>
            <a:r>
              <a:rPr kumimoji="0" lang="en-GB" altLang="zh-CN" sz="2000" b="1" i="1">
                <a:latin typeface="Times" pitchFamily="18" charset="0"/>
                <a:ea typeface="宋体" pitchFamily="2" charset="-122"/>
              </a:rPr>
              <a:t> 		}</a:t>
            </a:r>
          </a:p>
          <a:p>
            <a:pPr>
              <a:lnSpc>
                <a:spcPct val="90000"/>
              </a:lnSpc>
              <a:spcBef>
                <a:spcPct val="0"/>
              </a:spcBef>
              <a:buClrTx/>
              <a:buFontTx/>
              <a:buNone/>
            </a:pPr>
            <a:r>
              <a:rPr kumimoji="0" lang="en-GB" altLang="zh-CN" sz="2000" b="1" i="1">
                <a:latin typeface="Times" pitchFamily="18" charset="0"/>
                <a:ea typeface="宋体" pitchFamily="2" charset="-122"/>
              </a:rPr>
              <a:t>	}</a:t>
            </a:r>
            <a:endParaRPr kumimoji="0" lang="en-GB" altLang="zh-CN" sz="2000" b="1">
              <a:latin typeface="Times" pitchFamily="18" charset="0"/>
              <a:ea typeface="宋体" pitchFamily="2"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GB">
                <a:ea typeface="宋体" pitchFamily="2" charset="-122"/>
              </a:rPr>
              <a:t>事务简介（</a:t>
            </a:r>
            <a:r>
              <a:rPr lang="en-GB" altLang="zh-CN">
                <a:ea typeface="宋体" pitchFamily="2" charset="-122"/>
              </a:rPr>
              <a:t>2</a:t>
            </a:r>
            <a:r>
              <a:rPr lang="zh-CN" altLang="en-GB">
                <a:ea typeface="宋体" pitchFamily="2" charset="-122"/>
              </a:rPr>
              <a:t>）</a:t>
            </a:r>
            <a:endParaRPr lang="zh-CN" altLang="en-US">
              <a:ea typeface="宋体" pitchFamily="2" charset="-122"/>
            </a:endParaRPr>
          </a:p>
        </p:txBody>
      </p:sp>
      <p:sp>
        <p:nvSpPr>
          <p:cNvPr id="7171" name="Rectangle 3"/>
          <p:cNvSpPr>
            <a:spLocks noGrp="1" noChangeArrowheads="1"/>
          </p:cNvSpPr>
          <p:nvPr>
            <p:ph type="body" idx="1"/>
          </p:nvPr>
        </p:nvSpPr>
        <p:spPr>
          <a:xfrm>
            <a:off x="508000" y="1196975"/>
            <a:ext cx="8859838" cy="5575300"/>
          </a:xfrm>
        </p:spPr>
        <p:txBody>
          <a:bodyPr/>
          <a:lstStyle/>
          <a:p>
            <a:r>
              <a:rPr lang="zh-CN" altLang="en-GB" dirty="0">
                <a:ea typeface="宋体" pitchFamily="2" charset="-122"/>
              </a:rPr>
              <a:t>事务的目的</a:t>
            </a:r>
          </a:p>
          <a:p>
            <a:pPr lvl="1"/>
            <a:r>
              <a:rPr lang="zh-CN" altLang="en-US" sz="2800" dirty="0">
                <a:ea typeface="宋体" pitchFamily="2" charset="-122"/>
              </a:rPr>
              <a:t>所有由服务器管理的对象始终维持在一个</a:t>
            </a:r>
            <a:r>
              <a:rPr lang="zh-CN" altLang="en-US" sz="2800" b="1" dirty="0">
                <a:solidFill>
                  <a:srgbClr val="C00000"/>
                </a:solidFill>
                <a:ea typeface="宋体" pitchFamily="2" charset="-122"/>
              </a:rPr>
              <a:t>一致的状态</a:t>
            </a:r>
            <a:r>
              <a:rPr lang="zh-CN" altLang="en-US" sz="2800" dirty="0">
                <a:ea typeface="宋体" pitchFamily="2" charset="-122"/>
              </a:rPr>
              <a:t>上</a:t>
            </a:r>
          </a:p>
          <a:p>
            <a:pPr lvl="2"/>
            <a:r>
              <a:rPr lang="zh-CN" altLang="en-GB" sz="2800" dirty="0">
                <a:ea typeface="宋体" pitchFamily="2" charset="-122"/>
              </a:rPr>
              <a:t>在这些对象被多个事务访问时</a:t>
            </a:r>
          </a:p>
          <a:p>
            <a:pPr lvl="2"/>
            <a:r>
              <a:rPr lang="zh-CN" altLang="en-US" sz="2800" dirty="0">
                <a:ea typeface="宋体" pitchFamily="2" charset="-122"/>
              </a:rPr>
              <a:t>在服务器面临崩溃时</a:t>
            </a:r>
            <a:endParaRPr lang="zh-CN" altLang="en-GB" sz="2400" dirty="0">
              <a:ea typeface="宋体" pitchFamily="2" charset="-122"/>
            </a:endParaRPr>
          </a:p>
          <a:p>
            <a:endParaRPr lang="en-US" altLang="zh-CN" smtClean="0">
              <a:ea typeface="宋体" pitchFamily="2" charset="-122"/>
            </a:endParaRPr>
          </a:p>
          <a:p>
            <a:r>
              <a:rPr lang="zh-CN" altLang="en-US" smtClean="0">
                <a:ea typeface="宋体" pitchFamily="2" charset="-122"/>
              </a:rPr>
              <a:t>事务</a:t>
            </a:r>
            <a:r>
              <a:rPr lang="zh-CN" altLang="en-US" dirty="0">
                <a:ea typeface="宋体" pitchFamily="2" charset="-122"/>
              </a:rPr>
              <a:t>的实现环境</a:t>
            </a:r>
            <a:endParaRPr lang="zh-CN" altLang="en-GB" dirty="0">
              <a:ea typeface="宋体" pitchFamily="2" charset="-122"/>
            </a:endParaRPr>
          </a:p>
          <a:p>
            <a:pPr lvl="1"/>
            <a:r>
              <a:rPr lang="zh-CN" altLang="en-GB" sz="2800" dirty="0">
                <a:ea typeface="宋体" pitchFamily="2" charset="-122"/>
              </a:rPr>
              <a:t>可恢复对象</a:t>
            </a:r>
            <a:r>
              <a:rPr lang="en-GB" altLang="zh-CN" sz="2800" dirty="0">
                <a:ea typeface="宋体" pitchFamily="2" charset="-122"/>
              </a:rPr>
              <a:t>(</a:t>
            </a:r>
            <a:r>
              <a:rPr lang="en-US" altLang="zh-CN" sz="2800" dirty="0">
                <a:ea typeface="宋体" pitchFamily="2" charset="-122"/>
              </a:rPr>
              <a:t>Recoverable object)</a:t>
            </a:r>
            <a:r>
              <a:rPr lang="zh-CN" altLang="en-US" sz="2800" dirty="0">
                <a:ea typeface="宋体" pitchFamily="2" charset="-122"/>
              </a:rPr>
              <a:t>是能够在服务器崩溃后恢复的对象 </a:t>
            </a:r>
          </a:p>
          <a:p>
            <a:pPr lvl="1"/>
            <a:r>
              <a:rPr lang="zh-CN" altLang="en-GB" sz="2800" dirty="0">
                <a:ea typeface="宋体" pitchFamily="2" charset="-122"/>
              </a:rPr>
              <a:t>用于异步系统的设计</a:t>
            </a:r>
          </a:p>
          <a:p>
            <a:pPr lvl="2"/>
            <a:r>
              <a:rPr lang="zh-CN" altLang="en-GB" sz="2400" dirty="0">
                <a:ea typeface="宋体" pitchFamily="2" charset="-122"/>
              </a:rPr>
              <a:t>假设消息可以被延迟</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ltLang="zh-CN">
                <a:ea typeface="宋体" pitchFamily="2" charset="-122"/>
              </a:rPr>
              <a:t/>
            </a:r>
            <a:br>
              <a:rPr lang="en-GB" altLang="zh-CN">
                <a:ea typeface="宋体" pitchFamily="2" charset="-122"/>
              </a:rPr>
            </a:br>
            <a:r>
              <a:rPr lang="en-GB" altLang="zh-CN">
                <a:ea typeface="宋体" pitchFamily="2" charset="-122"/>
              </a:rPr>
              <a:t> </a:t>
            </a:r>
            <a:r>
              <a:rPr lang="en-GB" altLang="zh-CN" i="1">
                <a:ea typeface="宋体" pitchFamily="2" charset="-122"/>
              </a:rPr>
              <a:t>Lock</a:t>
            </a:r>
            <a:r>
              <a:rPr lang="en-GB" altLang="zh-CN">
                <a:ea typeface="宋体" pitchFamily="2" charset="-122"/>
              </a:rPr>
              <a:t> </a:t>
            </a:r>
            <a:r>
              <a:rPr lang="zh-CN" altLang="en-GB">
                <a:ea typeface="宋体" pitchFamily="2" charset="-122"/>
              </a:rPr>
              <a:t>类（续）</a:t>
            </a:r>
            <a:endParaRPr lang="en-GB" altLang="zh-CN">
              <a:ea typeface="宋体" pitchFamily="2" charset="-122"/>
            </a:endParaRPr>
          </a:p>
        </p:txBody>
      </p:sp>
      <p:sp>
        <p:nvSpPr>
          <p:cNvPr id="44035" name="Rectangle 3"/>
          <p:cNvSpPr>
            <a:spLocks noChangeArrowheads="1"/>
          </p:cNvSpPr>
          <p:nvPr/>
        </p:nvSpPr>
        <p:spPr bwMode="auto">
          <a:xfrm>
            <a:off x="795338" y="1884363"/>
            <a:ext cx="78168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i="1">
                <a:latin typeface="Times" pitchFamily="18" charset="0"/>
                <a:ea typeface="宋体" pitchFamily="2" charset="-122"/>
              </a:rPr>
              <a:t>public synchronized void </a:t>
            </a:r>
            <a:r>
              <a:rPr kumimoji="0" lang="en-GB" altLang="zh-CN" sz="2000" b="1" i="1">
                <a:solidFill>
                  <a:srgbClr val="0000FF"/>
                </a:solidFill>
                <a:latin typeface="Times" pitchFamily="18" charset="0"/>
                <a:ea typeface="宋体" pitchFamily="2" charset="-122"/>
              </a:rPr>
              <a:t>release</a:t>
            </a:r>
            <a:r>
              <a:rPr kumimoji="0" lang="en-GB" altLang="zh-CN" sz="2000" b="1" i="1">
                <a:latin typeface="Times" pitchFamily="18" charset="0"/>
                <a:ea typeface="宋体" pitchFamily="2" charset="-122"/>
              </a:rPr>
              <a:t>(TransID trans ){</a:t>
            </a:r>
          </a:p>
          <a:p>
            <a:pPr>
              <a:spcBef>
                <a:spcPct val="0"/>
              </a:spcBef>
              <a:buClrTx/>
              <a:buFontTx/>
              <a:buNone/>
            </a:pPr>
            <a:r>
              <a:rPr kumimoji="0" lang="en-GB" altLang="zh-CN" sz="2000" b="1" i="1">
                <a:latin typeface="Times" pitchFamily="18" charset="0"/>
                <a:ea typeface="宋体" pitchFamily="2" charset="-122"/>
              </a:rPr>
              <a:t>		holders.removeElement(trans);     	// remove this holder</a:t>
            </a:r>
          </a:p>
          <a:p>
            <a:pPr>
              <a:spcBef>
                <a:spcPct val="0"/>
              </a:spcBef>
              <a:buClrTx/>
              <a:buFontTx/>
              <a:buNone/>
            </a:pPr>
            <a:r>
              <a:rPr kumimoji="0" lang="en-GB" altLang="zh-CN" sz="2000" b="1" i="1">
                <a:latin typeface="Times" pitchFamily="18" charset="0"/>
                <a:ea typeface="宋体" pitchFamily="2" charset="-122"/>
              </a:rPr>
              <a:t>		// set locktype to none</a:t>
            </a:r>
          </a:p>
          <a:p>
            <a:pPr>
              <a:spcBef>
                <a:spcPct val="0"/>
              </a:spcBef>
              <a:buClrTx/>
              <a:buFontTx/>
              <a:buNone/>
            </a:pPr>
            <a:r>
              <a:rPr kumimoji="0" lang="en-GB" altLang="zh-CN" sz="2000" b="1" i="1">
                <a:latin typeface="Times" pitchFamily="18" charset="0"/>
                <a:ea typeface="宋体" pitchFamily="2" charset="-122"/>
              </a:rPr>
              <a:t>		notifyAll();</a:t>
            </a:r>
          </a:p>
          <a:p>
            <a:pPr>
              <a:spcBef>
                <a:spcPct val="0"/>
              </a:spcBef>
              <a:buClrTx/>
              <a:buFontTx/>
              <a:buNone/>
            </a:pPr>
            <a:r>
              <a:rPr kumimoji="0" lang="en-GB" altLang="zh-CN" sz="2000" b="1" i="1">
                <a:latin typeface="Times" pitchFamily="18" charset="0"/>
                <a:ea typeface="宋体" pitchFamily="2" charset="-122"/>
              </a:rPr>
              <a:t>	}</a:t>
            </a:r>
          </a:p>
          <a:p>
            <a:pPr>
              <a:spcBef>
                <a:spcPct val="0"/>
              </a:spcBef>
              <a:buClrTx/>
              <a:buFontTx/>
              <a:buNone/>
            </a:pPr>
            <a:r>
              <a:rPr kumimoji="0" lang="en-GB" altLang="zh-CN" sz="2000" b="1" i="1">
                <a:latin typeface="Times" pitchFamily="18" charset="0"/>
                <a:ea typeface="宋体" pitchFamily="2" charset="-122"/>
              </a:rPr>
              <a:t>}</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altLang="zh-CN" i="1">
                <a:ea typeface="宋体" pitchFamily="2" charset="-122"/>
              </a:rPr>
              <a:t>LockManager</a:t>
            </a:r>
            <a:r>
              <a:rPr lang="zh-CN" altLang="en-GB">
                <a:ea typeface="宋体" pitchFamily="2" charset="-122"/>
              </a:rPr>
              <a:t>类</a:t>
            </a:r>
          </a:p>
        </p:txBody>
      </p:sp>
      <p:sp>
        <p:nvSpPr>
          <p:cNvPr id="45059" name="Rectangle 3"/>
          <p:cNvSpPr>
            <a:spLocks noChangeArrowheads="1"/>
          </p:cNvSpPr>
          <p:nvPr/>
        </p:nvSpPr>
        <p:spPr bwMode="auto">
          <a:xfrm>
            <a:off x="463550" y="1300163"/>
            <a:ext cx="9086850"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nSpc>
                <a:spcPct val="85000"/>
              </a:lnSpc>
              <a:spcBef>
                <a:spcPct val="0"/>
              </a:spcBef>
              <a:buClrTx/>
              <a:buFontTx/>
              <a:buNone/>
            </a:pPr>
            <a:r>
              <a:rPr kumimoji="0" lang="en-GB" altLang="zh-CN" sz="2000" b="1" i="1">
                <a:latin typeface="Times" pitchFamily="18" charset="0"/>
                <a:ea typeface="宋体" pitchFamily="2" charset="-122"/>
              </a:rPr>
              <a:t>public class LockManager {</a:t>
            </a:r>
          </a:p>
          <a:p>
            <a:pPr>
              <a:lnSpc>
                <a:spcPct val="85000"/>
              </a:lnSpc>
              <a:spcBef>
                <a:spcPct val="0"/>
              </a:spcBef>
              <a:buClrTx/>
              <a:buFontTx/>
              <a:buNone/>
            </a:pPr>
            <a:r>
              <a:rPr kumimoji="0" lang="en-GB" altLang="zh-CN" sz="2000" b="1" i="1">
                <a:latin typeface="Times" pitchFamily="18" charset="0"/>
                <a:ea typeface="宋体" pitchFamily="2" charset="-122"/>
              </a:rPr>
              <a:t>    private Hashtable theLocks;</a:t>
            </a:r>
          </a:p>
          <a:p>
            <a:pPr>
              <a:lnSpc>
                <a:spcPct val="85000"/>
              </a:lnSpc>
              <a:spcBef>
                <a:spcPct val="0"/>
              </a:spcBef>
              <a:buClrTx/>
              <a:buFontTx/>
              <a:buNone/>
            </a:pPr>
            <a:endParaRPr kumimoji="0" lang="en-GB" altLang="zh-CN" sz="2000" b="1" i="1">
              <a:latin typeface="Times" pitchFamily="18" charset="0"/>
              <a:ea typeface="宋体" pitchFamily="2" charset="-122"/>
            </a:endParaRPr>
          </a:p>
          <a:p>
            <a:pPr>
              <a:lnSpc>
                <a:spcPct val="85000"/>
              </a:lnSpc>
              <a:spcBef>
                <a:spcPct val="0"/>
              </a:spcBef>
              <a:buClrTx/>
              <a:buFontTx/>
              <a:buNone/>
            </a:pPr>
            <a:r>
              <a:rPr kumimoji="0" lang="en-GB" altLang="zh-CN" sz="2000" b="1" i="1">
                <a:latin typeface="Times" pitchFamily="18" charset="0"/>
                <a:ea typeface="宋体" pitchFamily="2" charset="-122"/>
              </a:rPr>
              <a:t>    public  void </a:t>
            </a:r>
            <a:r>
              <a:rPr kumimoji="0" lang="en-GB" altLang="zh-CN" sz="2000" b="1" i="1">
                <a:solidFill>
                  <a:srgbClr val="0000FF"/>
                </a:solidFill>
                <a:latin typeface="Times" pitchFamily="18" charset="0"/>
                <a:ea typeface="宋体" pitchFamily="2" charset="-122"/>
              </a:rPr>
              <a:t>setLock</a:t>
            </a:r>
            <a:r>
              <a:rPr kumimoji="0" lang="en-GB" altLang="zh-CN" sz="2000" b="1" i="1">
                <a:latin typeface="Times" pitchFamily="18" charset="0"/>
                <a:ea typeface="宋体" pitchFamily="2" charset="-122"/>
              </a:rPr>
              <a:t>(Object object, TransID trans,  LockType lockType){</a:t>
            </a:r>
          </a:p>
          <a:p>
            <a:pPr>
              <a:lnSpc>
                <a:spcPct val="85000"/>
              </a:lnSpc>
              <a:spcBef>
                <a:spcPct val="0"/>
              </a:spcBef>
              <a:buClrTx/>
              <a:buFontTx/>
              <a:buNone/>
            </a:pPr>
            <a:r>
              <a:rPr kumimoji="0" lang="en-GB" altLang="zh-CN" sz="2000" b="1" i="1">
                <a:latin typeface="Times" pitchFamily="18" charset="0"/>
                <a:ea typeface="宋体" pitchFamily="2" charset="-122"/>
              </a:rPr>
              <a:t>     	Lock foundLock;</a:t>
            </a:r>
          </a:p>
          <a:p>
            <a:pPr>
              <a:lnSpc>
                <a:spcPct val="85000"/>
              </a:lnSpc>
              <a:spcBef>
                <a:spcPct val="0"/>
              </a:spcBef>
              <a:buClrTx/>
              <a:buFontTx/>
              <a:buNone/>
            </a:pPr>
            <a:r>
              <a:rPr kumimoji="0" lang="en-GB" altLang="zh-CN" sz="2000" b="1" i="1">
                <a:latin typeface="Times" pitchFamily="18" charset="0"/>
                <a:ea typeface="宋体" pitchFamily="2" charset="-122"/>
              </a:rPr>
              <a:t>    	synchronized(this){</a:t>
            </a:r>
          </a:p>
          <a:p>
            <a:pPr>
              <a:lnSpc>
                <a:spcPct val="85000"/>
              </a:lnSpc>
              <a:spcBef>
                <a:spcPct val="0"/>
              </a:spcBef>
              <a:buClrTx/>
              <a:buFontTx/>
              <a:buNone/>
            </a:pPr>
            <a:r>
              <a:rPr kumimoji="0" lang="en-GB" altLang="zh-CN" sz="2000" b="1" i="1">
                <a:latin typeface="Times" pitchFamily="18" charset="0"/>
                <a:ea typeface="宋体" pitchFamily="2" charset="-122"/>
              </a:rPr>
              <a:t>		</a:t>
            </a:r>
            <a:r>
              <a:rPr kumimoji="0" lang="en-GB" altLang="zh-CN" sz="2000" b="1">
                <a:latin typeface="Times" pitchFamily="18" charset="0"/>
                <a:ea typeface="宋体" pitchFamily="2" charset="-122"/>
              </a:rPr>
              <a:t>// find the lock associated with object</a:t>
            </a:r>
          </a:p>
          <a:p>
            <a:pPr>
              <a:lnSpc>
                <a:spcPct val="85000"/>
              </a:lnSpc>
              <a:spcBef>
                <a:spcPct val="0"/>
              </a:spcBef>
              <a:buClrTx/>
              <a:buFontTx/>
              <a:buNone/>
            </a:pPr>
            <a:r>
              <a:rPr kumimoji="0" lang="en-GB" altLang="zh-CN" sz="2000" b="1">
                <a:latin typeface="Times" pitchFamily="18" charset="0"/>
                <a:ea typeface="宋体" pitchFamily="2" charset="-122"/>
              </a:rPr>
              <a:t>       	 	// if there isn’t one, create it and add to the hashtable</a:t>
            </a:r>
            <a:endParaRPr kumimoji="0" lang="en-GB" altLang="zh-CN" sz="2000" b="1" i="1">
              <a:latin typeface="Times" pitchFamily="18" charset="0"/>
              <a:ea typeface="宋体" pitchFamily="2" charset="-122"/>
            </a:endParaRPr>
          </a:p>
          <a:p>
            <a:pPr>
              <a:lnSpc>
                <a:spcPct val="85000"/>
              </a:lnSpc>
              <a:spcBef>
                <a:spcPct val="0"/>
              </a:spcBef>
              <a:buClrTx/>
              <a:buFontTx/>
              <a:buNone/>
            </a:pPr>
            <a:r>
              <a:rPr kumimoji="0" lang="en-GB" altLang="zh-CN" sz="2000" b="1" i="1">
                <a:latin typeface="Times" pitchFamily="18" charset="0"/>
                <a:ea typeface="宋体" pitchFamily="2" charset="-122"/>
              </a:rPr>
              <a:t>           	}</a:t>
            </a:r>
          </a:p>
          <a:p>
            <a:pPr>
              <a:lnSpc>
                <a:spcPct val="85000"/>
              </a:lnSpc>
              <a:spcBef>
                <a:spcPct val="0"/>
              </a:spcBef>
              <a:buClrTx/>
              <a:buFontTx/>
              <a:buNone/>
            </a:pPr>
            <a:r>
              <a:rPr kumimoji="0" lang="en-GB" altLang="zh-CN" sz="2000" b="1" i="1">
                <a:latin typeface="Times" pitchFamily="18" charset="0"/>
                <a:ea typeface="宋体" pitchFamily="2" charset="-122"/>
              </a:rPr>
              <a:t>        foundLock.acquire(trans, lockType);</a:t>
            </a:r>
          </a:p>
          <a:p>
            <a:pPr>
              <a:lnSpc>
                <a:spcPct val="85000"/>
              </a:lnSpc>
              <a:spcBef>
                <a:spcPct val="0"/>
              </a:spcBef>
              <a:buClrTx/>
              <a:buFontTx/>
              <a:buNone/>
            </a:pPr>
            <a:r>
              <a:rPr kumimoji="0" lang="en-GB" altLang="zh-CN" sz="2000" b="1" i="1">
                <a:latin typeface="Times" pitchFamily="18" charset="0"/>
                <a:ea typeface="宋体" pitchFamily="2" charset="-122"/>
              </a:rPr>
              <a:t>    }</a:t>
            </a:r>
          </a:p>
          <a:p>
            <a:pPr>
              <a:lnSpc>
                <a:spcPct val="85000"/>
              </a:lnSpc>
              <a:spcBef>
                <a:spcPct val="50000"/>
              </a:spcBef>
              <a:buClrTx/>
              <a:buFontTx/>
              <a:buNone/>
            </a:pPr>
            <a:r>
              <a:rPr kumimoji="0" lang="en-GB" altLang="zh-CN" sz="2000" b="1" i="1">
                <a:latin typeface="Times" pitchFamily="18" charset="0"/>
                <a:ea typeface="宋体" pitchFamily="2" charset="-122"/>
              </a:rPr>
              <a:t>   // synchronize this one because we want to remove all entries </a:t>
            </a:r>
          </a:p>
          <a:p>
            <a:pPr>
              <a:lnSpc>
                <a:spcPct val="85000"/>
              </a:lnSpc>
              <a:spcBef>
                <a:spcPct val="0"/>
              </a:spcBef>
              <a:buClrTx/>
              <a:buFontTx/>
              <a:buNone/>
            </a:pPr>
            <a:r>
              <a:rPr kumimoji="0" lang="en-GB" altLang="zh-CN" sz="2000" b="1" i="1">
                <a:latin typeface="Times" pitchFamily="18" charset="0"/>
                <a:ea typeface="宋体" pitchFamily="2" charset="-122"/>
              </a:rPr>
              <a:t>    public synchronized void </a:t>
            </a:r>
            <a:r>
              <a:rPr kumimoji="0" lang="en-GB" altLang="zh-CN" sz="2000" b="1" i="1">
                <a:solidFill>
                  <a:srgbClr val="0000FF"/>
                </a:solidFill>
                <a:latin typeface="Times" pitchFamily="18" charset="0"/>
                <a:ea typeface="宋体" pitchFamily="2" charset="-122"/>
              </a:rPr>
              <a:t>unLock</a:t>
            </a:r>
            <a:r>
              <a:rPr kumimoji="0" lang="en-GB" altLang="zh-CN" sz="2000" b="1" i="1">
                <a:latin typeface="Times" pitchFamily="18" charset="0"/>
                <a:ea typeface="宋体" pitchFamily="2" charset="-122"/>
              </a:rPr>
              <a:t>(TransID trans) {</a:t>
            </a:r>
          </a:p>
          <a:p>
            <a:pPr>
              <a:lnSpc>
                <a:spcPct val="85000"/>
              </a:lnSpc>
              <a:spcBef>
                <a:spcPct val="0"/>
              </a:spcBef>
              <a:buClrTx/>
              <a:buFontTx/>
              <a:buNone/>
            </a:pPr>
            <a:r>
              <a:rPr kumimoji="0" lang="en-GB" altLang="zh-CN" sz="2000" b="1" i="1">
                <a:latin typeface="Times" pitchFamily="18" charset="0"/>
                <a:ea typeface="宋体" pitchFamily="2" charset="-122"/>
              </a:rPr>
              <a:t>   	Enumeration e = theLocks.elements();</a:t>
            </a:r>
          </a:p>
          <a:p>
            <a:pPr>
              <a:lnSpc>
                <a:spcPct val="85000"/>
              </a:lnSpc>
              <a:spcBef>
                <a:spcPct val="0"/>
              </a:spcBef>
              <a:buClrTx/>
              <a:buFontTx/>
              <a:buNone/>
            </a:pPr>
            <a:r>
              <a:rPr kumimoji="0" lang="en-GB" altLang="zh-CN" sz="2000" b="1" i="1">
                <a:latin typeface="Times" pitchFamily="18" charset="0"/>
                <a:ea typeface="宋体" pitchFamily="2" charset="-122"/>
              </a:rPr>
              <a:t>   	while(e.hasMoreElements()){</a:t>
            </a:r>
          </a:p>
          <a:p>
            <a:pPr>
              <a:lnSpc>
                <a:spcPct val="85000"/>
              </a:lnSpc>
              <a:spcBef>
                <a:spcPct val="0"/>
              </a:spcBef>
              <a:buClrTx/>
              <a:buFontTx/>
              <a:buNone/>
            </a:pPr>
            <a:r>
              <a:rPr kumimoji="0" lang="en-GB" altLang="zh-CN" sz="2000" b="1" i="1">
                <a:latin typeface="Times" pitchFamily="18" charset="0"/>
                <a:ea typeface="宋体" pitchFamily="2" charset="-122"/>
              </a:rPr>
              <a:t>            Lock aLock = (Lock)(e.nextElement());</a:t>
            </a:r>
          </a:p>
          <a:p>
            <a:pPr>
              <a:lnSpc>
                <a:spcPct val="85000"/>
              </a:lnSpc>
              <a:spcBef>
                <a:spcPct val="0"/>
              </a:spcBef>
              <a:buClrTx/>
              <a:buFontTx/>
              <a:buNone/>
            </a:pPr>
            <a:r>
              <a:rPr kumimoji="0" lang="en-GB" altLang="zh-CN" sz="2000" b="1" i="1">
                <a:latin typeface="Times" pitchFamily="18" charset="0"/>
                <a:ea typeface="宋体" pitchFamily="2" charset="-122"/>
              </a:rPr>
              <a:t>            if</a:t>
            </a:r>
            <a:r>
              <a:rPr kumimoji="0" lang="en-GB" altLang="zh-CN" sz="2000" b="1">
                <a:latin typeface="Times" pitchFamily="18" charset="0"/>
                <a:ea typeface="宋体" pitchFamily="2" charset="-122"/>
              </a:rPr>
              <a:t>(/* trans is a holder of this lock*/</a:t>
            </a:r>
            <a:r>
              <a:rPr kumimoji="0" lang="en-GB" altLang="zh-CN" sz="2000" b="1" i="1">
                <a:latin typeface="Times" pitchFamily="18" charset="0"/>
                <a:ea typeface="宋体" pitchFamily="2" charset="-122"/>
              </a:rPr>
              <a:t> ) aLock.release(trans);</a:t>
            </a:r>
          </a:p>
          <a:p>
            <a:pPr>
              <a:lnSpc>
                <a:spcPct val="85000"/>
              </a:lnSpc>
              <a:spcBef>
                <a:spcPct val="0"/>
              </a:spcBef>
              <a:buClrTx/>
              <a:buFontTx/>
              <a:buNone/>
            </a:pPr>
            <a:r>
              <a:rPr kumimoji="0" lang="en-GB" altLang="zh-CN" sz="2000" b="1" i="1">
                <a:latin typeface="Times" pitchFamily="18" charset="0"/>
                <a:ea typeface="宋体" pitchFamily="2" charset="-122"/>
              </a:rPr>
              <a:t>        }</a:t>
            </a:r>
          </a:p>
          <a:p>
            <a:pPr>
              <a:lnSpc>
                <a:spcPct val="85000"/>
              </a:lnSpc>
              <a:spcBef>
                <a:spcPct val="0"/>
              </a:spcBef>
              <a:buClrTx/>
              <a:buFontTx/>
              <a:buNone/>
            </a:pPr>
            <a:r>
              <a:rPr kumimoji="0" lang="en-GB" altLang="zh-CN" sz="2000" b="1" i="1">
                <a:latin typeface="Times" pitchFamily="18" charset="0"/>
                <a:ea typeface="宋体" pitchFamily="2" charset="-122"/>
              </a:rPr>
              <a:t>    }</a:t>
            </a:r>
          </a:p>
          <a:p>
            <a:pPr>
              <a:lnSpc>
                <a:spcPct val="85000"/>
              </a:lnSpc>
              <a:spcBef>
                <a:spcPct val="0"/>
              </a:spcBef>
              <a:buClrTx/>
              <a:buFontTx/>
              <a:buNone/>
            </a:pPr>
            <a:r>
              <a:rPr kumimoji="0" lang="en-GB" altLang="zh-CN" sz="2000" b="1" i="1">
                <a:latin typeface="Times" pitchFamily="18" charset="0"/>
                <a:ea typeface="宋体" pitchFamily="2" charset="-122"/>
              </a:rPr>
              <a:t>}</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GB">
                <a:ea typeface="宋体" pitchFamily="2" charset="-122"/>
              </a:rPr>
              <a:t>写锁造成的死锁</a:t>
            </a:r>
          </a:p>
        </p:txBody>
      </p:sp>
      <p:sp>
        <p:nvSpPr>
          <p:cNvPr id="46083" name="Rectangle 3"/>
          <p:cNvSpPr>
            <a:spLocks noChangeArrowheads="1"/>
          </p:cNvSpPr>
          <p:nvPr/>
        </p:nvSpPr>
        <p:spPr bwMode="auto">
          <a:xfrm>
            <a:off x="3092450" y="2322513"/>
            <a:ext cx="23813"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084" name="Rectangle 4"/>
          <p:cNvSpPr>
            <a:spLocks noChangeArrowheads="1"/>
          </p:cNvSpPr>
          <p:nvPr/>
        </p:nvSpPr>
        <p:spPr bwMode="auto">
          <a:xfrm>
            <a:off x="7215188" y="232251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085" name="Rectangle 5"/>
          <p:cNvSpPr>
            <a:spLocks noChangeArrowheads="1"/>
          </p:cNvSpPr>
          <p:nvPr/>
        </p:nvSpPr>
        <p:spPr bwMode="auto">
          <a:xfrm>
            <a:off x="3092450" y="2678113"/>
            <a:ext cx="23813"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086" name="Rectangle 6"/>
          <p:cNvSpPr>
            <a:spLocks noChangeArrowheads="1"/>
          </p:cNvSpPr>
          <p:nvPr/>
        </p:nvSpPr>
        <p:spPr bwMode="auto">
          <a:xfrm>
            <a:off x="7215188" y="267811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087" name="Rectangle 7"/>
          <p:cNvSpPr>
            <a:spLocks noChangeArrowheads="1"/>
          </p:cNvSpPr>
          <p:nvPr/>
        </p:nvSpPr>
        <p:spPr bwMode="auto">
          <a:xfrm>
            <a:off x="3092450" y="5307013"/>
            <a:ext cx="23813"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088" name="Rectangle 8"/>
          <p:cNvSpPr>
            <a:spLocks noChangeArrowheads="1"/>
          </p:cNvSpPr>
          <p:nvPr/>
        </p:nvSpPr>
        <p:spPr bwMode="auto">
          <a:xfrm>
            <a:off x="4679950" y="5307013"/>
            <a:ext cx="23813"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089" name="Rectangle 9"/>
          <p:cNvSpPr>
            <a:spLocks noChangeArrowheads="1"/>
          </p:cNvSpPr>
          <p:nvPr/>
        </p:nvSpPr>
        <p:spPr bwMode="auto">
          <a:xfrm>
            <a:off x="7215188" y="530701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090" name="Rectangle 11"/>
          <p:cNvSpPr>
            <a:spLocks noChangeArrowheads="1"/>
          </p:cNvSpPr>
          <p:nvPr/>
        </p:nvSpPr>
        <p:spPr bwMode="auto">
          <a:xfrm>
            <a:off x="1608138" y="1306513"/>
            <a:ext cx="485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b="1">
                <a:solidFill>
                  <a:srgbClr val="000000"/>
                </a:solidFill>
                <a:latin typeface="Times" pitchFamily="18" charset="0"/>
                <a:ea typeface="宋体" pitchFamily="2" charset="-122"/>
              </a:rPr>
              <a:t>事务</a:t>
            </a:r>
            <a:endParaRPr kumimoji="0" lang="zh-CN" altLang="en-GB" sz="2400">
              <a:latin typeface="Times" pitchFamily="18" charset="0"/>
              <a:ea typeface="宋体" pitchFamily="2" charset="-122"/>
            </a:endParaRPr>
          </a:p>
        </p:txBody>
      </p:sp>
      <p:sp>
        <p:nvSpPr>
          <p:cNvPr id="46091" name="Rectangle 12"/>
          <p:cNvSpPr>
            <a:spLocks noChangeArrowheads="1"/>
          </p:cNvSpPr>
          <p:nvPr/>
        </p:nvSpPr>
        <p:spPr bwMode="auto">
          <a:xfrm>
            <a:off x="3079750" y="1306513"/>
            <a:ext cx="147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b="1" i="1">
                <a:solidFill>
                  <a:srgbClr val="000000"/>
                </a:solidFill>
                <a:latin typeface="Times" pitchFamily="18" charset="0"/>
                <a:ea typeface="宋体" pitchFamily="2" charset="-122"/>
              </a:rPr>
              <a:t>T</a:t>
            </a:r>
            <a:endParaRPr kumimoji="0" lang="en-GB" altLang="zh-CN" sz="2400">
              <a:latin typeface="Times" pitchFamily="18" charset="0"/>
              <a:ea typeface="宋体" pitchFamily="2" charset="-122"/>
            </a:endParaRPr>
          </a:p>
        </p:txBody>
      </p:sp>
      <p:sp>
        <p:nvSpPr>
          <p:cNvPr id="46092" name="Rectangle 13"/>
          <p:cNvSpPr>
            <a:spLocks noChangeArrowheads="1"/>
          </p:cNvSpPr>
          <p:nvPr/>
        </p:nvSpPr>
        <p:spPr bwMode="auto">
          <a:xfrm>
            <a:off x="6303963" y="1306513"/>
            <a:ext cx="485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b="1">
                <a:solidFill>
                  <a:srgbClr val="000000"/>
                </a:solidFill>
                <a:latin typeface="Times" pitchFamily="18" charset="0"/>
                <a:ea typeface="宋体" pitchFamily="2" charset="-122"/>
              </a:rPr>
              <a:t>事务</a:t>
            </a:r>
            <a:endParaRPr kumimoji="0" lang="zh-CN" altLang="en-GB" sz="2400">
              <a:latin typeface="Times" pitchFamily="18" charset="0"/>
              <a:ea typeface="宋体" pitchFamily="2" charset="-122"/>
            </a:endParaRPr>
          </a:p>
        </p:txBody>
      </p:sp>
      <p:sp>
        <p:nvSpPr>
          <p:cNvPr id="46093" name="Rectangle 14"/>
          <p:cNvSpPr>
            <a:spLocks noChangeArrowheads="1"/>
          </p:cNvSpPr>
          <p:nvPr/>
        </p:nvSpPr>
        <p:spPr bwMode="auto">
          <a:xfrm>
            <a:off x="7775575" y="1306513"/>
            <a:ext cx="1746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b="1" i="1">
                <a:solidFill>
                  <a:srgbClr val="000000"/>
                </a:solidFill>
                <a:latin typeface="Times" pitchFamily="18" charset="0"/>
                <a:ea typeface="宋体" pitchFamily="2" charset="-122"/>
              </a:rPr>
              <a:t>U</a:t>
            </a:r>
            <a:endParaRPr kumimoji="0" lang="en-GB" altLang="zh-CN" sz="2400">
              <a:latin typeface="Times" pitchFamily="18" charset="0"/>
              <a:ea typeface="宋体" pitchFamily="2" charset="-122"/>
            </a:endParaRPr>
          </a:p>
        </p:txBody>
      </p:sp>
      <p:sp>
        <p:nvSpPr>
          <p:cNvPr id="46094" name="Rectangle 15"/>
          <p:cNvSpPr>
            <a:spLocks noChangeArrowheads="1"/>
          </p:cNvSpPr>
          <p:nvPr/>
        </p:nvSpPr>
        <p:spPr bwMode="auto">
          <a:xfrm>
            <a:off x="7956550" y="1481138"/>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b="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46095" name="Line 16"/>
          <p:cNvSpPr>
            <a:spLocks noChangeShapeType="1"/>
          </p:cNvSpPr>
          <p:nvPr/>
        </p:nvSpPr>
        <p:spPr bwMode="auto">
          <a:xfrm>
            <a:off x="428625" y="1303338"/>
            <a:ext cx="4464050"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6" name="Line 17"/>
          <p:cNvSpPr>
            <a:spLocks noChangeShapeType="1"/>
          </p:cNvSpPr>
          <p:nvPr/>
        </p:nvSpPr>
        <p:spPr bwMode="auto">
          <a:xfrm>
            <a:off x="4919663" y="1303338"/>
            <a:ext cx="1587"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7" name="Line 18"/>
          <p:cNvSpPr>
            <a:spLocks noChangeShapeType="1"/>
          </p:cNvSpPr>
          <p:nvPr/>
        </p:nvSpPr>
        <p:spPr bwMode="auto">
          <a:xfrm>
            <a:off x="4945063" y="1303338"/>
            <a:ext cx="4438650"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8" name="Line 19"/>
          <p:cNvSpPr>
            <a:spLocks noChangeShapeType="1"/>
          </p:cNvSpPr>
          <p:nvPr/>
        </p:nvSpPr>
        <p:spPr bwMode="auto">
          <a:xfrm>
            <a:off x="4919663" y="1327150"/>
            <a:ext cx="1587" cy="379413"/>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9" name="Rectangle 20"/>
          <p:cNvSpPr>
            <a:spLocks noChangeArrowheads="1"/>
          </p:cNvSpPr>
          <p:nvPr/>
        </p:nvSpPr>
        <p:spPr bwMode="auto">
          <a:xfrm>
            <a:off x="674688" y="1765300"/>
            <a:ext cx="11525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b="1">
                <a:solidFill>
                  <a:srgbClr val="000000"/>
                </a:solidFill>
                <a:latin typeface="Times" pitchFamily="18" charset="0"/>
                <a:ea typeface="宋体" pitchFamily="2" charset="-122"/>
              </a:rPr>
              <a:t>Operations</a:t>
            </a:r>
            <a:endParaRPr kumimoji="0" lang="en-GB" altLang="zh-CN" sz="2400">
              <a:latin typeface="Times" pitchFamily="18" charset="0"/>
              <a:ea typeface="宋体" pitchFamily="2" charset="-122"/>
            </a:endParaRPr>
          </a:p>
        </p:txBody>
      </p:sp>
      <p:sp>
        <p:nvSpPr>
          <p:cNvPr id="46100" name="Rectangle 21"/>
          <p:cNvSpPr>
            <a:spLocks noChangeArrowheads="1"/>
          </p:cNvSpPr>
          <p:nvPr/>
        </p:nvSpPr>
        <p:spPr bwMode="auto">
          <a:xfrm>
            <a:off x="3227388" y="1765300"/>
            <a:ext cx="6159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b="1">
                <a:solidFill>
                  <a:srgbClr val="000000"/>
                </a:solidFill>
                <a:latin typeface="Times" pitchFamily="18" charset="0"/>
                <a:ea typeface="宋体" pitchFamily="2" charset="-122"/>
              </a:rPr>
              <a:t>Locks</a:t>
            </a:r>
            <a:endParaRPr kumimoji="0" lang="en-GB" altLang="zh-CN" sz="2400">
              <a:latin typeface="Times" pitchFamily="18" charset="0"/>
              <a:ea typeface="宋体" pitchFamily="2" charset="-122"/>
            </a:endParaRPr>
          </a:p>
        </p:txBody>
      </p:sp>
      <p:sp>
        <p:nvSpPr>
          <p:cNvPr id="46101" name="Rectangle 22"/>
          <p:cNvSpPr>
            <a:spLocks noChangeArrowheads="1"/>
          </p:cNvSpPr>
          <p:nvPr/>
        </p:nvSpPr>
        <p:spPr bwMode="auto">
          <a:xfrm>
            <a:off x="5162550" y="1765300"/>
            <a:ext cx="11525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b="1">
                <a:solidFill>
                  <a:srgbClr val="000000"/>
                </a:solidFill>
                <a:latin typeface="Times" pitchFamily="18" charset="0"/>
                <a:ea typeface="宋体" pitchFamily="2" charset="-122"/>
              </a:rPr>
              <a:t>Operations</a:t>
            </a:r>
            <a:endParaRPr kumimoji="0" lang="en-GB" altLang="zh-CN" sz="2400">
              <a:latin typeface="Times" pitchFamily="18" charset="0"/>
              <a:ea typeface="宋体" pitchFamily="2" charset="-122"/>
            </a:endParaRPr>
          </a:p>
        </p:txBody>
      </p:sp>
      <p:sp>
        <p:nvSpPr>
          <p:cNvPr id="46102" name="Rectangle 23"/>
          <p:cNvSpPr>
            <a:spLocks noChangeArrowheads="1"/>
          </p:cNvSpPr>
          <p:nvPr/>
        </p:nvSpPr>
        <p:spPr bwMode="auto">
          <a:xfrm>
            <a:off x="7718425" y="1765300"/>
            <a:ext cx="6159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b="1">
                <a:solidFill>
                  <a:srgbClr val="000000"/>
                </a:solidFill>
                <a:latin typeface="Times" pitchFamily="18" charset="0"/>
                <a:ea typeface="宋体" pitchFamily="2" charset="-122"/>
              </a:rPr>
              <a:t>Locks</a:t>
            </a:r>
            <a:endParaRPr kumimoji="0" lang="en-GB" altLang="zh-CN" sz="2400">
              <a:latin typeface="Times" pitchFamily="18" charset="0"/>
              <a:ea typeface="宋体" pitchFamily="2" charset="-122"/>
            </a:endParaRPr>
          </a:p>
        </p:txBody>
      </p:sp>
      <p:sp>
        <p:nvSpPr>
          <p:cNvPr id="46103" name="Rectangle 24"/>
          <p:cNvSpPr>
            <a:spLocks noChangeArrowheads="1"/>
          </p:cNvSpPr>
          <p:nvPr/>
        </p:nvSpPr>
        <p:spPr bwMode="auto">
          <a:xfrm>
            <a:off x="8415338" y="1835150"/>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b="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46104" name="Line 25"/>
          <p:cNvSpPr>
            <a:spLocks noChangeShapeType="1"/>
          </p:cNvSpPr>
          <p:nvPr/>
        </p:nvSpPr>
        <p:spPr bwMode="auto">
          <a:xfrm>
            <a:off x="428625" y="1730375"/>
            <a:ext cx="2735263" cy="158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5" name="Line 26"/>
          <p:cNvSpPr>
            <a:spLocks noChangeShapeType="1"/>
          </p:cNvSpPr>
          <p:nvPr/>
        </p:nvSpPr>
        <p:spPr bwMode="auto">
          <a:xfrm>
            <a:off x="3189288" y="1730375"/>
            <a:ext cx="3175" cy="158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6" name="Line 27"/>
          <p:cNvSpPr>
            <a:spLocks noChangeShapeType="1"/>
          </p:cNvSpPr>
          <p:nvPr/>
        </p:nvSpPr>
        <p:spPr bwMode="auto">
          <a:xfrm>
            <a:off x="3216275" y="1730375"/>
            <a:ext cx="1676400" cy="158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7" name="Line 28"/>
          <p:cNvSpPr>
            <a:spLocks noChangeShapeType="1"/>
          </p:cNvSpPr>
          <p:nvPr/>
        </p:nvSpPr>
        <p:spPr bwMode="auto">
          <a:xfrm>
            <a:off x="4919663" y="1730375"/>
            <a:ext cx="1587" cy="158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8" name="Line 29"/>
          <p:cNvSpPr>
            <a:spLocks noChangeShapeType="1"/>
          </p:cNvSpPr>
          <p:nvPr/>
        </p:nvSpPr>
        <p:spPr bwMode="auto">
          <a:xfrm>
            <a:off x="4945063" y="1730375"/>
            <a:ext cx="2709862" cy="158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9" name="Line 30"/>
          <p:cNvSpPr>
            <a:spLocks noChangeShapeType="1"/>
          </p:cNvSpPr>
          <p:nvPr/>
        </p:nvSpPr>
        <p:spPr bwMode="auto">
          <a:xfrm>
            <a:off x="7680325" y="1730375"/>
            <a:ext cx="1588" cy="158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0" name="Line 31"/>
          <p:cNvSpPr>
            <a:spLocks noChangeShapeType="1"/>
          </p:cNvSpPr>
          <p:nvPr/>
        </p:nvSpPr>
        <p:spPr bwMode="auto">
          <a:xfrm>
            <a:off x="7705725" y="1730375"/>
            <a:ext cx="1677988" cy="158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1" name="Rectangle 32"/>
          <p:cNvSpPr>
            <a:spLocks noChangeArrowheads="1"/>
          </p:cNvSpPr>
          <p:nvPr/>
        </p:nvSpPr>
        <p:spPr bwMode="auto">
          <a:xfrm>
            <a:off x="3189288" y="1752600"/>
            <a:ext cx="26987" cy="33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12" name="Line 33"/>
          <p:cNvSpPr>
            <a:spLocks noChangeShapeType="1"/>
          </p:cNvSpPr>
          <p:nvPr/>
        </p:nvSpPr>
        <p:spPr bwMode="auto">
          <a:xfrm>
            <a:off x="4919663" y="1752600"/>
            <a:ext cx="1587" cy="307975"/>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3" name="Rectangle 34"/>
          <p:cNvSpPr>
            <a:spLocks noChangeArrowheads="1"/>
          </p:cNvSpPr>
          <p:nvPr/>
        </p:nvSpPr>
        <p:spPr bwMode="auto">
          <a:xfrm>
            <a:off x="7680325" y="1752600"/>
            <a:ext cx="25400" cy="33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14" name="Rectangle 35"/>
          <p:cNvSpPr>
            <a:spLocks noChangeArrowheads="1"/>
          </p:cNvSpPr>
          <p:nvPr/>
        </p:nvSpPr>
        <p:spPr bwMode="auto">
          <a:xfrm>
            <a:off x="674688" y="2262188"/>
            <a:ext cx="14811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a.deposit(100);</a:t>
            </a:r>
            <a:endParaRPr kumimoji="0" lang="en-GB" altLang="zh-CN" sz="2400">
              <a:latin typeface="Times" pitchFamily="18" charset="0"/>
              <a:ea typeface="宋体" pitchFamily="2" charset="-122"/>
            </a:endParaRPr>
          </a:p>
        </p:txBody>
      </p:sp>
      <p:sp>
        <p:nvSpPr>
          <p:cNvPr id="46115" name="Rectangle 36"/>
          <p:cNvSpPr>
            <a:spLocks noChangeArrowheads="1"/>
          </p:cNvSpPr>
          <p:nvPr/>
        </p:nvSpPr>
        <p:spPr bwMode="auto">
          <a:xfrm>
            <a:off x="3227388" y="2190750"/>
            <a:ext cx="10302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write lock </a:t>
            </a:r>
            <a:endParaRPr kumimoji="0" lang="en-GB" altLang="zh-CN" sz="2400">
              <a:latin typeface="Times" pitchFamily="18" charset="0"/>
              <a:ea typeface="宋体" pitchFamily="2" charset="-122"/>
            </a:endParaRPr>
          </a:p>
        </p:txBody>
      </p:sp>
      <p:sp>
        <p:nvSpPr>
          <p:cNvPr id="46116" name="Rectangle 37"/>
          <p:cNvSpPr>
            <a:spLocks noChangeArrowheads="1"/>
          </p:cNvSpPr>
          <p:nvPr/>
        </p:nvSpPr>
        <p:spPr bwMode="auto">
          <a:xfrm>
            <a:off x="4389438" y="2190750"/>
            <a:ext cx="1476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A</a:t>
            </a:r>
            <a:endParaRPr kumimoji="0" lang="en-GB" altLang="zh-CN" sz="2400">
              <a:latin typeface="Times" pitchFamily="18" charset="0"/>
              <a:ea typeface="宋体" pitchFamily="2" charset="-122"/>
            </a:endParaRPr>
          </a:p>
        </p:txBody>
      </p:sp>
      <p:sp>
        <p:nvSpPr>
          <p:cNvPr id="46117" name="Line 38"/>
          <p:cNvSpPr>
            <a:spLocks noChangeShapeType="1"/>
          </p:cNvSpPr>
          <p:nvPr/>
        </p:nvSpPr>
        <p:spPr bwMode="auto">
          <a:xfrm>
            <a:off x="428625" y="2084388"/>
            <a:ext cx="2735263"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8" name="Line 39"/>
          <p:cNvSpPr>
            <a:spLocks noChangeShapeType="1"/>
          </p:cNvSpPr>
          <p:nvPr/>
        </p:nvSpPr>
        <p:spPr bwMode="auto">
          <a:xfrm>
            <a:off x="3189288" y="2084388"/>
            <a:ext cx="3175"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9" name="Line 40"/>
          <p:cNvSpPr>
            <a:spLocks noChangeShapeType="1"/>
          </p:cNvSpPr>
          <p:nvPr/>
        </p:nvSpPr>
        <p:spPr bwMode="auto">
          <a:xfrm>
            <a:off x="3216275" y="2084388"/>
            <a:ext cx="1676400"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0" name="Line 41"/>
          <p:cNvSpPr>
            <a:spLocks noChangeShapeType="1"/>
          </p:cNvSpPr>
          <p:nvPr/>
        </p:nvSpPr>
        <p:spPr bwMode="auto">
          <a:xfrm>
            <a:off x="4919663" y="2084388"/>
            <a:ext cx="1587"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1" name="Line 42"/>
          <p:cNvSpPr>
            <a:spLocks noChangeShapeType="1"/>
          </p:cNvSpPr>
          <p:nvPr/>
        </p:nvSpPr>
        <p:spPr bwMode="auto">
          <a:xfrm>
            <a:off x="4945063" y="2084388"/>
            <a:ext cx="2709862"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2" name="Line 43"/>
          <p:cNvSpPr>
            <a:spLocks noChangeShapeType="1"/>
          </p:cNvSpPr>
          <p:nvPr/>
        </p:nvSpPr>
        <p:spPr bwMode="auto">
          <a:xfrm>
            <a:off x="7680325" y="2084388"/>
            <a:ext cx="1588"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3" name="Line 44"/>
          <p:cNvSpPr>
            <a:spLocks noChangeShapeType="1"/>
          </p:cNvSpPr>
          <p:nvPr/>
        </p:nvSpPr>
        <p:spPr bwMode="auto">
          <a:xfrm>
            <a:off x="7705725" y="2084388"/>
            <a:ext cx="1677988"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4" name="Rectangle 45"/>
          <p:cNvSpPr>
            <a:spLocks noChangeArrowheads="1"/>
          </p:cNvSpPr>
          <p:nvPr/>
        </p:nvSpPr>
        <p:spPr bwMode="auto">
          <a:xfrm>
            <a:off x="3189288" y="2108200"/>
            <a:ext cx="26987" cy="403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25" name="Line 46"/>
          <p:cNvSpPr>
            <a:spLocks noChangeShapeType="1"/>
          </p:cNvSpPr>
          <p:nvPr/>
        </p:nvSpPr>
        <p:spPr bwMode="auto">
          <a:xfrm>
            <a:off x="4919663" y="2108200"/>
            <a:ext cx="1587" cy="379413"/>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6" name="Rectangle 47"/>
          <p:cNvSpPr>
            <a:spLocks noChangeArrowheads="1"/>
          </p:cNvSpPr>
          <p:nvPr/>
        </p:nvSpPr>
        <p:spPr bwMode="auto">
          <a:xfrm>
            <a:off x="7680325" y="2108200"/>
            <a:ext cx="25400" cy="403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27" name="Rectangle 48"/>
          <p:cNvSpPr>
            <a:spLocks noChangeArrowheads="1"/>
          </p:cNvSpPr>
          <p:nvPr/>
        </p:nvSpPr>
        <p:spPr bwMode="auto">
          <a:xfrm>
            <a:off x="5162550" y="2663825"/>
            <a:ext cx="14017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b.deposit(200)</a:t>
            </a:r>
            <a:endParaRPr kumimoji="0" lang="en-GB" altLang="zh-CN" sz="2400">
              <a:latin typeface="Times" pitchFamily="18" charset="0"/>
              <a:ea typeface="宋体" pitchFamily="2" charset="-122"/>
            </a:endParaRPr>
          </a:p>
        </p:txBody>
      </p:sp>
      <p:sp>
        <p:nvSpPr>
          <p:cNvPr id="46128" name="Rectangle 49"/>
          <p:cNvSpPr>
            <a:spLocks noChangeArrowheads="1"/>
          </p:cNvSpPr>
          <p:nvPr/>
        </p:nvSpPr>
        <p:spPr bwMode="auto">
          <a:xfrm>
            <a:off x="7718425" y="2593975"/>
            <a:ext cx="10302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write lock </a:t>
            </a:r>
            <a:endParaRPr kumimoji="0" lang="en-GB" altLang="zh-CN" sz="2400">
              <a:latin typeface="Times" pitchFamily="18" charset="0"/>
              <a:ea typeface="宋体" pitchFamily="2" charset="-122"/>
            </a:endParaRPr>
          </a:p>
        </p:txBody>
      </p:sp>
      <p:sp>
        <p:nvSpPr>
          <p:cNvPr id="46129" name="Rectangle 50"/>
          <p:cNvSpPr>
            <a:spLocks noChangeArrowheads="1"/>
          </p:cNvSpPr>
          <p:nvPr/>
        </p:nvSpPr>
        <p:spPr bwMode="auto">
          <a:xfrm>
            <a:off x="8880475" y="2593975"/>
            <a:ext cx="147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46130" name="Rectangle 51"/>
          <p:cNvSpPr>
            <a:spLocks noChangeArrowheads="1"/>
          </p:cNvSpPr>
          <p:nvPr/>
        </p:nvSpPr>
        <p:spPr bwMode="auto">
          <a:xfrm>
            <a:off x="3189288" y="2511425"/>
            <a:ext cx="26987" cy="401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31" name="Line 52"/>
          <p:cNvSpPr>
            <a:spLocks noChangeShapeType="1"/>
          </p:cNvSpPr>
          <p:nvPr/>
        </p:nvSpPr>
        <p:spPr bwMode="auto">
          <a:xfrm>
            <a:off x="4919663" y="2511425"/>
            <a:ext cx="1587" cy="377825"/>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32" name="Rectangle 53"/>
          <p:cNvSpPr>
            <a:spLocks noChangeArrowheads="1"/>
          </p:cNvSpPr>
          <p:nvPr/>
        </p:nvSpPr>
        <p:spPr bwMode="auto">
          <a:xfrm>
            <a:off x="7680325" y="2511425"/>
            <a:ext cx="25400" cy="401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33" name="Rectangle 54"/>
          <p:cNvSpPr>
            <a:spLocks noChangeArrowheads="1"/>
          </p:cNvSpPr>
          <p:nvPr/>
        </p:nvSpPr>
        <p:spPr bwMode="auto">
          <a:xfrm>
            <a:off x="674688" y="3067050"/>
            <a:ext cx="16144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b.withdraw(100)</a:t>
            </a:r>
            <a:endParaRPr kumimoji="0" lang="en-GB" altLang="zh-CN" sz="2400">
              <a:latin typeface="Times" pitchFamily="18" charset="0"/>
              <a:ea typeface="宋体" pitchFamily="2" charset="-122"/>
            </a:endParaRPr>
          </a:p>
        </p:txBody>
      </p:sp>
      <p:sp>
        <p:nvSpPr>
          <p:cNvPr id="46134" name="Rectangle 55"/>
          <p:cNvSpPr>
            <a:spLocks noChangeArrowheads="1"/>
          </p:cNvSpPr>
          <p:nvPr/>
        </p:nvSpPr>
        <p:spPr bwMode="auto">
          <a:xfrm>
            <a:off x="3189288" y="2913063"/>
            <a:ext cx="26987" cy="403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35" name="Line 56"/>
          <p:cNvSpPr>
            <a:spLocks noChangeShapeType="1"/>
          </p:cNvSpPr>
          <p:nvPr/>
        </p:nvSpPr>
        <p:spPr bwMode="auto">
          <a:xfrm>
            <a:off x="4919663" y="2913063"/>
            <a:ext cx="1587" cy="379412"/>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36" name="Rectangle 57"/>
          <p:cNvSpPr>
            <a:spLocks noChangeArrowheads="1"/>
          </p:cNvSpPr>
          <p:nvPr/>
        </p:nvSpPr>
        <p:spPr bwMode="auto">
          <a:xfrm>
            <a:off x="7680325" y="2913063"/>
            <a:ext cx="25400" cy="403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37" name="Rectangle 58"/>
          <p:cNvSpPr>
            <a:spLocks noChangeArrowheads="1"/>
          </p:cNvSpPr>
          <p:nvPr/>
        </p:nvSpPr>
        <p:spPr bwMode="auto">
          <a:xfrm>
            <a:off x="3227388" y="3398838"/>
            <a:ext cx="9112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waits for </a:t>
            </a:r>
            <a:endParaRPr kumimoji="0" lang="en-GB" altLang="zh-CN" sz="2400">
              <a:latin typeface="Times" pitchFamily="18" charset="0"/>
              <a:ea typeface="宋体" pitchFamily="2" charset="-122"/>
            </a:endParaRPr>
          </a:p>
        </p:txBody>
      </p:sp>
      <p:sp>
        <p:nvSpPr>
          <p:cNvPr id="46138" name="Rectangle 59"/>
          <p:cNvSpPr>
            <a:spLocks noChangeArrowheads="1"/>
          </p:cNvSpPr>
          <p:nvPr/>
        </p:nvSpPr>
        <p:spPr bwMode="auto">
          <a:xfrm>
            <a:off x="4233863" y="3398838"/>
            <a:ext cx="1746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U</a:t>
            </a:r>
            <a:endParaRPr kumimoji="0" lang="en-GB" altLang="zh-CN" sz="2400">
              <a:latin typeface="Times" pitchFamily="18" charset="0"/>
              <a:ea typeface="宋体" pitchFamily="2" charset="-122"/>
            </a:endParaRPr>
          </a:p>
        </p:txBody>
      </p:sp>
      <p:sp>
        <p:nvSpPr>
          <p:cNvPr id="46139" name="Rectangle 60"/>
          <p:cNvSpPr>
            <a:spLocks noChangeArrowheads="1"/>
          </p:cNvSpPr>
          <p:nvPr/>
        </p:nvSpPr>
        <p:spPr bwMode="auto">
          <a:xfrm>
            <a:off x="4416425" y="3398838"/>
            <a:ext cx="1746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latin typeface="Times" pitchFamily="18" charset="0"/>
                <a:ea typeface="宋体" pitchFamily="2" charset="-122"/>
              </a:rPr>
              <a:t>’</a:t>
            </a:r>
            <a:r>
              <a:rPr kumimoji="0" lang="en-GB" altLang="zh-CN" sz="1900">
                <a:solidFill>
                  <a:srgbClr val="000000"/>
                </a:solidFill>
                <a:latin typeface="Times" pitchFamily="18" charset="0"/>
                <a:ea typeface="宋体" pitchFamily="2" charset="-122"/>
              </a:rPr>
              <a:t>s</a:t>
            </a:r>
            <a:endParaRPr kumimoji="0" lang="en-GB" altLang="zh-CN" sz="2400">
              <a:latin typeface="Times" pitchFamily="18" charset="0"/>
              <a:ea typeface="宋体" pitchFamily="2" charset="-122"/>
            </a:endParaRPr>
          </a:p>
        </p:txBody>
      </p:sp>
      <p:sp>
        <p:nvSpPr>
          <p:cNvPr id="46140" name="Rectangle 61"/>
          <p:cNvSpPr>
            <a:spLocks noChangeArrowheads="1"/>
          </p:cNvSpPr>
          <p:nvPr/>
        </p:nvSpPr>
        <p:spPr bwMode="auto">
          <a:xfrm>
            <a:off x="5162550" y="3398838"/>
            <a:ext cx="16954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a.withdraw(200);</a:t>
            </a:r>
            <a:endParaRPr kumimoji="0" lang="en-GB" altLang="zh-CN" sz="2400">
              <a:latin typeface="Times" pitchFamily="18" charset="0"/>
              <a:ea typeface="宋体" pitchFamily="2" charset="-122"/>
            </a:endParaRPr>
          </a:p>
        </p:txBody>
      </p:sp>
      <p:sp>
        <p:nvSpPr>
          <p:cNvPr id="46141" name="Rectangle 62"/>
          <p:cNvSpPr>
            <a:spLocks noChangeArrowheads="1"/>
          </p:cNvSpPr>
          <p:nvPr/>
        </p:nvSpPr>
        <p:spPr bwMode="auto">
          <a:xfrm>
            <a:off x="7718425" y="3398838"/>
            <a:ext cx="9715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waits for  </a:t>
            </a:r>
            <a:endParaRPr kumimoji="0" lang="en-GB" altLang="zh-CN" sz="2400">
              <a:latin typeface="Times" pitchFamily="18" charset="0"/>
              <a:ea typeface="宋体" pitchFamily="2" charset="-122"/>
            </a:endParaRPr>
          </a:p>
        </p:txBody>
      </p:sp>
      <p:sp>
        <p:nvSpPr>
          <p:cNvPr id="46142" name="Rectangle 63"/>
          <p:cNvSpPr>
            <a:spLocks noChangeArrowheads="1"/>
          </p:cNvSpPr>
          <p:nvPr/>
        </p:nvSpPr>
        <p:spPr bwMode="auto">
          <a:xfrm>
            <a:off x="8802688" y="3398838"/>
            <a:ext cx="134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T</a:t>
            </a:r>
            <a:endParaRPr kumimoji="0" lang="en-GB" altLang="zh-CN" sz="2400">
              <a:latin typeface="Times" pitchFamily="18" charset="0"/>
              <a:ea typeface="宋体" pitchFamily="2" charset="-122"/>
            </a:endParaRPr>
          </a:p>
        </p:txBody>
      </p:sp>
      <p:sp>
        <p:nvSpPr>
          <p:cNvPr id="46143" name="Rectangle 64"/>
          <p:cNvSpPr>
            <a:spLocks noChangeArrowheads="1"/>
          </p:cNvSpPr>
          <p:nvPr/>
        </p:nvSpPr>
        <p:spPr bwMode="auto">
          <a:xfrm>
            <a:off x="8956675" y="3398838"/>
            <a:ext cx="1746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latin typeface="Times" pitchFamily="18" charset="0"/>
                <a:ea typeface="宋体" pitchFamily="2" charset="-122"/>
              </a:rPr>
              <a:t>’</a:t>
            </a:r>
            <a:r>
              <a:rPr kumimoji="0" lang="en-GB" altLang="zh-CN" sz="1900">
                <a:solidFill>
                  <a:srgbClr val="000000"/>
                </a:solidFill>
                <a:latin typeface="Times" pitchFamily="18" charset="0"/>
                <a:ea typeface="宋体" pitchFamily="2" charset="-122"/>
              </a:rPr>
              <a:t>s</a:t>
            </a:r>
            <a:endParaRPr kumimoji="0" lang="en-GB" altLang="zh-CN" sz="2400">
              <a:latin typeface="Times" pitchFamily="18" charset="0"/>
              <a:ea typeface="宋体" pitchFamily="2" charset="-122"/>
            </a:endParaRPr>
          </a:p>
        </p:txBody>
      </p:sp>
      <p:sp>
        <p:nvSpPr>
          <p:cNvPr id="46144" name="Rectangle 65"/>
          <p:cNvSpPr>
            <a:spLocks noChangeArrowheads="1"/>
          </p:cNvSpPr>
          <p:nvPr/>
        </p:nvSpPr>
        <p:spPr bwMode="auto">
          <a:xfrm>
            <a:off x="3189288" y="3316288"/>
            <a:ext cx="26987" cy="403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45" name="Line 66"/>
          <p:cNvSpPr>
            <a:spLocks noChangeShapeType="1"/>
          </p:cNvSpPr>
          <p:nvPr/>
        </p:nvSpPr>
        <p:spPr bwMode="auto">
          <a:xfrm>
            <a:off x="4919663" y="3316288"/>
            <a:ext cx="1587" cy="379412"/>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46" name="Rectangle 67"/>
          <p:cNvSpPr>
            <a:spLocks noChangeArrowheads="1"/>
          </p:cNvSpPr>
          <p:nvPr/>
        </p:nvSpPr>
        <p:spPr bwMode="auto">
          <a:xfrm>
            <a:off x="7680325" y="3316288"/>
            <a:ext cx="25400" cy="403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47" name="Rectangle 68"/>
          <p:cNvSpPr>
            <a:spLocks noChangeArrowheads="1"/>
          </p:cNvSpPr>
          <p:nvPr/>
        </p:nvSpPr>
        <p:spPr bwMode="auto">
          <a:xfrm>
            <a:off x="3227388" y="3802063"/>
            <a:ext cx="7762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lock on </a:t>
            </a:r>
            <a:endParaRPr kumimoji="0" lang="en-GB" altLang="zh-CN" sz="2400">
              <a:latin typeface="Times" pitchFamily="18" charset="0"/>
              <a:ea typeface="宋体" pitchFamily="2" charset="-122"/>
            </a:endParaRPr>
          </a:p>
        </p:txBody>
      </p:sp>
      <p:sp>
        <p:nvSpPr>
          <p:cNvPr id="46148" name="Rectangle 69"/>
          <p:cNvSpPr>
            <a:spLocks noChangeArrowheads="1"/>
          </p:cNvSpPr>
          <p:nvPr/>
        </p:nvSpPr>
        <p:spPr bwMode="auto">
          <a:xfrm>
            <a:off x="4106863" y="3802063"/>
            <a:ext cx="1476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46149" name="Rectangle 70"/>
          <p:cNvSpPr>
            <a:spLocks noChangeArrowheads="1"/>
          </p:cNvSpPr>
          <p:nvPr/>
        </p:nvSpPr>
        <p:spPr bwMode="auto">
          <a:xfrm>
            <a:off x="7718425" y="3802063"/>
            <a:ext cx="7762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lock on </a:t>
            </a:r>
            <a:endParaRPr kumimoji="0" lang="en-GB" altLang="zh-CN" sz="2400">
              <a:latin typeface="Times" pitchFamily="18" charset="0"/>
              <a:ea typeface="宋体" pitchFamily="2" charset="-122"/>
            </a:endParaRPr>
          </a:p>
        </p:txBody>
      </p:sp>
      <p:sp>
        <p:nvSpPr>
          <p:cNvPr id="46150" name="Rectangle 71"/>
          <p:cNvSpPr>
            <a:spLocks noChangeArrowheads="1"/>
          </p:cNvSpPr>
          <p:nvPr/>
        </p:nvSpPr>
        <p:spPr bwMode="auto">
          <a:xfrm>
            <a:off x="8594725" y="3802063"/>
            <a:ext cx="147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A</a:t>
            </a:r>
            <a:endParaRPr kumimoji="0" lang="en-GB" altLang="zh-CN" sz="2400">
              <a:latin typeface="Times" pitchFamily="18" charset="0"/>
              <a:ea typeface="宋体" pitchFamily="2" charset="-122"/>
            </a:endParaRPr>
          </a:p>
        </p:txBody>
      </p:sp>
      <p:sp>
        <p:nvSpPr>
          <p:cNvPr id="46151" name="Rectangle 72"/>
          <p:cNvSpPr>
            <a:spLocks noChangeArrowheads="1"/>
          </p:cNvSpPr>
          <p:nvPr/>
        </p:nvSpPr>
        <p:spPr bwMode="auto">
          <a:xfrm>
            <a:off x="3189288" y="3719513"/>
            <a:ext cx="26987" cy="330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52" name="Line 73"/>
          <p:cNvSpPr>
            <a:spLocks noChangeShapeType="1"/>
          </p:cNvSpPr>
          <p:nvPr/>
        </p:nvSpPr>
        <p:spPr bwMode="auto">
          <a:xfrm>
            <a:off x="4919663" y="3719513"/>
            <a:ext cx="1587" cy="3063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53" name="Rectangle 74"/>
          <p:cNvSpPr>
            <a:spLocks noChangeArrowheads="1"/>
          </p:cNvSpPr>
          <p:nvPr/>
        </p:nvSpPr>
        <p:spPr bwMode="auto">
          <a:xfrm>
            <a:off x="7680325" y="3719513"/>
            <a:ext cx="25400" cy="330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54" name="Rectangle 75"/>
          <p:cNvSpPr>
            <a:spLocks noChangeArrowheads="1"/>
          </p:cNvSpPr>
          <p:nvPr/>
        </p:nvSpPr>
        <p:spPr bwMode="auto">
          <a:xfrm>
            <a:off x="3189288" y="4049713"/>
            <a:ext cx="26987" cy="3317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55" name="Line 76"/>
          <p:cNvSpPr>
            <a:spLocks noChangeShapeType="1"/>
          </p:cNvSpPr>
          <p:nvPr/>
        </p:nvSpPr>
        <p:spPr bwMode="auto">
          <a:xfrm>
            <a:off x="4919663" y="4049713"/>
            <a:ext cx="1587" cy="307975"/>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56" name="Rectangle 77"/>
          <p:cNvSpPr>
            <a:spLocks noChangeArrowheads="1"/>
          </p:cNvSpPr>
          <p:nvPr/>
        </p:nvSpPr>
        <p:spPr bwMode="auto">
          <a:xfrm>
            <a:off x="7680325" y="4049713"/>
            <a:ext cx="25400" cy="3317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57" name="Line 78"/>
          <p:cNvSpPr>
            <a:spLocks noChangeShapeType="1"/>
          </p:cNvSpPr>
          <p:nvPr/>
        </p:nvSpPr>
        <p:spPr bwMode="auto">
          <a:xfrm>
            <a:off x="428625" y="4713288"/>
            <a:ext cx="2735263"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58" name="Rectangle 79"/>
          <p:cNvSpPr>
            <a:spLocks noChangeArrowheads="1"/>
          </p:cNvSpPr>
          <p:nvPr/>
        </p:nvSpPr>
        <p:spPr bwMode="auto">
          <a:xfrm>
            <a:off x="3189288" y="4381500"/>
            <a:ext cx="26987" cy="33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59" name="Line 80"/>
          <p:cNvSpPr>
            <a:spLocks noChangeShapeType="1"/>
          </p:cNvSpPr>
          <p:nvPr/>
        </p:nvSpPr>
        <p:spPr bwMode="auto">
          <a:xfrm>
            <a:off x="3189288" y="4713288"/>
            <a:ext cx="3175"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60" name="Line 81"/>
          <p:cNvSpPr>
            <a:spLocks noChangeShapeType="1"/>
          </p:cNvSpPr>
          <p:nvPr/>
        </p:nvSpPr>
        <p:spPr bwMode="auto">
          <a:xfrm>
            <a:off x="3216275" y="4713288"/>
            <a:ext cx="1676400"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61" name="Line 82"/>
          <p:cNvSpPr>
            <a:spLocks noChangeShapeType="1"/>
          </p:cNvSpPr>
          <p:nvPr/>
        </p:nvSpPr>
        <p:spPr bwMode="auto">
          <a:xfrm>
            <a:off x="4919663" y="4381500"/>
            <a:ext cx="1587" cy="307975"/>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62" name="Line 83"/>
          <p:cNvSpPr>
            <a:spLocks noChangeShapeType="1"/>
          </p:cNvSpPr>
          <p:nvPr/>
        </p:nvSpPr>
        <p:spPr bwMode="auto">
          <a:xfrm>
            <a:off x="4919663" y="4713288"/>
            <a:ext cx="1587"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63" name="Line 84"/>
          <p:cNvSpPr>
            <a:spLocks noChangeShapeType="1"/>
          </p:cNvSpPr>
          <p:nvPr/>
        </p:nvSpPr>
        <p:spPr bwMode="auto">
          <a:xfrm>
            <a:off x="4945063" y="4713288"/>
            <a:ext cx="2709862"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64" name="Rectangle 85"/>
          <p:cNvSpPr>
            <a:spLocks noChangeArrowheads="1"/>
          </p:cNvSpPr>
          <p:nvPr/>
        </p:nvSpPr>
        <p:spPr bwMode="auto">
          <a:xfrm>
            <a:off x="7680325" y="4381500"/>
            <a:ext cx="25400" cy="33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65" name="Line 86"/>
          <p:cNvSpPr>
            <a:spLocks noChangeShapeType="1"/>
          </p:cNvSpPr>
          <p:nvPr/>
        </p:nvSpPr>
        <p:spPr bwMode="auto">
          <a:xfrm>
            <a:off x="7680325" y="4713288"/>
            <a:ext cx="1588"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66" name="Line 87"/>
          <p:cNvSpPr>
            <a:spLocks noChangeShapeType="1"/>
          </p:cNvSpPr>
          <p:nvPr/>
        </p:nvSpPr>
        <p:spPr bwMode="auto">
          <a:xfrm>
            <a:off x="7705725" y="4713288"/>
            <a:ext cx="1677988"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6167" name="Group 88"/>
          <p:cNvGrpSpPr>
            <a:grpSpLocks/>
          </p:cNvGrpSpPr>
          <p:nvPr/>
        </p:nvGrpSpPr>
        <p:grpSpPr bwMode="auto">
          <a:xfrm>
            <a:off x="630238" y="3468688"/>
            <a:ext cx="417512" cy="77787"/>
            <a:chOff x="792" y="2771"/>
            <a:chExt cx="241" cy="49"/>
          </a:xfrm>
        </p:grpSpPr>
        <p:sp>
          <p:nvSpPr>
            <p:cNvPr id="46193" name="Oval 89"/>
            <p:cNvSpPr>
              <a:spLocks noChangeArrowheads="1"/>
            </p:cNvSpPr>
            <p:nvPr/>
          </p:nvSpPr>
          <p:spPr bwMode="auto">
            <a:xfrm>
              <a:off x="792"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94" name="Oval 90"/>
            <p:cNvSpPr>
              <a:spLocks noChangeArrowheads="1"/>
            </p:cNvSpPr>
            <p:nvPr/>
          </p:nvSpPr>
          <p:spPr bwMode="auto">
            <a:xfrm>
              <a:off x="888"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95" name="Oval 91"/>
            <p:cNvSpPr>
              <a:spLocks noChangeArrowheads="1"/>
            </p:cNvSpPr>
            <p:nvPr/>
          </p:nvSpPr>
          <p:spPr bwMode="auto">
            <a:xfrm>
              <a:off x="984"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grpSp>
        <p:nvGrpSpPr>
          <p:cNvPr id="46168" name="Group 92"/>
          <p:cNvGrpSpPr>
            <a:grpSpLocks/>
          </p:cNvGrpSpPr>
          <p:nvPr/>
        </p:nvGrpSpPr>
        <p:grpSpPr bwMode="auto">
          <a:xfrm>
            <a:off x="630238" y="4098925"/>
            <a:ext cx="417512" cy="77788"/>
            <a:chOff x="792" y="2771"/>
            <a:chExt cx="241" cy="49"/>
          </a:xfrm>
        </p:grpSpPr>
        <p:sp>
          <p:nvSpPr>
            <p:cNvPr id="46190" name="Oval 93"/>
            <p:cNvSpPr>
              <a:spLocks noChangeArrowheads="1"/>
            </p:cNvSpPr>
            <p:nvPr/>
          </p:nvSpPr>
          <p:spPr bwMode="auto">
            <a:xfrm>
              <a:off x="792"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91" name="Oval 94"/>
            <p:cNvSpPr>
              <a:spLocks noChangeArrowheads="1"/>
            </p:cNvSpPr>
            <p:nvPr/>
          </p:nvSpPr>
          <p:spPr bwMode="auto">
            <a:xfrm>
              <a:off x="888"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92" name="Oval 95"/>
            <p:cNvSpPr>
              <a:spLocks noChangeArrowheads="1"/>
            </p:cNvSpPr>
            <p:nvPr/>
          </p:nvSpPr>
          <p:spPr bwMode="auto">
            <a:xfrm>
              <a:off x="984"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grpSp>
        <p:nvGrpSpPr>
          <p:cNvPr id="46169" name="Group 96"/>
          <p:cNvGrpSpPr>
            <a:grpSpLocks/>
          </p:cNvGrpSpPr>
          <p:nvPr/>
        </p:nvGrpSpPr>
        <p:grpSpPr bwMode="auto">
          <a:xfrm>
            <a:off x="630238" y="4395788"/>
            <a:ext cx="417512" cy="77787"/>
            <a:chOff x="792" y="2771"/>
            <a:chExt cx="241" cy="49"/>
          </a:xfrm>
        </p:grpSpPr>
        <p:sp>
          <p:nvSpPr>
            <p:cNvPr id="46187" name="Oval 97"/>
            <p:cNvSpPr>
              <a:spLocks noChangeArrowheads="1"/>
            </p:cNvSpPr>
            <p:nvPr/>
          </p:nvSpPr>
          <p:spPr bwMode="auto">
            <a:xfrm>
              <a:off x="792"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88" name="Oval 98"/>
            <p:cNvSpPr>
              <a:spLocks noChangeArrowheads="1"/>
            </p:cNvSpPr>
            <p:nvPr/>
          </p:nvSpPr>
          <p:spPr bwMode="auto">
            <a:xfrm>
              <a:off x="888"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89" name="Oval 99"/>
            <p:cNvSpPr>
              <a:spLocks noChangeArrowheads="1"/>
            </p:cNvSpPr>
            <p:nvPr/>
          </p:nvSpPr>
          <p:spPr bwMode="auto">
            <a:xfrm>
              <a:off x="984"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grpSp>
        <p:nvGrpSpPr>
          <p:cNvPr id="46170" name="Group 100"/>
          <p:cNvGrpSpPr>
            <a:grpSpLocks/>
          </p:cNvGrpSpPr>
          <p:nvPr/>
        </p:nvGrpSpPr>
        <p:grpSpPr bwMode="auto">
          <a:xfrm>
            <a:off x="5149850" y="3854450"/>
            <a:ext cx="415925" cy="77788"/>
            <a:chOff x="792" y="2771"/>
            <a:chExt cx="241" cy="49"/>
          </a:xfrm>
        </p:grpSpPr>
        <p:sp>
          <p:nvSpPr>
            <p:cNvPr id="46184" name="Oval 101"/>
            <p:cNvSpPr>
              <a:spLocks noChangeArrowheads="1"/>
            </p:cNvSpPr>
            <p:nvPr/>
          </p:nvSpPr>
          <p:spPr bwMode="auto">
            <a:xfrm>
              <a:off x="792"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85" name="Oval 102"/>
            <p:cNvSpPr>
              <a:spLocks noChangeArrowheads="1"/>
            </p:cNvSpPr>
            <p:nvPr/>
          </p:nvSpPr>
          <p:spPr bwMode="auto">
            <a:xfrm>
              <a:off x="888"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86" name="Oval 103"/>
            <p:cNvSpPr>
              <a:spLocks noChangeArrowheads="1"/>
            </p:cNvSpPr>
            <p:nvPr/>
          </p:nvSpPr>
          <p:spPr bwMode="auto">
            <a:xfrm>
              <a:off x="984"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grpSp>
        <p:nvGrpSpPr>
          <p:cNvPr id="46171" name="Group 104"/>
          <p:cNvGrpSpPr>
            <a:grpSpLocks/>
          </p:cNvGrpSpPr>
          <p:nvPr/>
        </p:nvGrpSpPr>
        <p:grpSpPr bwMode="auto">
          <a:xfrm>
            <a:off x="5149850" y="4098925"/>
            <a:ext cx="415925" cy="77788"/>
            <a:chOff x="792" y="2771"/>
            <a:chExt cx="241" cy="49"/>
          </a:xfrm>
        </p:grpSpPr>
        <p:sp>
          <p:nvSpPr>
            <p:cNvPr id="46181" name="Oval 105"/>
            <p:cNvSpPr>
              <a:spLocks noChangeArrowheads="1"/>
            </p:cNvSpPr>
            <p:nvPr/>
          </p:nvSpPr>
          <p:spPr bwMode="auto">
            <a:xfrm>
              <a:off x="792"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82" name="Oval 106"/>
            <p:cNvSpPr>
              <a:spLocks noChangeArrowheads="1"/>
            </p:cNvSpPr>
            <p:nvPr/>
          </p:nvSpPr>
          <p:spPr bwMode="auto">
            <a:xfrm>
              <a:off x="888"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83" name="Oval 107"/>
            <p:cNvSpPr>
              <a:spLocks noChangeArrowheads="1"/>
            </p:cNvSpPr>
            <p:nvPr/>
          </p:nvSpPr>
          <p:spPr bwMode="auto">
            <a:xfrm>
              <a:off x="984"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grpSp>
        <p:nvGrpSpPr>
          <p:cNvPr id="46172" name="Group 108"/>
          <p:cNvGrpSpPr>
            <a:grpSpLocks/>
          </p:cNvGrpSpPr>
          <p:nvPr/>
        </p:nvGrpSpPr>
        <p:grpSpPr bwMode="auto">
          <a:xfrm>
            <a:off x="5149850" y="4395788"/>
            <a:ext cx="415925" cy="77787"/>
            <a:chOff x="792" y="2771"/>
            <a:chExt cx="241" cy="49"/>
          </a:xfrm>
        </p:grpSpPr>
        <p:sp>
          <p:nvSpPr>
            <p:cNvPr id="46178" name="Oval 109"/>
            <p:cNvSpPr>
              <a:spLocks noChangeArrowheads="1"/>
            </p:cNvSpPr>
            <p:nvPr/>
          </p:nvSpPr>
          <p:spPr bwMode="auto">
            <a:xfrm>
              <a:off x="792"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79" name="Oval 110"/>
            <p:cNvSpPr>
              <a:spLocks noChangeArrowheads="1"/>
            </p:cNvSpPr>
            <p:nvPr/>
          </p:nvSpPr>
          <p:spPr bwMode="auto">
            <a:xfrm>
              <a:off x="888"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80" name="Oval 111"/>
            <p:cNvSpPr>
              <a:spLocks noChangeArrowheads="1"/>
            </p:cNvSpPr>
            <p:nvPr/>
          </p:nvSpPr>
          <p:spPr bwMode="auto">
            <a:xfrm>
              <a:off x="984"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sp>
        <p:nvSpPr>
          <p:cNvPr id="46173" name="Rectangle 112"/>
          <p:cNvSpPr>
            <a:spLocks noChangeArrowheads="1"/>
          </p:cNvSpPr>
          <p:nvPr/>
        </p:nvSpPr>
        <p:spPr bwMode="auto">
          <a:xfrm>
            <a:off x="363538" y="4740275"/>
            <a:ext cx="8859837" cy="121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nSpc>
                <a:spcPct val="90000"/>
              </a:lnSpc>
              <a:buFont typeface="Wingdings" pitchFamily="2" charset="2"/>
              <a:buNone/>
            </a:pPr>
            <a:r>
              <a:rPr lang="en-GB" altLang="zh-CN" sz="2400" i="1">
                <a:ea typeface="宋体" pitchFamily="2" charset="-122"/>
              </a:rPr>
              <a:t>deposit</a:t>
            </a:r>
            <a:r>
              <a:rPr lang="zh-CN" altLang="en-GB" sz="2400">
                <a:ea typeface="宋体" pitchFamily="2" charset="-122"/>
              </a:rPr>
              <a:t>和</a:t>
            </a:r>
            <a:r>
              <a:rPr lang="en-GB" altLang="zh-CN" sz="2400" i="1">
                <a:ea typeface="宋体" pitchFamily="2" charset="-122"/>
              </a:rPr>
              <a:t>withdraw</a:t>
            </a:r>
            <a:r>
              <a:rPr lang="zh-CN" altLang="en-GB" sz="2400">
                <a:ea typeface="宋体" pitchFamily="2" charset="-122"/>
              </a:rPr>
              <a:t>方法是原子的</a:t>
            </a:r>
          </a:p>
          <a:p>
            <a:pPr>
              <a:lnSpc>
                <a:spcPct val="90000"/>
              </a:lnSpc>
              <a:buFont typeface="Wingdings" pitchFamily="2" charset="2"/>
              <a:buNone/>
            </a:pPr>
            <a:r>
              <a:rPr lang="zh-CN" altLang="en-GB" sz="2400">
                <a:ea typeface="宋体" pitchFamily="2" charset="-122"/>
              </a:rPr>
              <a:t>虽然它们先读旧余额后写新余额，但它们要求写锁</a:t>
            </a:r>
            <a:endParaRPr lang="en-GB" altLang="zh-CN" sz="2400">
              <a:ea typeface="宋体" pitchFamily="2" charset="-122"/>
            </a:endParaRPr>
          </a:p>
        </p:txBody>
      </p:sp>
      <p:sp>
        <p:nvSpPr>
          <p:cNvPr id="341106" name="Text Box 114"/>
          <p:cNvSpPr txBox="1">
            <a:spLocks noChangeArrowheads="1"/>
          </p:cNvSpPr>
          <p:nvPr/>
        </p:nvSpPr>
        <p:spPr bwMode="auto">
          <a:xfrm>
            <a:off x="7440613" y="0"/>
            <a:ext cx="2465387" cy="82232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a:latin typeface="Times" pitchFamily="18" charset="0"/>
                <a:ea typeface="宋体" pitchFamily="2" charset="-122"/>
              </a:rPr>
              <a:t>T </a:t>
            </a:r>
            <a:r>
              <a:rPr kumimoji="0" lang="zh-CN" altLang="en-GB" sz="2400">
                <a:latin typeface="Times" pitchFamily="18" charset="0"/>
                <a:ea typeface="宋体" pitchFamily="2" charset="-122"/>
              </a:rPr>
              <a:t>访问 </a:t>
            </a:r>
            <a:r>
              <a:rPr kumimoji="0" lang="en-GB" altLang="zh-CN" sz="2400">
                <a:latin typeface="Times" pitchFamily="18" charset="0"/>
                <a:ea typeface="宋体" pitchFamily="2" charset="-122"/>
              </a:rPr>
              <a:t>A </a:t>
            </a:r>
            <a:r>
              <a:rPr kumimoji="0" lang="en-GB" altLang="zh-CN" sz="2400">
                <a:latin typeface="Symbol" pitchFamily="18" charset="2"/>
                <a:ea typeface="宋体" pitchFamily="2" charset="-122"/>
              </a:rPr>
              <a:t></a:t>
            </a:r>
            <a:r>
              <a:rPr kumimoji="0" lang="en-GB" altLang="zh-CN" sz="2400">
                <a:latin typeface="Times" pitchFamily="18" charset="0"/>
                <a:ea typeface="宋体" pitchFamily="2" charset="-122"/>
              </a:rPr>
              <a:t> B</a:t>
            </a:r>
          </a:p>
          <a:p>
            <a:pPr>
              <a:spcBef>
                <a:spcPct val="0"/>
              </a:spcBef>
              <a:buClrTx/>
              <a:buFontTx/>
              <a:buNone/>
            </a:pPr>
            <a:r>
              <a:rPr kumimoji="0" lang="en-GB" altLang="zh-CN" sz="2400">
                <a:latin typeface="Times" pitchFamily="18" charset="0"/>
                <a:ea typeface="宋体" pitchFamily="2" charset="-122"/>
              </a:rPr>
              <a:t>U </a:t>
            </a:r>
            <a:r>
              <a:rPr kumimoji="0" lang="zh-CN" altLang="en-GB" sz="2400">
                <a:latin typeface="Times" pitchFamily="18" charset="0"/>
                <a:ea typeface="宋体" pitchFamily="2" charset="-122"/>
              </a:rPr>
              <a:t>访问 </a:t>
            </a:r>
            <a:r>
              <a:rPr kumimoji="0" lang="en-GB" altLang="zh-CN" sz="2400">
                <a:latin typeface="Times" pitchFamily="18" charset="0"/>
                <a:ea typeface="宋体" pitchFamily="2" charset="-122"/>
              </a:rPr>
              <a:t>B </a:t>
            </a:r>
            <a:r>
              <a:rPr kumimoji="0" lang="en-GB" altLang="zh-CN" sz="2400">
                <a:latin typeface="Symbol" pitchFamily="18" charset="2"/>
                <a:ea typeface="宋体" pitchFamily="2" charset="-122"/>
              </a:rPr>
              <a:t></a:t>
            </a:r>
            <a:r>
              <a:rPr kumimoji="0" lang="en-GB" altLang="zh-CN" sz="2400">
                <a:latin typeface="Times" pitchFamily="18" charset="0"/>
                <a:ea typeface="宋体" pitchFamily="2" charset="-122"/>
              </a:rPr>
              <a:t> A</a:t>
            </a:r>
          </a:p>
        </p:txBody>
      </p:sp>
      <p:sp>
        <p:nvSpPr>
          <p:cNvPr id="341107" name="Text Box 115"/>
          <p:cNvSpPr txBox="1">
            <a:spLocks noChangeArrowheads="1"/>
          </p:cNvSpPr>
          <p:nvPr/>
        </p:nvSpPr>
        <p:spPr bwMode="auto">
          <a:xfrm>
            <a:off x="6442075" y="4149725"/>
            <a:ext cx="3463925"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r">
              <a:spcBef>
                <a:spcPct val="0"/>
              </a:spcBef>
              <a:buClrTx/>
              <a:buFontTx/>
              <a:buNone/>
            </a:pPr>
            <a:r>
              <a:rPr kumimoji="0" lang="zh-CN" altLang="en-GB" sz="2400">
                <a:latin typeface="Times" pitchFamily="18" charset="0"/>
                <a:ea typeface="宋体" pitchFamily="2" charset="-122"/>
              </a:rPr>
              <a:t>这是串行等价的吗</a:t>
            </a:r>
            <a:r>
              <a:rPr kumimoji="0" lang="en-GB" altLang="zh-CN" sz="2400">
                <a:latin typeface="Times" pitchFamily="18" charset="0"/>
                <a:ea typeface="宋体" pitchFamily="2" charset="-122"/>
              </a:rPr>
              <a:t>?</a:t>
            </a:r>
          </a:p>
        </p:txBody>
      </p:sp>
      <p:sp>
        <p:nvSpPr>
          <p:cNvPr id="341108" name="Text Box 116"/>
          <p:cNvSpPr txBox="1">
            <a:spLocks noChangeArrowheads="1"/>
          </p:cNvSpPr>
          <p:nvPr/>
        </p:nvSpPr>
        <p:spPr bwMode="auto">
          <a:xfrm>
            <a:off x="6423025" y="4748213"/>
            <a:ext cx="3482975"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r">
              <a:spcBef>
                <a:spcPct val="0"/>
              </a:spcBef>
              <a:buClrTx/>
              <a:buFontTx/>
              <a:buNone/>
            </a:pPr>
            <a:r>
              <a:rPr kumimoji="0" lang="en-GB" altLang="zh-CN" sz="2400">
                <a:latin typeface="Times" pitchFamily="18" charset="0"/>
                <a:ea typeface="宋体" pitchFamily="2" charset="-122"/>
              </a:rPr>
              <a:t>T </a:t>
            </a:r>
            <a:r>
              <a:rPr kumimoji="0" lang="zh-CN" altLang="en-GB" sz="2400">
                <a:latin typeface="Times" pitchFamily="18" charset="0"/>
                <a:ea typeface="宋体" pitchFamily="2" charset="-122"/>
              </a:rPr>
              <a:t>和</a:t>
            </a:r>
            <a:r>
              <a:rPr kumimoji="0" lang="en-GB" altLang="zh-CN" sz="2400">
                <a:latin typeface="Times" pitchFamily="18" charset="0"/>
                <a:ea typeface="宋体" pitchFamily="2" charset="-122"/>
              </a:rPr>
              <a:t>U</a:t>
            </a:r>
            <a:r>
              <a:rPr kumimoji="0" lang="zh-CN" altLang="en-GB" sz="2400">
                <a:latin typeface="Times" pitchFamily="18" charset="0"/>
                <a:ea typeface="宋体" pitchFamily="2" charset="-122"/>
              </a:rPr>
              <a:t>能被允许提交吗？</a:t>
            </a:r>
            <a:endParaRPr kumimoji="0" lang="en-GB" altLang="zh-CN" sz="2400">
              <a:latin typeface="Times" pitchFamily="18" charset="0"/>
              <a:ea typeface="宋体" pitchFamily="2" charset="-122"/>
            </a:endParaRPr>
          </a:p>
        </p:txBody>
      </p:sp>
      <p:sp>
        <p:nvSpPr>
          <p:cNvPr id="341109" name="Text Box 117"/>
          <p:cNvSpPr txBox="1">
            <a:spLocks noChangeArrowheads="1"/>
          </p:cNvSpPr>
          <p:nvPr/>
        </p:nvSpPr>
        <p:spPr bwMode="auto">
          <a:xfrm>
            <a:off x="296863" y="5670550"/>
            <a:ext cx="9609137" cy="11874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zh-CN" altLang="en-US" sz="2400">
                <a:ea typeface="宋体" pitchFamily="2" charset="-122"/>
              </a:rPr>
              <a:t>在使用锁的情况下，两个事务</a:t>
            </a:r>
            <a:r>
              <a:rPr lang="en-US" altLang="zh-CN" sz="2400">
                <a:ea typeface="宋体" pitchFamily="2" charset="-122"/>
              </a:rPr>
              <a:t>T</a:t>
            </a:r>
            <a:r>
              <a:rPr lang="zh-CN" altLang="en-US" sz="2400">
                <a:ea typeface="宋体" pitchFamily="2" charset="-122"/>
              </a:rPr>
              <a:t>和</a:t>
            </a:r>
            <a:r>
              <a:rPr lang="en-US" altLang="zh-CN" sz="2400">
                <a:ea typeface="宋体" pitchFamily="2" charset="-122"/>
              </a:rPr>
              <a:t>U</a:t>
            </a:r>
            <a:r>
              <a:rPr lang="zh-CN" altLang="en-US" sz="2400">
                <a:ea typeface="宋体" pitchFamily="2" charset="-122"/>
              </a:rPr>
              <a:t>分别获取了一个账户的写锁，但在访问另一个账户时被阻塞，</a:t>
            </a:r>
            <a:r>
              <a:rPr lang="zh-CN" altLang="en-GB" sz="2400">
                <a:ea typeface="宋体" pitchFamily="2" charset="-122"/>
              </a:rPr>
              <a:t>这就是死锁。</a:t>
            </a:r>
          </a:p>
          <a:p>
            <a:pPr>
              <a:spcBef>
                <a:spcPct val="0"/>
              </a:spcBef>
              <a:buClrTx/>
              <a:buFontTx/>
              <a:buNone/>
            </a:pPr>
            <a:r>
              <a:rPr lang="zh-CN" altLang="en-GB" sz="2400">
                <a:ea typeface="宋体" pitchFamily="2" charset="-122"/>
              </a:rPr>
              <a:t>锁管理器必须设计成能处理死锁</a:t>
            </a:r>
            <a:endParaRPr lang="en-GB" altLang="zh-CN" sz="240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41106"/>
                                        </p:tgtEl>
                                        <p:attrNameLst>
                                          <p:attrName>style.visibility</p:attrName>
                                        </p:attrNameLst>
                                      </p:cBhvr>
                                      <p:to>
                                        <p:strVal val="visible"/>
                                      </p:to>
                                    </p:set>
                                    <p:anim calcmode="lin" valueType="num">
                                      <p:cBhvr additive="base">
                                        <p:cTn id="7" dur="500" fill="hold"/>
                                        <p:tgtEl>
                                          <p:spTgt spid="341106"/>
                                        </p:tgtEl>
                                        <p:attrNameLst>
                                          <p:attrName>ppt_x</p:attrName>
                                        </p:attrNameLst>
                                      </p:cBhvr>
                                      <p:tavLst>
                                        <p:tav tm="0">
                                          <p:val>
                                            <p:strVal val="1+#ppt_w/2"/>
                                          </p:val>
                                        </p:tav>
                                        <p:tav tm="100000">
                                          <p:val>
                                            <p:strVal val="#ppt_x"/>
                                          </p:val>
                                        </p:tav>
                                      </p:tavLst>
                                    </p:anim>
                                    <p:anim calcmode="lin" valueType="num">
                                      <p:cBhvr additive="base">
                                        <p:cTn id="8" dur="500" fill="hold"/>
                                        <p:tgtEl>
                                          <p:spTgt spid="3411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4110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4110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341109"/>
                                        </p:tgtEl>
                                        <p:attrNameLst>
                                          <p:attrName>style.visibility</p:attrName>
                                        </p:attrNameLst>
                                      </p:cBhvr>
                                      <p:to>
                                        <p:strVal val="visible"/>
                                      </p:to>
                                    </p:set>
                                    <p:anim calcmode="lin" valueType="num">
                                      <p:cBhvr additive="base">
                                        <p:cTn id="21" dur="500" fill="hold"/>
                                        <p:tgtEl>
                                          <p:spTgt spid="341109"/>
                                        </p:tgtEl>
                                        <p:attrNameLst>
                                          <p:attrName>ppt_x</p:attrName>
                                        </p:attrNameLst>
                                      </p:cBhvr>
                                      <p:tavLst>
                                        <p:tav tm="0">
                                          <p:val>
                                            <p:strVal val="1+#ppt_w/2"/>
                                          </p:val>
                                        </p:tav>
                                        <p:tav tm="100000">
                                          <p:val>
                                            <p:strVal val="#ppt_x"/>
                                          </p:val>
                                        </p:tav>
                                      </p:tavLst>
                                    </p:anim>
                                    <p:anim calcmode="lin" valueType="num">
                                      <p:cBhvr additive="base">
                                        <p:cTn id="22" dur="500" fill="hold"/>
                                        <p:tgtEl>
                                          <p:spTgt spid="3411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106" grpId="0" animBg="1" autoUpdateAnimBg="0"/>
      <p:bldP spid="341107" grpId="0" animBg="1" autoUpdateAnimBg="0"/>
      <p:bldP spid="341108" grpId="0" animBg="1" autoUpdateAnimBg="0"/>
      <p:bldP spid="341109"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GB">
                <a:ea typeface="宋体" pitchFamily="2" charset="-122"/>
              </a:rPr>
              <a:t>等待图</a:t>
            </a:r>
          </a:p>
        </p:txBody>
      </p:sp>
      <p:sp>
        <p:nvSpPr>
          <p:cNvPr id="47107" name="Rectangle 3"/>
          <p:cNvSpPr>
            <a:spLocks noGrp="1" noChangeArrowheads="1"/>
          </p:cNvSpPr>
          <p:nvPr>
            <p:ph type="body" idx="1"/>
          </p:nvPr>
        </p:nvSpPr>
        <p:spPr>
          <a:xfrm>
            <a:off x="398463" y="1184275"/>
            <a:ext cx="8859837" cy="2562225"/>
          </a:xfrm>
        </p:spPr>
        <p:txBody>
          <a:bodyPr/>
          <a:lstStyle/>
          <a:p>
            <a:r>
              <a:rPr lang="zh-CN" altLang="en-GB">
                <a:ea typeface="宋体" pitchFamily="2" charset="-122"/>
              </a:rPr>
              <a:t>死锁定义</a:t>
            </a:r>
          </a:p>
          <a:p>
            <a:pPr lvl="1"/>
            <a:r>
              <a:rPr lang="zh-CN" altLang="en-US" sz="2400">
                <a:ea typeface="宋体" pitchFamily="2" charset="-122"/>
              </a:rPr>
              <a:t>死锁是一种系统状态，在该状态下一组事务中的每一个事务都在等待其他事务释放某个锁。</a:t>
            </a:r>
          </a:p>
          <a:p>
            <a:pPr lvl="1"/>
            <a:r>
              <a:rPr lang="zh-CN" altLang="en-US" sz="2400" i="1">
                <a:ea typeface="宋体" pitchFamily="2" charset="-122"/>
              </a:rPr>
              <a:t>等待图</a:t>
            </a:r>
            <a:r>
              <a:rPr lang="zh-CN" altLang="en-US" sz="2400">
                <a:ea typeface="宋体" pitchFamily="2" charset="-122"/>
              </a:rPr>
              <a:t>可用来表示当前事务之间的等待关系。如果事务</a:t>
            </a:r>
            <a:r>
              <a:rPr lang="en-US" altLang="zh-CN" sz="2400">
                <a:ea typeface="宋体" pitchFamily="2" charset="-122"/>
              </a:rPr>
              <a:t>T</a:t>
            </a:r>
            <a:r>
              <a:rPr lang="zh-CN" altLang="en-US" sz="2400">
                <a:ea typeface="宋体" pitchFamily="2" charset="-122"/>
              </a:rPr>
              <a:t>在等待事务</a:t>
            </a:r>
            <a:r>
              <a:rPr lang="en-US" altLang="zh-CN" sz="2400">
                <a:ea typeface="宋体" pitchFamily="2" charset="-122"/>
              </a:rPr>
              <a:t>U</a:t>
            </a:r>
            <a:r>
              <a:rPr lang="zh-CN" altLang="en-US" sz="2400">
                <a:ea typeface="宋体" pitchFamily="2" charset="-122"/>
              </a:rPr>
              <a:t>释放某个锁，那么在等待图中有一条从结点</a:t>
            </a:r>
            <a:r>
              <a:rPr lang="en-US" altLang="zh-CN" sz="2400">
                <a:ea typeface="宋体" pitchFamily="2" charset="-122"/>
              </a:rPr>
              <a:t>T</a:t>
            </a:r>
            <a:r>
              <a:rPr lang="zh-CN" altLang="en-US" sz="2400">
                <a:ea typeface="宋体" pitchFamily="2" charset="-122"/>
              </a:rPr>
              <a:t>指向结点</a:t>
            </a:r>
            <a:r>
              <a:rPr lang="en-US" altLang="zh-CN" sz="2400">
                <a:ea typeface="宋体" pitchFamily="2" charset="-122"/>
              </a:rPr>
              <a:t>U</a:t>
            </a:r>
            <a:r>
              <a:rPr lang="zh-CN" altLang="en-US" sz="2400">
                <a:ea typeface="宋体" pitchFamily="2" charset="-122"/>
              </a:rPr>
              <a:t>的边</a:t>
            </a:r>
            <a:endParaRPr lang="en-GB" altLang="zh-CN" sz="2400">
              <a:ea typeface="宋体" pitchFamily="2" charset="-122"/>
            </a:endParaRPr>
          </a:p>
        </p:txBody>
      </p:sp>
      <p:grpSp>
        <p:nvGrpSpPr>
          <p:cNvPr id="47108" name="Group 4"/>
          <p:cNvGrpSpPr>
            <a:grpSpLocks/>
          </p:cNvGrpSpPr>
          <p:nvPr/>
        </p:nvGrpSpPr>
        <p:grpSpPr bwMode="auto">
          <a:xfrm>
            <a:off x="1098550" y="3702050"/>
            <a:ext cx="7904163" cy="2620963"/>
            <a:chOff x="692" y="1474"/>
            <a:chExt cx="4979" cy="1651"/>
          </a:xfrm>
        </p:grpSpPr>
        <p:sp>
          <p:nvSpPr>
            <p:cNvPr id="47113" name="Rectangle 5"/>
            <p:cNvSpPr>
              <a:spLocks noChangeArrowheads="1"/>
            </p:cNvSpPr>
            <p:nvPr/>
          </p:nvSpPr>
          <p:spPr bwMode="auto">
            <a:xfrm>
              <a:off x="4270" y="2673"/>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B</a:t>
              </a:r>
              <a:endParaRPr kumimoji="0" lang="en-GB" altLang="zh-CN" sz="2400">
                <a:latin typeface="Times" pitchFamily="18" charset="0"/>
                <a:ea typeface="宋体" pitchFamily="2" charset="-122"/>
              </a:endParaRPr>
            </a:p>
          </p:txBody>
        </p:sp>
        <p:sp>
          <p:nvSpPr>
            <p:cNvPr id="47114" name="Rectangle 6"/>
            <p:cNvSpPr>
              <a:spLocks noChangeArrowheads="1"/>
            </p:cNvSpPr>
            <p:nvPr/>
          </p:nvSpPr>
          <p:spPr bwMode="auto">
            <a:xfrm>
              <a:off x="4325" y="1829"/>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A</a:t>
              </a:r>
              <a:endParaRPr kumimoji="0" lang="en-GB" altLang="zh-CN" sz="2400">
                <a:latin typeface="Times" pitchFamily="18" charset="0"/>
                <a:ea typeface="宋体" pitchFamily="2" charset="-122"/>
              </a:endParaRPr>
            </a:p>
          </p:txBody>
        </p:sp>
        <p:sp>
          <p:nvSpPr>
            <p:cNvPr id="47115" name="Arc 7"/>
            <p:cNvSpPr>
              <a:spLocks/>
            </p:cNvSpPr>
            <p:nvPr/>
          </p:nvSpPr>
          <p:spPr bwMode="auto">
            <a:xfrm>
              <a:off x="5371" y="2319"/>
              <a:ext cx="90" cy="135"/>
            </a:xfrm>
            <a:custGeom>
              <a:avLst/>
              <a:gdLst>
                <a:gd name="T0" fmla="*/ 0 w 14476"/>
                <a:gd name="T1" fmla="*/ 0 h 21600"/>
                <a:gd name="T2" fmla="*/ 0 w 14476"/>
                <a:gd name="T3" fmla="*/ 0 h 21600"/>
                <a:gd name="T4" fmla="*/ 0 w 14476"/>
                <a:gd name="T5" fmla="*/ 0 h 21600"/>
                <a:gd name="T6" fmla="*/ 0 60000 65536"/>
                <a:gd name="T7" fmla="*/ 0 60000 65536"/>
                <a:gd name="T8" fmla="*/ 0 60000 65536"/>
              </a:gdLst>
              <a:ahLst/>
              <a:cxnLst>
                <a:cxn ang="T6">
                  <a:pos x="T0" y="T1"/>
                </a:cxn>
                <a:cxn ang="T7">
                  <a:pos x="T2" y="T3"/>
                </a:cxn>
                <a:cxn ang="T8">
                  <a:pos x="T4" y="T5"/>
                </a:cxn>
              </a:cxnLst>
              <a:rect l="0" t="0" r="r" b="b"/>
              <a:pathLst>
                <a:path w="14476" h="21600" fill="none" extrusionOk="0">
                  <a:moveTo>
                    <a:pt x="14476" y="21180"/>
                  </a:moveTo>
                  <a:cubicBezTo>
                    <a:pt x="13081" y="21459"/>
                    <a:pt x="11662" y="21599"/>
                    <a:pt x="10240" y="21600"/>
                  </a:cubicBezTo>
                  <a:cubicBezTo>
                    <a:pt x="6665" y="21600"/>
                    <a:pt x="3147" y="20712"/>
                    <a:pt x="-1" y="19018"/>
                  </a:cubicBezTo>
                </a:path>
                <a:path w="14476" h="21600" stroke="0" extrusionOk="0">
                  <a:moveTo>
                    <a:pt x="14476" y="21180"/>
                  </a:moveTo>
                  <a:cubicBezTo>
                    <a:pt x="13081" y="21459"/>
                    <a:pt x="11662" y="21599"/>
                    <a:pt x="10240" y="21600"/>
                  </a:cubicBezTo>
                  <a:cubicBezTo>
                    <a:pt x="6665" y="21600"/>
                    <a:pt x="3147" y="20712"/>
                    <a:pt x="-1" y="19018"/>
                  </a:cubicBezTo>
                  <a:lnTo>
                    <a:pt x="10240" y="0"/>
                  </a:lnTo>
                  <a:lnTo>
                    <a:pt x="14476" y="21180"/>
                  </a:lnTo>
                  <a:close/>
                </a:path>
              </a:pathLst>
            </a:custGeom>
            <a:solidFill>
              <a:srgbClr val="000000"/>
            </a:solidFill>
            <a:ln w="44450">
              <a:solidFill>
                <a:srgbClr val="000000"/>
              </a:solidFill>
              <a:round/>
              <a:headEnd/>
              <a:tailEnd/>
            </a:ln>
          </p:spPr>
          <p:txBody>
            <a:bodyPr/>
            <a:lstStyle/>
            <a:p>
              <a:endParaRPr lang="en-US"/>
            </a:p>
          </p:txBody>
        </p:sp>
        <p:sp>
          <p:nvSpPr>
            <p:cNvPr id="47116" name="Arc 8"/>
            <p:cNvSpPr>
              <a:spLocks/>
            </p:cNvSpPr>
            <p:nvPr/>
          </p:nvSpPr>
          <p:spPr bwMode="auto">
            <a:xfrm>
              <a:off x="4397" y="2319"/>
              <a:ext cx="1025" cy="653"/>
            </a:xfrm>
            <a:custGeom>
              <a:avLst/>
              <a:gdLst>
                <a:gd name="T0" fmla="*/ 0 w 21358"/>
                <a:gd name="T1" fmla="*/ 0 h 21600"/>
                <a:gd name="T2" fmla="*/ 0 w 21358"/>
                <a:gd name="T3" fmla="*/ 0 h 21600"/>
                <a:gd name="T4" fmla="*/ 0 w 21358"/>
                <a:gd name="T5" fmla="*/ 0 h 21600"/>
                <a:gd name="T6" fmla="*/ 0 60000 65536"/>
                <a:gd name="T7" fmla="*/ 0 60000 65536"/>
                <a:gd name="T8" fmla="*/ 0 60000 65536"/>
              </a:gdLst>
              <a:ahLst/>
              <a:cxnLst>
                <a:cxn ang="T6">
                  <a:pos x="T0" y="T1"/>
                </a:cxn>
                <a:cxn ang="T7">
                  <a:pos x="T2" y="T3"/>
                </a:cxn>
                <a:cxn ang="T8">
                  <a:pos x="T4" y="T5"/>
                </a:cxn>
              </a:cxnLst>
              <a:rect l="0" t="0" r="r" b="b"/>
              <a:pathLst>
                <a:path w="21358" h="21600" fill="none" extrusionOk="0">
                  <a:moveTo>
                    <a:pt x="21358" y="3349"/>
                  </a:moveTo>
                  <a:cubicBezTo>
                    <a:pt x="19709" y="13856"/>
                    <a:pt x="10656" y="21599"/>
                    <a:pt x="20" y="21600"/>
                  </a:cubicBezTo>
                  <a:cubicBezTo>
                    <a:pt x="13" y="21600"/>
                    <a:pt x="6" y="21599"/>
                    <a:pt x="-1" y="21599"/>
                  </a:cubicBezTo>
                </a:path>
                <a:path w="21358" h="21600" stroke="0" extrusionOk="0">
                  <a:moveTo>
                    <a:pt x="21358" y="3349"/>
                  </a:moveTo>
                  <a:cubicBezTo>
                    <a:pt x="19709" y="13856"/>
                    <a:pt x="10656" y="21599"/>
                    <a:pt x="20" y="21600"/>
                  </a:cubicBezTo>
                  <a:cubicBezTo>
                    <a:pt x="13" y="21600"/>
                    <a:pt x="6" y="21599"/>
                    <a:pt x="-1" y="21599"/>
                  </a:cubicBezTo>
                  <a:lnTo>
                    <a:pt x="20" y="0"/>
                  </a:lnTo>
                  <a:lnTo>
                    <a:pt x="21358" y="3349"/>
                  </a:lnTo>
                  <a:close/>
                </a:path>
              </a:pathLst>
            </a:custGeom>
            <a:noFill/>
            <a:ln w="444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17" name="Rectangle 9"/>
            <p:cNvSpPr>
              <a:spLocks noChangeArrowheads="1"/>
            </p:cNvSpPr>
            <p:nvPr/>
          </p:nvSpPr>
          <p:spPr bwMode="auto">
            <a:xfrm>
              <a:off x="2849" y="2750"/>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ea typeface="宋体" pitchFamily="2" charset="-122"/>
                </a:rPr>
                <a:t>等待</a:t>
              </a:r>
              <a:endParaRPr kumimoji="0" lang="zh-CN" altLang="en-GB" sz="2400">
                <a:latin typeface="Times" pitchFamily="18" charset="0"/>
                <a:ea typeface="宋体" pitchFamily="2" charset="-122"/>
              </a:endParaRPr>
            </a:p>
          </p:txBody>
        </p:sp>
        <p:sp>
          <p:nvSpPr>
            <p:cNvPr id="47118" name="Rectangle 10"/>
            <p:cNvSpPr>
              <a:spLocks noChangeArrowheads="1"/>
            </p:cNvSpPr>
            <p:nvPr/>
          </p:nvSpPr>
          <p:spPr bwMode="auto">
            <a:xfrm>
              <a:off x="3008" y="1554"/>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ea typeface="宋体" pitchFamily="2" charset="-122"/>
                </a:rPr>
                <a:t>被持有</a:t>
              </a:r>
            </a:p>
          </p:txBody>
        </p:sp>
        <p:sp>
          <p:nvSpPr>
            <p:cNvPr id="47119" name="Rectangle 11"/>
            <p:cNvSpPr>
              <a:spLocks noChangeArrowheads="1"/>
            </p:cNvSpPr>
            <p:nvPr/>
          </p:nvSpPr>
          <p:spPr bwMode="auto">
            <a:xfrm>
              <a:off x="5191" y="2802"/>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ea typeface="宋体" pitchFamily="2" charset="-122"/>
                </a:rPr>
                <a:t>被持有</a:t>
              </a:r>
              <a:endParaRPr kumimoji="0" lang="zh-CN" altLang="en-GB" sz="2400">
                <a:latin typeface="Times" pitchFamily="18" charset="0"/>
                <a:ea typeface="宋体" pitchFamily="2" charset="-122"/>
              </a:endParaRPr>
            </a:p>
          </p:txBody>
        </p:sp>
        <p:sp>
          <p:nvSpPr>
            <p:cNvPr id="47120" name="Arc 12"/>
            <p:cNvSpPr>
              <a:spLocks/>
            </p:cNvSpPr>
            <p:nvPr/>
          </p:nvSpPr>
          <p:spPr bwMode="auto">
            <a:xfrm>
              <a:off x="777" y="1915"/>
              <a:ext cx="91" cy="144"/>
            </a:xfrm>
            <a:custGeom>
              <a:avLst/>
              <a:gdLst>
                <a:gd name="T0" fmla="*/ 0 w 14635"/>
                <a:gd name="T1" fmla="*/ 0 h 21600"/>
                <a:gd name="T2" fmla="*/ 0 w 14635"/>
                <a:gd name="T3" fmla="*/ 0 h 21600"/>
                <a:gd name="T4" fmla="*/ 0 w 14635"/>
                <a:gd name="T5" fmla="*/ 0 h 21600"/>
                <a:gd name="T6" fmla="*/ 0 60000 65536"/>
                <a:gd name="T7" fmla="*/ 0 60000 65536"/>
                <a:gd name="T8" fmla="*/ 0 60000 65536"/>
              </a:gdLst>
              <a:ahLst/>
              <a:cxnLst>
                <a:cxn ang="T6">
                  <a:pos x="T0" y="T1"/>
                </a:cxn>
                <a:cxn ang="T7">
                  <a:pos x="T2" y="T3"/>
                </a:cxn>
                <a:cxn ang="T8">
                  <a:pos x="T4" y="T5"/>
                </a:cxn>
              </a:cxnLst>
              <a:rect l="0" t="0" r="r" b="b"/>
              <a:pathLst>
                <a:path w="14635" h="21600" fill="none" extrusionOk="0">
                  <a:moveTo>
                    <a:pt x="-1" y="590"/>
                  </a:moveTo>
                  <a:cubicBezTo>
                    <a:pt x="1643" y="198"/>
                    <a:pt x="3326" y="-1"/>
                    <a:pt x="5016" y="0"/>
                  </a:cubicBezTo>
                  <a:cubicBezTo>
                    <a:pt x="8354" y="0"/>
                    <a:pt x="11646" y="773"/>
                    <a:pt x="14635" y="2260"/>
                  </a:cubicBezTo>
                </a:path>
                <a:path w="14635" h="21600" stroke="0" extrusionOk="0">
                  <a:moveTo>
                    <a:pt x="-1" y="590"/>
                  </a:moveTo>
                  <a:cubicBezTo>
                    <a:pt x="1643" y="198"/>
                    <a:pt x="3326" y="-1"/>
                    <a:pt x="5016" y="0"/>
                  </a:cubicBezTo>
                  <a:cubicBezTo>
                    <a:pt x="8354" y="0"/>
                    <a:pt x="11646" y="773"/>
                    <a:pt x="14635" y="2260"/>
                  </a:cubicBezTo>
                  <a:lnTo>
                    <a:pt x="5016" y="21600"/>
                  </a:lnTo>
                  <a:lnTo>
                    <a:pt x="-1" y="590"/>
                  </a:lnTo>
                  <a:close/>
                </a:path>
              </a:pathLst>
            </a:custGeom>
            <a:solidFill>
              <a:srgbClr val="000000"/>
            </a:solidFill>
            <a:ln w="44450">
              <a:solidFill>
                <a:srgbClr val="000000"/>
              </a:solidFill>
              <a:round/>
              <a:headEnd/>
              <a:tailEnd/>
            </a:ln>
          </p:spPr>
          <p:txBody>
            <a:bodyPr/>
            <a:lstStyle/>
            <a:p>
              <a:endParaRPr lang="en-US"/>
            </a:p>
          </p:txBody>
        </p:sp>
        <p:sp>
          <p:nvSpPr>
            <p:cNvPr id="47121" name="Arc 13"/>
            <p:cNvSpPr>
              <a:spLocks/>
            </p:cNvSpPr>
            <p:nvPr/>
          </p:nvSpPr>
          <p:spPr bwMode="auto">
            <a:xfrm>
              <a:off x="822" y="1531"/>
              <a:ext cx="1329" cy="519"/>
            </a:xfrm>
            <a:custGeom>
              <a:avLst/>
              <a:gdLst>
                <a:gd name="T0" fmla="*/ 0 w 42724"/>
                <a:gd name="T1" fmla="*/ 0 h 21600"/>
                <a:gd name="T2" fmla="*/ 0 w 42724"/>
                <a:gd name="T3" fmla="*/ 0 h 21600"/>
                <a:gd name="T4" fmla="*/ 0 w 42724"/>
                <a:gd name="T5" fmla="*/ 0 h 21600"/>
                <a:gd name="T6" fmla="*/ 0 60000 65536"/>
                <a:gd name="T7" fmla="*/ 0 60000 65536"/>
                <a:gd name="T8" fmla="*/ 0 60000 65536"/>
              </a:gdLst>
              <a:ahLst/>
              <a:cxnLst>
                <a:cxn ang="T6">
                  <a:pos x="T0" y="T1"/>
                </a:cxn>
                <a:cxn ang="T7">
                  <a:pos x="T2" y="T3"/>
                </a:cxn>
                <a:cxn ang="T8">
                  <a:pos x="T4" y="T5"/>
                </a:cxn>
              </a:cxnLst>
              <a:rect l="0" t="0" r="r" b="b"/>
              <a:pathLst>
                <a:path w="42724" h="21600" fill="none" extrusionOk="0">
                  <a:moveTo>
                    <a:pt x="-2" y="17099"/>
                  </a:moveTo>
                  <a:cubicBezTo>
                    <a:pt x="2123" y="7128"/>
                    <a:pt x="10929" y="-1"/>
                    <a:pt x="21125" y="0"/>
                  </a:cubicBezTo>
                  <a:cubicBezTo>
                    <a:pt x="33038" y="0"/>
                    <a:pt x="42702" y="9645"/>
                    <a:pt x="42724" y="21558"/>
                  </a:cubicBezTo>
                </a:path>
                <a:path w="42724" h="21600" stroke="0" extrusionOk="0">
                  <a:moveTo>
                    <a:pt x="-2" y="17099"/>
                  </a:moveTo>
                  <a:cubicBezTo>
                    <a:pt x="2123" y="7128"/>
                    <a:pt x="10929" y="-1"/>
                    <a:pt x="21125" y="0"/>
                  </a:cubicBezTo>
                  <a:cubicBezTo>
                    <a:pt x="33038" y="0"/>
                    <a:pt x="42702" y="9645"/>
                    <a:pt x="42724" y="21558"/>
                  </a:cubicBezTo>
                  <a:lnTo>
                    <a:pt x="21125" y="21600"/>
                  </a:lnTo>
                  <a:lnTo>
                    <a:pt x="-2" y="17099"/>
                  </a:lnTo>
                  <a:close/>
                </a:path>
              </a:pathLst>
            </a:custGeom>
            <a:noFill/>
            <a:ln w="444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22" name="Arc 14"/>
            <p:cNvSpPr>
              <a:spLocks/>
            </p:cNvSpPr>
            <p:nvPr/>
          </p:nvSpPr>
          <p:spPr bwMode="auto">
            <a:xfrm>
              <a:off x="2057" y="2300"/>
              <a:ext cx="98" cy="135"/>
            </a:xfrm>
            <a:custGeom>
              <a:avLst/>
              <a:gdLst>
                <a:gd name="T0" fmla="*/ 0 w 14655"/>
                <a:gd name="T1" fmla="*/ 0 h 21600"/>
                <a:gd name="T2" fmla="*/ 0 w 14655"/>
                <a:gd name="T3" fmla="*/ 0 h 21600"/>
                <a:gd name="T4" fmla="*/ 0 w 14655"/>
                <a:gd name="T5" fmla="*/ 0 h 21600"/>
                <a:gd name="T6" fmla="*/ 0 60000 65536"/>
                <a:gd name="T7" fmla="*/ 0 60000 65536"/>
                <a:gd name="T8" fmla="*/ 0 60000 65536"/>
              </a:gdLst>
              <a:ahLst/>
              <a:cxnLst>
                <a:cxn ang="T6">
                  <a:pos x="T0" y="T1"/>
                </a:cxn>
                <a:cxn ang="T7">
                  <a:pos x="T2" y="T3"/>
                </a:cxn>
                <a:cxn ang="T8">
                  <a:pos x="T4" y="T5"/>
                </a:cxn>
              </a:cxnLst>
              <a:rect l="0" t="0" r="r" b="b"/>
              <a:pathLst>
                <a:path w="14655" h="21600" fill="none" extrusionOk="0">
                  <a:moveTo>
                    <a:pt x="14655" y="21050"/>
                  </a:moveTo>
                  <a:cubicBezTo>
                    <a:pt x="13068" y="21415"/>
                    <a:pt x="11444" y="21599"/>
                    <a:pt x="9816" y="21600"/>
                  </a:cubicBezTo>
                  <a:cubicBezTo>
                    <a:pt x="6403" y="21600"/>
                    <a:pt x="3039" y="20791"/>
                    <a:pt x="-1" y="19240"/>
                  </a:cubicBezTo>
                </a:path>
                <a:path w="14655" h="21600" stroke="0" extrusionOk="0">
                  <a:moveTo>
                    <a:pt x="14655" y="21050"/>
                  </a:moveTo>
                  <a:cubicBezTo>
                    <a:pt x="13068" y="21415"/>
                    <a:pt x="11444" y="21599"/>
                    <a:pt x="9816" y="21600"/>
                  </a:cubicBezTo>
                  <a:cubicBezTo>
                    <a:pt x="6403" y="21600"/>
                    <a:pt x="3039" y="20791"/>
                    <a:pt x="-1" y="19240"/>
                  </a:cubicBezTo>
                  <a:lnTo>
                    <a:pt x="9816" y="0"/>
                  </a:lnTo>
                  <a:lnTo>
                    <a:pt x="14655" y="21050"/>
                  </a:lnTo>
                  <a:close/>
                </a:path>
              </a:pathLst>
            </a:custGeom>
            <a:solidFill>
              <a:srgbClr val="000000"/>
            </a:solidFill>
            <a:ln w="44450">
              <a:solidFill>
                <a:srgbClr val="000000"/>
              </a:solidFill>
              <a:round/>
              <a:headEnd/>
              <a:tailEnd/>
            </a:ln>
          </p:spPr>
          <p:txBody>
            <a:bodyPr/>
            <a:lstStyle/>
            <a:p>
              <a:endParaRPr lang="en-US"/>
            </a:p>
          </p:txBody>
        </p:sp>
        <p:sp>
          <p:nvSpPr>
            <p:cNvPr id="47123" name="Arc 15"/>
            <p:cNvSpPr>
              <a:spLocks/>
            </p:cNvSpPr>
            <p:nvPr/>
          </p:nvSpPr>
          <p:spPr bwMode="auto">
            <a:xfrm>
              <a:off x="826" y="2299"/>
              <a:ext cx="1290" cy="480"/>
            </a:xfrm>
            <a:custGeom>
              <a:avLst/>
              <a:gdLst>
                <a:gd name="T0" fmla="*/ 0 w 42655"/>
                <a:gd name="T1" fmla="*/ 0 h 21600"/>
                <a:gd name="T2" fmla="*/ 0 w 42655"/>
                <a:gd name="T3" fmla="*/ 0 h 21600"/>
                <a:gd name="T4" fmla="*/ 0 w 42655"/>
                <a:gd name="T5" fmla="*/ 0 h 21600"/>
                <a:gd name="T6" fmla="*/ 0 60000 65536"/>
                <a:gd name="T7" fmla="*/ 0 60000 65536"/>
                <a:gd name="T8" fmla="*/ 0 60000 65536"/>
              </a:gdLst>
              <a:ahLst/>
              <a:cxnLst>
                <a:cxn ang="T6">
                  <a:pos x="T0" y="T1"/>
                </a:cxn>
                <a:cxn ang="T7">
                  <a:pos x="T2" y="T3"/>
                </a:cxn>
                <a:cxn ang="T8">
                  <a:pos x="T4" y="T5"/>
                </a:cxn>
              </a:cxnLst>
              <a:rect l="0" t="0" r="r" b="b"/>
              <a:pathLst>
                <a:path w="42655" h="21600" fill="none" extrusionOk="0">
                  <a:moveTo>
                    <a:pt x="42655" y="4819"/>
                  </a:moveTo>
                  <a:cubicBezTo>
                    <a:pt x="40408" y="14637"/>
                    <a:pt x="31672" y="21599"/>
                    <a:pt x="21600" y="21600"/>
                  </a:cubicBezTo>
                  <a:cubicBezTo>
                    <a:pt x="9670" y="21600"/>
                    <a:pt x="0" y="11929"/>
                    <a:pt x="0" y="0"/>
                  </a:cubicBezTo>
                </a:path>
                <a:path w="42655" h="21600" stroke="0" extrusionOk="0">
                  <a:moveTo>
                    <a:pt x="42655" y="4819"/>
                  </a:moveTo>
                  <a:cubicBezTo>
                    <a:pt x="40408" y="14637"/>
                    <a:pt x="31672" y="21599"/>
                    <a:pt x="21600" y="21600"/>
                  </a:cubicBezTo>
                  <a:cubicBezTo>
                    <a:pt x="9670" y="21600"/>
                    <a:pt x="0" y="11929"/>
                    <a:pt x="0" y="0"/>
                  </a:cubicBezTo>
                  <a:lnTo>
                    <a:pt x="21600" y="0"/>
                  </a:lnTo>
                  <a:lnTo>
                    <a:pt x="42655" y="4819"/>
                  </a:lnTo>
                  <a:close/>
                </a:path>
              </a:pathLst>
            </a:custGeom>
            <a:noFill/>
            <a:ln w="444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24" name="Rectangle 16"/>
            <p:cNvSpPr>
              <a:spLocks noChangeArrowheads="1"/>
            </p:cNvSpPr>
            <p:nvPr/>
          </p:nvSpPr>
          <p:spPr bwMode="auto">
            <a:xfrm>
              <a:off x="692" y="2050"/>
              <a:ext cx="288" cy="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25" name="Rectangle 17"/>
            <p:cNvSpPr>
              <a:spLocks noChangeArrowheads="1"/>
            </p:cNvSpPr>
            <p:nvPr/>
          </p:nvSpPr>
          <p:spPr bwMode="auto">
            <a:xfrm>
              <a:off x="692" y="2050"/>
              <a:ext cx="307" cy="307"/>
            </a:xfrm>
            <a:prstGeom prst="rect">
              <a:avLst/>
            </a:prstGeom>
            <a:noFill/>
            <a:ln w="444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26" name="Rectangle 18"/>
            <p:cNvSpPr>
              <a:spLocks noChangeArrowheads="1"/>
            </p:cNvSpPr>
            <p:nvPr/>
          </p:nvSpPr>
          <p:spPr bwMode="auto">
            <a:xfrm>
              <a:off x="775" y="2092"/>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47127" name="Rectangle 19"/>
            <p:cNvSpPr>
              <a:spLocks noChangeArrowheads="1"/>
            </p:cNvSpPr>
            <p:nvPr/>
          </p:nvSpPr>
          <p:spPr bwMode="auto">
            <a:xfrm>
              <a:off x="5281" y="2050"/>
              <a:ext cx="288" cy="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28" name="Rectangle 20"/>
            <p:cNvSpPr>
              <a:spLocks noChangeArrowheads="1"/>
            </p:cNvSpPr>
            <p:nvPr/>
          </p:nvSpPr>
          <p:spPr bwMode="auto">
            <a:xfrm>
              <a:off x="5281" y="2050"/>
              <a:ext cx="307" cy="307"/>
            </a:xfrm>
            <a:prstGeom prst="rect">
              <a:avLst/>
            </a:prstGeom>
            <a:noFill/>
            <a:ln w="444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29" name="Rectangle 21"/>
            <p:cNvSpPr>
              <a:spLocks noChangeArrowheads="1"/>
            </p:cNvSpPr>
            <p:nvPr/>
          </p:nvSpPr>
          <p:spPr bwMode="auto">
            <a:xfrm>
              <a:off x="5386" y="2111"/>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U</a:t>
              </a:r>
              <a:endParaRPr kumimoji="0" lang="en-GB" altLang="zh-CN" sz="2400">
                <a:latin typeface="Times" pitchFamily="18" charset="0"/>
                <a:ea typeface="宋体" pitchFamily="2" charset="-122"/>
              </a:endParaRPr>
            </a:p>
          </p:txBody>
        </p:sp>
        <p:sp>
          <p:nvSpPr>
            <p:cNvPr id="47130" name="Rectangle 22"/>
            <p:cNvSpPr>
              <a:spLocks noChangeArrowheads="1"/>
            </p:cNvSpPr>
            <p:nvPr/>
          </p:nvSpPr>
          <p:spPr bwMode="auto">
            <a:xfrm>
              <a:off x="1978" y="2050"/>
              <a:ext cx="308" cy="2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31" name="Rectangle 23"/>
            <p:cNvSpPr>
              <a:spLocks noChangeArrowheads="1"/>
            </p:cNvSpPr>
            <p:nvPr/>
          </p:nvSpPr>
          <p:spPr bwMode="auto">
            <a:xfrm>
              <a:off x="1978" y="2050"/>
              <a:ext cx="327" cy="288"/>
            </a:xfrm>
            <a:prstGeom prst="rect">
              <a:avLst/>
            </a:prstGeom>
            <a:noFill/>
            <a:ln w="444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32" name="Rectangle 24"/>
            <p:cNvSpPr>
              <a:spLocks noChangeArrowheads="1"/>
            </p:cNvSpPr>
            <p:nvPr/>
          </p:nvSpPr>
          <p:spPr bwMode="auto">
            <a:xfrm>
              <a:off x="2081" y="2092"/>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U</a:t>
              </a:r>
              <a:endParaRPr kumimoji="0" lang="en-GB" altLang="zh-CN" sz="2400">
                <a:latin typeface="Times" pitchFamily="18" charset="0"/>
                <a:ea typeface="宋体" pitchFamily="2" charset="-122"/>
              </a:endParaRPr>
            </a:p>
          </p:txBody>
        </p:sp>
        <p:sp>
          <p:nvSpPr>
            <p:cNvPr id="47133" name="Rectangle 25"/>
            <p:cNvSpPr>
              <a:spLocks noChangeArrowheads="1"/>
            </p:cNvSpPr>
            <p:nvPr/>
          </p:nvSpPr>
          <p:spPr bwMode="auto">
            <a:xfrm>
              <a:off x="3207" y="2069"/>
              <a:ext cx="288" cy="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34" name="Rectangle 26"/>
            <p:cNvSpPr>
              <a:spLocks noChangeArrowheads="1"/>
            </p:cNvSpPr>
            <p:nvPr/>
          </p:nvSpPr>
          <p:spPr bwMode="auto">
            <a:xfrm>
              <a:off x="3207" y="2069"/>
              <a:ext cx="307" cy="307"/>
            </a:xfrm>
            <a:prstGeom prst="rect">
              <a:avLst/>
            </a:prstGeom>
            <a:noFill/>
            <a:ln w="444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35" name="Rectangle 27"/>
            <p:cNvSpPr>
              <a:spLocks noChangeArrowheads="1"/>
            </p:cNvSpPr>
            <p:nvPr/>
          </p:nvSpPr>
          <p:spPr bwMode="auto">
            <a:xfrm>
              <a:off x="3310" y="2130"/>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47136" name="Freeform 28"/>
            <p:cNvSpPr>
              <a:spLocks/>
            </p:cNvSpPr>
            <p:nvPr/>
          </p:nvSpPr>
          <p:spPr bwMode="auto">
            <a:xfrm>
              <a:off x="4436" y="1550"/>
              <a:ext cx="192" cy="96"/>
            </a:xfrm>
            <a:custGeom>
              <a:avLst/>
              <a:gdLst>
                <a:gd name="T0" fmla="*/ 192 w 192"/>
                <a:gd name="T1" fmla="*/ 58 h 96"/>
                <a:gd name="T2" fmla="*/ 173 w 192"/>
                <a:gd name="T3" fmla="*/ 96 h 96"/>
                <a:gd name="T4" fmla="*/ 0 w 192"/>
                <a:gd name="T5" fmla="*/ 39 h 96"/>
                <a:gd name="T6" fmla="*/ 192 w 192"/>
                <a:gd name="T7" fmla="*/ 0 h 96"/>
                <a:gd name="T8" fmla="*/ 192 w 192"/>
                <a:gd name="T9" fmla="*/ 58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6">
                  <a:moveTo>
                    <a:pt x="192" y="58"/>
                  </a:moveTo>
                  <a:lnTo>
                    <a:pt x="173" y="96"/>
                  </a:lnTo>
                  <a:lnTo>
                    <a:pt x="0" y="39"/>
                  </a:lnTo>
                  <a:lnTo>
                    <a:pt x="192" y="0"/>
                  </a:lnTo>
                  <a:lnTo>
                    <a:pt x="192" y="58"/>
                  </a:lnTo>
                  <a:close/>
                </a:path>
              </a:pathLst>
            </a:custGeom>
            <a:solidFill>
              <a:srgbClr val="000000"/>
            </a:solidFill>
            <a:ln w="44450">
              <a:solidFill>
                <a:srgbClr val="000000"/>
              </a:solidFill>
              <a:prstDash val="solid"/>
              <a:round/>
              <a:headEnd/>
              <a:tailEnd/>
            </a:ln>
          </p:spPr>
          <p:txBody>
            <a:bodyPr/>
            <a:lstStyle/>
            <a:p>
              <a:endParaRPr lang="en-US"/>
            </a:p>
          </p:txBody>
        </p:sp>
        <p:sp>
          <p:nvSpPr>
            <p:cNvPr id="47137" name="Freeform 29"/>
            <p:cNvSpPr>
              <a:spLocks/>
            </p:cNvSpPr>
            <p:nvPr/>
          </p:nvSpPr>
          <p:spPr bwMode="auto">
            <a:xfrm>
              <a:off x="4628" y="1608"/>
              <a:ext cx="768" cy="461"/>
            </a:xfrm>
            <a:custGeom>
              <a:avLst/>
              <a:gdLst>
                <a:gd name="T0" fmla="*/ 0 w 768"/>
                <a:gd name="T1" fmla="*/ 0 h 461"/>
                <a:gd name="T2" fmla="*/ 307 w 768"/>
                <a:gd name="T3" fmla="*/ 38 h 461"/>
                <a:gd name="T4" fmla="*/ 557 w 768"/>
                <a:gd name="T5" fmla="*/ 154 h 461"/>
                <a:gd name="T6" fmla="*/ 710 w 768"/>
                <a:gd name="T7" fmla="*/ 288 h 461"/>
                <a:gd name="T8" fmla="*/ 768 w 768"/>
                <a:gd name="T9" fmla="*/ 461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8" h="461">
                  <a:moveTo>
                    <a:pt x="0" y="0"/>
                  </a:moveTo>
                  <a:lnTo>
                    <a:pt x="307" y="38"/>
                  </a:lnTo>
                  <a:lnTo>
                    <a:pt x="557" y="154"/>
                  </a:lnTo>
                  <a:lnTo>
                    <a:pt x="710" y="288"/>
                  </a:lnTo>
                  <a:lnTo>
                    <a:pt x="768" y="461"/>
                  </a:lnTo>
                </a:path>
              </a:pathLst>
            </a:custGeom>
            <a:noFill/>
            <a:ln w="444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38" name="Rectangle 30"/>
            <p:cNvSpPr>
              <a:spLocks noChangeArrowheads="1"/>
            </p:cNvSpPr>
            <p:nvPr/>
          </p:nvSpPr>
          <p:spPr bwMode="auto">
            <a:xfrm>
              <a:off x="5216" y="1554"/>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ea typeface="宋体" pitchFamily="2" charset="-122"/>
                </a:rPr>
                <a:t>等待</a:t>
              </a:r>
              <a:endParaRPr kumimoji="0" lang="zh-CN" altLang="en-GB" sz="2400">
                <a:latin typeface="Times" pitchFamily="18" charset="0"/>
                <a:ea typeface="宋体" pitchFamily="2" charset="-122"/>
              </a:endParaRPr>
            </a:p>
          </p:txBody>
        </p:sp>
        <p:sp>
          <p:nvSpPr>
            <p:cNvPr id="47139" name="Freeform 31"/>
            <p:cNvSpPr>
              <a:spLocks/>
            </p:cNvSpPr>
            <p:nvPr/>
          </p:nvSpPr>
          <p:spPr bwMode="auto">
            <a:xfrm>
              <a:off x="4071" y="2914"/>
              <a:ext cx="173" cy="115"/>
            </a:xfrm>
            <a:custGeom>
              <a:avLst/>
              <a:gdLst>
                <a:gd name="T0" fmla="*/ 0 w 173"/>
                <a:gd name="T1" fmla="*/ 57 h 115"/>
                <a:gd name="T2" fmla="*/ 0 w 173"/>
                <a:gd name="T3" fmla="*/ 0 h 115"/>
                <a:gd name="T4" fmla="*/ 173 w 173"/>
                <a:gd name="T5" fmla="*/ 76 h 115"/>
                <a:gd name="T6" fmla="*/ 0 w 173"/>
                <a:gd name="T7" fmla="*/ 115 h 115"/>
                <a:gd name="T8" fmla="*/ 0 w 173"/>
                <a:gd name="T9" fmla="*/ 57 h 1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 h="115">
                  <a:moveTo>
                    <a:pt x="0" y="57"/>
                  </a:moveTo>
                  <a:lnTo>
                    <a:pt x="0" y="0"/>
                  </a:lnTo>
                  <a:lnTo>
                    <a:pt x="173" y="76"/>
                  </a:lnTo>
                  <a:lnTo>
                    <a:pt x="0" y="115"/>
                  </a:lnTo>
                  <a:lnTo>
                    <a:pt x="0" y="57"/>
                  </a:lnTo>
                  <a:close/>
                </a:path>
              </a:pathLst>
            </a:custGeom>
            <a:solidFill>
              <a:srgbClr val="000000"/>
            </a:solidFill>
            <a:ln w="44450">
              <a:solidFill>
                <a:srgbClr val="000000"/>
              </a:solidFill>
              <a:prstDash val="solid"/>
              <a:round/>
              <a:headEnd/>
              <a:tailEnd/>
            </a:ln>
          </p:spPr>
          <p:txBody>
            <a:bodyPr/>
            <a:lstStyle/>
            <a:p>
              <a:endParaRPr lang="en-US"/>
            </a:p>
          </p:txBody>
        </p:sp>
        <p:sp>
          <p:nvSpPr>
            <p:cNvPr id="47140" name="Freeform 32"/>
            <p:cNvSpPr>
              <a:spLocks/>
            </p:cNvSpPr>
            <p:nvPr/>
          </p:nvSpPr>
          <p:spPr bwMode="auto">
            <a:xfrm>
              <a:off x="3361" y="2376"/>
              <a:ext cx="710" cy="595"/>
            </a:xfrm>
            <a:custGeom>
              <a:avLst/>
              <a:gdLst>
                <a:gd name="T0" fmla="*/ 710 w 710"/>
                <a:gd name="T1" fmla="*/ 595 h 595"/>
                <a:gd name="T2" fmla="*/ 422 w 710"/>
                <a:gd name="T3" fmla="*/ 518 h 595"/>
                <a:gd name="T4" fmla="*/ 192 w 710"/>
                <a:gd name="T5" fmla="*/ 384 h 595"/>
                <a:gd name="T6" fmla="*/ 38 w 710"/>
                <a:gd name="T7" fmla="*/ 211 h 595"/>
                <a:gd name="T8" fmla="*/ 0 w 710"/>
                <a:gd name="T9" fmla="*/ 0 h 5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0" h="595">
                  <a:moveTo>
                    <a:pt x="710" y="595"/>
                  </a:moveTo>
                  <a:lnTo>
                    <a:pt x="422" y="518"/>
                  </a:lnTo>
                  <a:lnTo>
                    <a:pt x="192" y="384"/>
                  </a:lnTo>
                  <a:lnTo>
                    <a:pt x="38" y="211"/>
                  </a:lnTo>
                  <a:lnTo>
                    <a:pt x="0" y="0"/>
                  </a:lnTo>
                </a:path>
              </a:pathLst>
            </a:custGeom>
            <a:noFill/>
            <a:ln w="444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41" name="Freeform 33"/>
            <p:cNvSpPr>
              <a:spLocks/>
            </p:cNvSpPr>
            <p:nvPr/>
          </p:nvSpPr>
          <p:spPr bwMode="auto">
            <a:xfrm>
              <a:off x="3361" y="1858"/>
              <a:ext cx="115" cy="172"/>
            </a:xfrm>
            <a:custGeom>
              <a:avLst/>
              <a:gdLst>
                <a:gd name="T0" fmla="*/ 57 w 115"/>
                <a:gd name="T1" fmla="*/ 19 h 172"/>
                <a:gd name="T2" fmla="*/ 115 w 115"/>
                <a:gd name="T3" fmla="*/ 38 h 172"/>
                <a:gd name="T4" fmla="*/ 0 w 115"/>
                <a:gd name="T5" fmla="*/ 172 h 172"/>
                <a:gd name="T6" fmla="*/ 19 w 115"/>
                <a:gd name="T7" fmla="*/ 0 h 172"/>
                <a:gd name="T8" fmla="*/ 57 w 115"/>
                <a:gd name="T9" fmla="*/ 19 h 1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 h="172">
                  <a:moveTo>
                    <a:pt x="57" y="19"/>
                  </a:moveTo>
                  <a:lnTo>
                    <a:pt x="115" y="38"/>
                  </a:lnTo>
                  <a:lnTo>
                    <a:pt x="0" y="172"/>
                  </a:lnTo>
                  <a:lnTo>
                    <a:pt x="19" y="0"/>
                  </a:lnTo>
                  <a:lnTo>
                    <a:pt x="57" y="19"/>
                  </a:lnTo>
                  <a:close/>
                </a:path>
              </a:pathLst>
            </a:custGeom>
            <a:solidFill>
              <a:srgbClr val="000000"/>
            </a:solidFill>
            <a:ln w="44450">
              <a:solidFill>
                <a:srgbClr val="000000"/>
              </a:solidFill>
              <a:prstDash val="solid"/>
              <a:round/>
              <a:headEnd/>
              <a:tailEnd/>
            </a:ln>
          </p:spPr>
          <p:txBody>
            <a:bodyPr/>
            <a:lstStyle/>
            <a:p>
              <a:endParaRPr lang="en-US"/>
            </a:p>
          </p:txBody>
        </p:sp>
        <p:sp>
          <p:nvSpPr>
            <p:cNvPr id="47142" name="Freeform 34"/>
            <p:cNvSpPr>
              <a:spLocks/>
            </p:cNvSpPr>
            <p:nvPr/>
          </p:nvSpPr>
          <p:spPr bwMode="auto">
            <a:xfrm>
              <a:off x="3438" y="1608"/>
              <a:ext cx="825" cy="250"/>
            </a:xfrm>
            <a:custGeom>
              <a:avLst/>
              <a:gdLst>
                <a:gd name="T0" fmla="*/ 0 w 825"/>
                <a:gd name="T1" fmla="*/ 250 h 250"/>
                <a:gd name="T2" fmla="*/ 115 w 825"/>
                <a:gd name="T3" fmla="*/ 134 h 250"/>
                <a:gd name="T4" fmla="*/ 307 w 825"/>
                <a:gd name="T5" fmla="*/ 58 h 250"/>
                <a:gd name="T6" fmla="*/ 825 w 825"/>
                <a:gd name="T7" fmla="*/ 0 h 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5" h="250">
                  <a:moveTo>
                    <a:pt x="0" y="250"/>
                  </a:moveTo>
                  <a:lnTo>
                    <a:pt x="115" y="134"/>
                  </a:lnTo>
                  <a:lnTo>
                    <a:pt x="307" y="58"/>
                  </a:lnTo>
                  <a:lnTo>
                    <a:pt x="825" y="0"/>
                  </a:lnTo>
                </a:path>
              </a:pathLst>
            </a:custGeom>
            <a:noFill/>
            <a:ln w="444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43" name="AutoShape 35"/>
            <p:cNvSpPr>
              <a:spLocks noChangeArrowheads="1"/>
            </p:cNvSpPr>
            <p:nvPr/>
          </p:nvSpPr>
          <p:spPr bwMode="auto">
            <a:xfrm>
              <a:off x="4282" y="2856"/>
              <a:ext cx="154" cy="250"/>
            </a:xfrm>
            <a:prstGeom prst="roundRect">
              <a:avLst>
                <a:gd name="adj" fmla="val 50000"/>
              </a:avLst>
            </a:pr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44" name="AutoShape 36"/>
            <p:cNvSpPr>
              <a:spLocks noChangeArrowheads="1"/>
            </p:cNvSpPr>
            <p:nvPr/>
          </p:nvSpPr>
          <p:spPr bwMode="auto">
            <a:xfrm>
              <a:off x="4282" y="2856"/>
              <a:ext cx="173" cy="269"/>
            </a:xfrm>
            <a:prstGeom prst="roundRect">
              <a:avLst>
                <a:gd name="adj" fmla="val 47111"/>
              </a:avLst>
            </a:prstGeom>
            <a:noFill/>
            <a:ln w="44450">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45" name="Rectangle 37"/>
            <p:cNvSpPr>
              <a:spLocks noChangeArrowheads="1"/>
            </p:cNvSpPr>
            <p:nvPr/>
          </p:nvSpPr>
          <p:spPr bwMode="auto">
            <a:xfrm>
              <a:off x="4282" y="2856"/>
              <a:ext cx="154"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46" name="Rectangle 38"/>
            <p:cNvSpPr>
              <a:spLocks noChangeArrowheads="1"/>
            </p:cNvSpPr>
            <p:nvPr/>
          </p:nvSpPr>
          <p:spPr bwMode="auto">
            <a:xfrm>
              <a:off x="4282" y="2856"/>
              <a:ext cx="173" cy="154"/>
            </a:xfrm>
            <a:prstGeom prst="rect">
              <a:avLst/>
            </a:prstGeom>
            <a:noFill/>
            <a:ln w="444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47" name="AutoShape 39"/>
            <p:cNvSpPr>
              <a:spLocks noChangeArrowheads="1"/>
            </p:cNvSpPr>
            <p:nvPr/>
          </p:nvSpPr>
          <p:spPr bwMode="auto">
            <a:xfrm>
              <a:off x="4282" y="2856"/>
              <a:ext cx="173" cy="269"/>
            </a:xfrm>
            <a:prstGeom prst="roundRect">
              <a:avLst>
                <a:gd name="adj" fmla="val 47111"/>
              </a:avLst>
            </a:prstGeom>
            <a:noFill/>
            <a:ln w="444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48" name="Line 40"/>
            <p:cNvSpPr>
              <a:spLocks noChangeShapeType="1"/>
            </p:cNvSpPr>
            <p:nvPr/>
          </p:nvSpPr>
          <p:spPr bwMode="auto">
            <a:xfrm>
              <a:off x="4282" y="2990"/>
              <a:ext cx="154" cy="1"/>
            </a:xfrm>
            <a:prstGeom prst="line">
              <a:avLst/>
            </a:prstGeom>
            <a:noFill/>
            <a:ln w="444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49" name="AutoShape 41"/>
            <p:cNvSpPr>
              <a:spLocks noChangeArrowheads="1"/>
            </p:cNvSpPr>
            <p:nvPr/>
          </p:nvSpPr>
          <p:spPr bwMode="auto">
            <a:xfrm>
              <a:off x="4282" y="1474"/>
              <a:ext cx="154" cy="249"/>
            </a:xfrm>
            <a:prstGeom prst="roundRect">
              <a:avLst>
                <a:gd name="adj" fmla="val 50000"/>
              </a:avLst>
            </a:pr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50" name="AutoShape 42"/>
            <p:cNvSpPr>
              <a:spLocks noChangeArrowheads="1"/>
            </p:cNvSpPr>
            <p:nvPr/>
          </p:nvSpPr>
          <p:spPr bwMode="auto">
            <a:xfrm>
              <a:off x="4282" y="1474"/>
              <a:ext cx="173" cy="268"/>
            </a:xfrm>
            <a:prstGeom prst="roundRect">
              <a:avLst>
                <a:gd name="adj" fmla="val 47111"/>
              </a:avLst>
            </a:prstGeom>
            <a:noFill/>
            <a:ln w="44450">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51" name="Rectangle 43"/>
            <p:cNvSpPr>
              <a:spLocks noChangeArrowheads="1"/>
            </p:cNvSpPr>
            <p:nvPr/>
          </p:nvSpPr>
          <p:spPr bwMode="auto">
            <a:xfrm>
              <a:off x="4282" y="1474"/>
              <a:ext cx="154"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52" name="Rectangle 44"/>
            <p:cNvSpPr>
              <a:spLocks noChangeArrowheads="1"/>
            </p:cNvSpPr>
            <p:nvPr/>
          </p:nvSpPr>
          <p:spPr bwMode="auto">
            <a:xfrm>
              <a:off x="4282" y="1474"/>
              <a:ext cx="173" cy="153"/>
            </a:xfrm>
            <a:prstGeom prst="rect">
              <a:avLst/>
            </a:prstGeom>
            <a:noFill/>
            <a:ln w="444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53" name="AutoShape 45"/>
            <p:cNvSpPr>
              <a:spLocks noChangeArrowheads="1"/>
            </p:cNvSpPr>
            <p:nvPr/>
          </p:nvSpPr>
          <p:spPr bwMode="auto">
            <a:xfrm>
              <a:off x="4282" y="1474"/>
              <a:ext cx="173" cy="268"/>
            </a:xfrm>
            <a:prstGeom prst="roundRect">
              <a:avLst>
                <a:gd name="adj" fmla="val 47111"/>
              </a:avLst>
            </a:prstGeom>
            <a:noFill/>
            <a:ln w="444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54" name="Line 46"/>
            <p:cNvSpPr>
              <a:spLocks noChangeShapeType="1"/>
            </p:cNvSpPr>
            <p:nvPr/>
          </p:nvSpPr>
          <p:spPr bwMode="auto">
            <a:xfrm>
              <a:off x="4282" y="1608"/>
              <a:ext cx="154" cy="1"/>
            </a:xfrm>
            <a:prstGeom prst="line">
              <a:avLst/>
            </a:prstGeom>
            <a:noFill/>
            <a:ln w="444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7109" name="Rectangle 47"/>
          <p:cNvSpPr>
            <a:spLocks noChangeArrowheads="1"/>
          </p:cNvSpPr>
          <p:nvPr/>
        </p:nvSpPr>
        <p:spPr bwMode="auto">
          <a:xfrm>
            <a:off x="1825625" y="6400800"/>
            <a:ext cx="8080375"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zh-CN" altLang="en-US" sz="2400">
                <a:latin typeface="Times" pitchFamily="18" charset="0"/>
                <a:ea typeface="宋体" pitchFamily="2" charset="-122"/>
              </a:rPr>
              <a:t>在等待图中，结点表示事务，边表示事务之间的等待关系</a:t>
            </a:r>
            <a:endParaRPr kumimoji="0" lang="en-GB" altLang="zh-CN" sz="2000">
              <a:latin typeface="Helvetica" pitchFamily="34" charset="0"/>
              <a:ea typeface="宋体" pitchFamily="2" charset="-122"/>
            </a:endParaRPr>
          </a:p>
        </p:txBody>
      </p:sp>
      <p:sp>
        <p:nvSpPr>
          <p:cNvPr id="47110" name="Text Box 49"/>
          <p:cNvSpPr txBox="1">
            <a:spLocks noChangeArrowheads="1"/>
          </p:cNvSpPr>
          <p:nvPr/>
        </p:nvSpPr>
        <p:spPr bwMode="auto">
          <a:xfrm>
            <a:off x="6002338" y="4673600"/>
            <a:ext cx="2100262" cy="58102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latin typeface="Times" pitchFamily="18" charset="0"/>
                <a:ea typeface="宋体" pitchFamily="2" charset="-122"/>
              </a:rPr>
              <a:t>事务通过对象间接地相互等待</a:t>
            </a:r>
            <a:endParaRPr kumimoji="0" lang="en-GB" altLang="zh-CN" sz="1600">
              <a:latin typeface="Times" pitchFamily="18" charset="0"/>
              <a:ea typeface="宋体" pitchFamily="2" charset="-122"/>
            </a:endParaRPr>
          </a:p>
        </p:txBody>
      </p:sp>
      <p:sp>
        <p:nvSpPr>
          <p:cNvPr id="47111" name="Text Box 50"/>
          <p:cNvSpPr txBox="1">
            <a:spLocks noChangeArrowheads="1"/>
          </p:cNvSpPr>
          <p:nvPr/>
        </p:nvSpPr>
        <p:spPr bwMode="auto">
          <a:xfrm>
            <a:off x="1666875" y="4170363"/>
            <a:ext cx="1428750" cy="10699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latin typeface="Times" pitchFamily="18" charset="0"/>
                <a:ea typeface="宋体" pitchFamily="2" charset="-122"/>
              </a:rPr>
              <a:t>对象可以省略（因为一个事务仅等待一个对象）</a:t>
            </a:r>
            <a:endParaRPr kumimoji="0" lang="en-GB" altLang="zh-CN" sz="1600">
              <a:latin typeface="Times" pitchFamily="18" charset="0"/>
              <a:ea typeface="宋体" pitchFamily="2" charset="-122"/>
            </a:endParaRPr>
          </a:p>
        </p:txBody>
      </p:sp>
      <p:sp>
        <p:nvSpPr>
          <p:cNvPr id="343091" name="AutoShape 51"/>
          <p:cNvSpPr>
            <a:spLocks noChangeArrowheads="1"/>
          </p:cNvSpPr>
          <p:nvPr/>
        </p:nvSpPr>
        <p:spPr bwMode="auto">
          <a:xfrm>
            <a:off x="3981450" y="4537075"/>
            <a:ext cx="706438" cy="601663"/>
          </a:xfrm>
          <a:prstGeom prst="leftArrow">
            <a:avLst>
              <a:gd name="adj1" fmla="val 50000"/>
              <a:gd name="adj2" fmla="val 29354"/>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43091"/>
                                        </p:tgtEl>
                                        <p:attrNameLst>
                                          <p:attrName>style.visibility</p:attrName>
                                        </p:attrNameLst>
                                      </p:cBhvr>
                                      <p:to>
                                        <p:strVal val="visible"/>
                                      </p:to>
                                    </p:set>
                                    <p:animEffect transition="in" filter="blinds(vertical)">
                                      <p:cBhvr>
                                        <p:cTn id="7" dur="500"/>
                                        <p:tgtEl>
                                          <p:spTgt spid="343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91"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US">
                <a:ea typeface="宋体" pitchFamily="2" charset="-122"/>
              </a:rPr>
              <a:t>等待图中的环路 </a:t>
            </a:r>
            <a:endParaRPr lang="en-GB" altLang="zh-CN">
              <a:ea typeface="宋体" pitchFamily="2" charset="-122"/>
            </a:endParaRPr>
          </a:p>
        </p:txBody>
      </p:sp>
      <p:sp>
        <p:nvSpPr>
          <p:cNvPr id="48131" name="Rectangle 3"/>
          <p:cNvSpPr>
            <a:spLocks noGrp="1" noChangeArrowheads="1"/>
          </p:cNvSpPr>
          <p:nvPr>
            <p:ph type="body" idx="1"/>
          </p:nvPr>
        </p:nvSpPr>
        <p:spPr>
          <a:xfrm>
            <a:off x="576263" y="4148138"/>
            <a:ext cx="8859837" cy="2462212"/>
          </a:xfrm>
        </p:spPr>
        <p:txBody>
          <a:bodyPr/>
          <a:lstStyle/>
          <a:p>
            <a:pPr>
              <a:lnSpc>
                <a:spcPct val="90000"/>
              </a:lnSpc>
            </a:pPr>
            <a:r>
              <a:rPr lang="zh-CN" altLang="en-US">
                <a:ea typeface="宋体" pitchFamily="2" charset="-122"/>
              </a:rPr>
              <a:t>假设等待图中包含环路</a:t>
            </a:r>
            <a:r>
              <a:rPr lang="en-US" altLang="zh-CN">
                <a:ea typeface="宋体" pitchFamily="2" charset="-122"/>
              </a:rPr>
              <a:t>T</a:t>
            </a:r>
            <a:r>
              <a:rPr lang="en-US" altLang="zh-CN">
                <a:ea typeface="宋体" pitchFamily="2" charset="-122"/>
                <a:sym typeface="Wingdings" pitchFamily="2" charset="2"/>
              </a:rPr>
              <a:t></a:t>
            </a:r>
            <a:r>
              <a:rPr lang="en-US" altLang="zh-CN">
                <a:ea typeface="宋体" pitchFamily="2" charset="-122"/>
              </a:rPr>
              <a:t>U</a:t>
            </a:r>
            <a:r>
              <a:rPr lang="en-US" altLang="zh-CN">
                <a:ea typeface="宋体" pitchFamily="2" charset="-122"/>
                <a:sym typeface="Wingdings" pitchFamily="2" charset="2"/>
              </a:rPr>
              <a:t></a:t>
            </a:r>
            <a:r>
              <a:rPr lang="en-US" altLang="zh-CN">
                <a:ea typeface="宋体" pitchFamily="2" charset="-122"/>
              </a:rPr>
              <a:t>…</a:t>
            </a:r>
            <a:r>
              <a:rPr lang="en-US" altLang="zh-CN">
                <a:ea typeface="宋体" pitchFamily="2" charset="-122"/>
                <a:sym typeface="Wingdings" pitchFamily="2" charset="2"/>
              </a:rPr>
              <a:t></a:t>
            </a:r>
            <a:r>
              <a:rPr lang="en-US" altLang="zh-CN">
                <a:ea typeface="宋体" pitchFamily="2" charset="-122"/>
              </a:rPr>
              <a:t>V</a:t>
            </a:r>
            <a:r>
              <a:rPr lang="en-US" altLang="zh-CN">
                <a:ea typeface="宋体" pitchFamily="2" charset="-122"/>
                <a:sym typeface="Wingdings" pitchFamily="2" charset="2"/>
              </a:rPr>
              <a:t></a:t>
            </a:r>
            <a:r>
              <a:rPr lang="en-US" altLang="zh-CN">
                <a:ea typeface="宋体" pitchFamily="2" charset="-122"/>
              </a:rPr>
              <a:t>T</a:t>
            </a:r>
            <a:endParaRPr lang="en-GB" altLang="zh-CN">
              <a:ea typeface="宋体" pitchFamily="2" charset="-122"/>
            </a:endParaRPr>
          </a:p>
          <a:p>
            <a:pPr lvl="1">
              <a:lnSpc>
                <a:spcPct val="90000"/>
              </a:lnSpc>
            </a:pPr>
            <a:r>
              <a:rPr lang="zh-CN" altLang="en-US" sz="2400">
                <a:ea typeface="宋体" pitchFamily="2" charset="-122"/>
              </a:rPr>
              <a:t>环路中的每一个事务都在等待下一个事务</a:t>
            </a:r>
          </a:p>
          <a:p>
            <a:pPr lvl="1">
              <a:lnSpc>
                <a:spcPct val="90000"/>
              </a:lnSpc>
            </a:pPr>
            <a:r>
              <a:rPr lang="zh-CN" altLang="en-US" sz="2400">
                <a:ea typeface="宋体" pitchFamily="2" charset="-122"/>
              </a:rPr>
              <a:t>所有的事务都阻塞着等待锁</a:t>
            </a:r>
          </a:p>
          <a:p>
            <a:pPr lvl="1">
              <a:lnSpc>
                <a:spcPct val="90000"/>
              </a:lnSpc>
            </a:pPr>
            <a:r>
              <a:rPr lang="zh-CN" altLang="en-US" sz="2400">
                <a:ea typeface="宋体" pitchFamily="2" charset="-122"/>
              </a:rPr>
              <a:t>没有一个锁会释放，那么，这些事务发生死锁了 </a:t>
            </a:r>
          </a:p>
          <a:p>
            <a:pPr lvl="1">
              <a:lnSpc>
                <a:spcPct val="90000"/>
              </a:lnSpc>
            </a:pPr>
            <a:r>
              <a:rPr lang="zh-CN" altLang="en-US" sz="2400">
                <a:ea typeface="宋体" pitchFamily="2" charset="-122"/>
              </a:rPr>
              <a:t>如果环路中的某一个事务被放弃，那么它的锁就被释放，环路就被打破了</a:t>
            </a:r>
            <a:r>
              <a:rPr lang="en-GB" altLang="zh-CN" sz="2400">
                <a:ea typeface="宋体" pitchFamily="2" charset="-122"/>
              </a:rPr>
              <a:t> </a:t>
            </a:r>
            <a:endParaRPr lang="zh-CN" altLang="en-GB" sz="2400">
              <a:ea typeface="宋体" pitchFamily="2" charset="-122"/>
            </a:endParaRPr>
          </a:p>
        </p:txBody>
      </p:sp>
      <p:grpSp>
        <p:nvGrpSpPr>
          <p:cNvPr id="48132" name="Group 4"/>
          <p:cNvGrpSpPr>
            <a:grpSpLocks/>
          </p:cNvGrpSpPr>
          <p:nvPr/>
        </p:nvGrpSpPr>
        <p:grpSpPr bwMode="auto">
          <a:xfrm>
            <a:off x="1368425" y="1257300"/>
            <a:ext cx="7429500" cy="2897188"/>
            <a:chOff x="874" y="1233"/>
            <a:chExt cx="4680" cy="1825"/>
          </a:xfrm>
        </p:grpSpPr>
        <p:sp>
          <p:nvSpPr>
            <p:cNvPr id="48133" name="Rectangle 5"/>
            <p:cNvSpPr>
              <a:spLocks noChangeArrowheads="1"/>
            </p:cNvSpPr>
            <p:nvPr/>
          </p:nvSpPr>
          <p:spPr bwMode="auto">
            <a:xfrm>
              <a:off x="2559" y="1233"/>
              <a:ext cx="327" cy="3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8134" name="Rectangle 6"/>
            <p:cNvSpPr>
              <a:spLocks noChangeArrowheads="1"/>
            </p:cNvSpPr>
            <p:nvPr/>
          </p:nvSpPr>
          <p:spPr bwMode="auto">
            <a:xfrm>
              <a:off x="2559" y="1233"/>
              <a:ext cx="351" cy="328"/>
            </a:xfrm>
            <a:prstGeom prst="rect">
              <a:avLst/>
            </a:prstGeom>
            <a:noFill/>
            <a:ln w="555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8135" name="Rectangle 7"/>
            <p:cNvSpPr>
              <a:spLocks noChangeArrowheads="1"/>
            </p:cNvSpPr>
            <p:nvPr/>
          </p:nvSpPr>
          <p:spPr bwMode="auto">
            <a:xfrm>
              <a:off x="2664" y="1283"/>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a:solidFill>
                    <a:srgbClr val="000000"/>
                  </a:solidFill>
                  <a:ea typeface="宋体" pitchFamily="2" charset="-122"/>
                </a:rPr>
                <a:t>U</a:t>
              </a:r>
              <a:endParaRPr kumimoji="0" lang="en-GB" altLang="zh-CN" sz="2400">
                <a:latin typeface="Times" pitchFamily="18" charset="0"/>
                <a:ea typeface="宋体" pitchFamily="2" charset="-122"/>
              </a:endParaRPr>
            </a:p>
          </p:txBody>
        </p:sp>
        <p:sp>
          <p:nvSpPr>
            <p:cNvPr id="48136" name="Rectangle 8"/>
            <p:cNvSpPr>
              <a:spLocks noChangeArrowheads="1"/>
            </p:cNvSpPr>
            <p:nvPr/>
          </p:nvSpPr>
          <p:spPr bwMode="auto">
            <a:xfrm>
              <a:off x="1880" y="2731"/>
              <a:ext cx="304" cy="3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8137" name="Rectangle 9"/>
            <p:cNvSpPr>
              <a:spLocks noChangeArrowheads="1"/>
            </p:cNvSpPr>
            <p:nvPr/>
          </p:nvSpPr>
          <p:spPr bwMode="auto">
            <a:xfrm>
              <a:off x="1880" y="2731"/>
              <a:ext cx="328" cy="327"/>
            </a:xfrm>
            <a:prstGeom prst="rect">
              <a:avLst/>
            </a:prstGeom>
            <a:noFill/>
            <a:ln w="555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8138" name="Rectangle 10"/>
            <p:cNvSpPr>
              <a:spLocks noChangeArrowheads="1"/>
            </p:cNvSpPr>
            <p:nvPr/>
          </p:nvSpPr>
          <p:spPr bwMode="auto">
            <a:xfrm>
              <a:off x="1985" y="2780"/>
              <a:ext cx="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a:solidFill>
                    <a:srgbClr val="000000"/>
                  </a:solidFill>
                  <a:ea typeface="宋体" pitchFamily="2" charset="-122"/>
                </a:rPr>
                <a:t>V</a:t>
              </a:r>
              <a:endParaRPr kumimoji="0" lang="en-GB" altLang="zh-CN" sz="2400">
                <a:latin typeface="Times" pitchFamily="18" charset="0"/>
                <a:ea typeface="宋体" pitchFamily="2" charset="-122"/>
              </a:endParaRPr>
            </a:p>
          </p:txBody>
        </p:sp>
        <p:sp>
          <p:nvSpPr>
            <p:cNvPr id="48139" name="Rectangle 11"/>
            <p:cNvSpPr>
              <a:spLocks noChangeArrowheads="1"/>
            </p:cNvSpPr>
            <p:nvPr/>
          </p:nvSpPr>
          <p:spPr bwMode="auto">
            <a:xfrm>
              <a:off x="874" y="1842"/>
              <a:ext cx="328" cy="3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8140" name="Rectangle 12"/>
            <p:cNvSpPr>
              <a:spLocks noChangeArrowheads="1"/>
            </p:cNvSpPr>
            <p:nvPr/>
          </p:nvSpPr>
          <p:spPr bwMode="auto">
            <a:xfrm>
              <a:off x="874" y="1842"/>
              <a:ext cx="351" cy="327"/>
            </a:xfrm>
            <a:prstGeom prst="rect">
              <a:avLst/>
            </a:prstGeom>
            <a:noFill/>
            <a:ln w="555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8141" name="Rectangle 13"/>
            <p:cNvSpPr>
              <a:spLocks noChangeArrowheads="1"/>
            </p:cNvSpPr>
            <p:nvPr/>
          </p:nvSpPr>
          <p:spPr bwMode="auto">
            <a:xfrm>
              <a:off x="1001" y="1891"/>
              <a:ext cx="1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48142" name="Arc 14"/>
            <p:cNvSpPr>
              <a:spLocks/>
            </p:cNvSpPr>
            <p:nvPr/>
          </p:nvSpPr>
          <p:spPr bwMode="auto">
            <a:xfrm>
              <a:off x="2395" y="1311"/>
              <a:ext cx="152" cy="103"/>
            </a:xfrm>
            <a:custGeom>
              <a:avLst/>
              <a:gdLst>
                <a:gd name="T0" fmla="*/ 0 w 21600"/>
                <a:gd name="T1" fmla="*/ 0 h 14602"/>
                <a:gd name="T2" fmla="*/ 0 w 21600"/>
                <a:gd name="T3" fmla="*/ 0 h 14602"/>
                <a:gd name="T4" fmla="*/ 0 w 21600"/>
                <a:gd name="T5" fmla="*/ 0 h 14602"/>
                <a:gd name="T6" fmla="*/ 0 60000 65536"/>
                <a:gd name="T7" fmla="*/ 0 60000 65536"/>
                <a:gd name="T8" fmla="*/ 0 60000 65536"/>
              </a:gdLst>
              <a:ahLst/>
              <a:cxnLst>
                <a:cxn ang="T6">
                  <a:pos x="T0" y="T1"/>
                </a:cxn>
                <a:cxn ang="T7">
                  <a:pos x="T2" y="T3"/>
                </a:cxn>
                <a:cxn ang="T8">
                  <a:pos x="T4" y="T5"/>
                </a:cxn>
              </a:cxnLst>
              <a:rect l="0" t="0" r="r" b="b"/>
              <a:pathLst>
                <a:path w="21600" h="14602" fill="none" extrusionOk="0">
                  <a:moveTo>
                    <a:pt x="1271" y="14602"/>
                  </a:moveTo>
                  <a:cubicBezTo>
                    <a:pt x="430" y="12259"/>
                    <a:pt x="0" y="9789"/>
                    <a:pt x="0" y="7301"/>
                  </a:cubicBezTo>
                  <a:cubicBezTo>
                    <a:pt x="-1" y="4812"/>
                    <a:pt x="430" y="2342"/>
                    <a:pt x="1271" y="-1"/>
                  </a:cubicBezTo>
                </a:path>
                <a:path w="21600" h="14602" stroke="0" extrusionOk="0">
                  <a:moveTo>
                    <a:pt x="1271" y="14602"/>
                  </a:moveTo>
                  <a:cubicBezTo>
                    <a:pt x="430" y="12259"/>
                    <a:pt x="0" y="9789"/>
                    <a:pt x="0" y="7301"/>
                  </a:cubicBezTo>
                  <a:cubicBezTo>
                    <a:pt x="-1" y="4812"/>
                    <a:pt x="430" y="2342"/>
                    <a:pt x="1271" y="-1"/>
                  </a:cubicBezTo>
                  <a:lnTo>
                    <a:pt x="21600" y="7301"/>
                  </a:lnTo>
                  <a:lnTo>
                    <a:pt x="1271" y="14602"/>
                  </a:lnTo>
                  <a:close/>
                </a:path>
              </a:pathLst>
            </a:custGeom>
            <a:solidFill>
              <a:srgbClr val="000000"/>
            </a:solidFill>
            <a:ln w="55563">
              <a:solidFill>
                <a:srgbClr val="000000"/>
              </a:solidFill>
              <a:round/>
              <a:headEnd/>
              <a:tailEnd/>
            </a:ln>
          </p:spPr>
          <p:txBody>
            <a:bodyPr/>
            <a:lstStyle/>
            <a:p>
              <a:endParaRPr lang="en-US"/>
            </a:p>
          </p:txBody>
        </p:sp>
        <p:sp>
          <p:nvSpPr>
            <p:cNvPr id="48143" name="Arc 15"/>
            <p:cNvSpPr>
              <a:spLocks/>
            </p:cNvSpPr>
            <p:nvPr/>
          </p:nvSpPr>
          <p:spPr bwMode="auto">
            <a:xfrm>
              <a:off x="1108" y="1375"/>
              <a:ext cx="1439" cy="490"/>
            </a:xfrm>
            <a:custGeom>
              <a:avLst/>
              <a:gdLst>
                <a:gd name="T0" fmla="*/ 0 w 21600"/>
                <a:gd name="T1" fmla="*/ 0 h 21547"/>
                <a:gd name="T2" fmla="*/ 0 w 21600"/>
                <a:gd name="T3" fmla="*/ 0 h 21547"/>
                <a:gd name="T4" fmla="*/ 0 w 21600"/>
                <a:gd name="T5" fmla="*/ 0 h 21547"/>
                <a:gd name="T6" fmla="*/ 0 60000 65536"/>
                <a:gd name="T7" fmla="*/ 0 60000 65536"/>
                <a:gd name="T8" fmla="*/ 0 60000 65536"/>
              </a:gdLst>
              <a:ahLst/>
              <a:cxnLst>
                <a:cxn ang="T6">
                  <a:pos x="T0" y="T1"/>
                </a:cxn>
                <a:cxn ang="T7">
                  <a:pos x="T2" y="T3"/>
                </a:cxn>
                <a:cxn ang="T8">
                  <a:pos x="T4" y="T5"/>
                </a:cxn>
              </a:cxnLst>
              <a:rect l="0" t="0" r="r" b="b"/>
              <a:pathLst>
                <a:path w="21600" h="21547" fill="none" extrusionOk="0">
                  <a:moveTo>
                    <a:pt x="0" y="21547"/>
                  </a:moveTo>
                  <a:cubicBezTo>
                    <a:pt x="0" y="10199"/>
                    <a:pt x="8780" y="787"/>
                    <a:pt x="20099" y="-1"/>
                  </a:cubicBezTo>
                </a:path>
                <a:path w="21600" h="21547" stroke="0" extrusionOk="0">
                  <a:moveTo>
                    <a:pt x="0" y="21547"/>
                  </a:moveTo>
                  <a:cubicBezTo>
                    <a:pt x="0" y="10199"/>
                    <a:pt x="8780" y="787"/>
                    <a:pt x="20099" y="-1"/>
                  </a:cubicBezTo>
                  <a:lnTo>
                    <a:pt x="21600" y="21547"/>
                  </a:lnTo>
                  <a:lnTo>
                    <a:pt x="0" y="21547"/>
                  </a:lnTo>
                  <a:close/>
                </a:path>
              </a:pathLst>
            </a:custGeom>
            <a:noFill/>
            <a:ln w="555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44" name="Arc 16"/>
            <p:cNvSpPr>
              <a:spLocks/>
            </p:cNvSpPr>
            <p:nvPr/>
          </p:nvSpPr>
          <p:spPr bwMode="auto">
            <a:xfrm>
              <a:off x="1015" y="2157"/>
              <a:ext cx="103" cy="152"/>
            </a:xfrm>
            <a:custGeom>
              <a:avLst/>
              <a:gdLst>
                <a:gd name="T0" fmla="*/ 0 w 14646"/>
                <a:gd name="T1" fmla="*/ 0 h 21600"/>
                <a:gd name="T2" fmla="*/ 0 w 14646"/>
                <a:gd name="T3" fmla="*/ 0 h 21600"/>
                <a:gd name="T4" fmla="*/ 0 w 14646"/>
                <a:gd name="T5" fmla="*/ 0 h 21600"/>
                <a:gd name="T6" fmla="*/ 0 60000 65536"/>
                <a:gd name="T7" fmla="*/ 0 60000 65536"/>
                <a:gd name="T8" fmla="*/ 0 60000 65536"/>
              </a:gdLst>
              <a:ahLst/>
              <a:cxnLst>
                <a:cxn ang="T6">
                  <a:pos x="T0" y="T1"/>
                </a:cxn>
                <a:cxn ang="T7">
                  <a:pos x="T2" y="T3"/>
                </a:cxn>
                <a:cxn ang="T8">
                  <a:pos x="T4" y="T5"/>
                </a:cxn>
              </a:cxnLst>
              <a:rect l="0" t="0" r="r" b="b"/>
              <a:pathLst>
                <a:path w="14646" h="21600" fill="none" extrusionOk="0">
                  <a:moveTo>
                    <a:pt x="14646" y="19303"/>
                  </a:moveTo>
                  <a:cubicBezTo>
                    <a:pt x="11638" y="20813"/>
                    <a:pt x="8320" y="21599"/>
                    <a:pt x="4955" y="21600"/>
                  </a:cubicBezTo>
                  <a:cubicBezTo>
                    <a:pt x="3286" y="21600"/>
                    <a:pt x="1623" y="21406"/>
                    <a:pt x="-1" y="21023"/>
                  </a:cubicBezTo>
                </a:path>
                <a:path w="14646" h="21600" stroke="0" extrusionOk="0">
                  <a:moveTo>
                    <a:pt x="14646" y="19303"/>
                  </a:moveTo>
                  <a:cubicBezTo>
                    <a:pt x="11638" y="20813"/>
                    <a:pt x="8320" y="21599"/>
                    <a:pt x="4955" y="21600"/>
                  </a:cubicBezTo>
                  <a:cubicBezTo>
                    <a:pt x="3286" y="21600"/>
                    <a:pt x="1623" y="21406"/>
                    <a:pt x="-1" y="21023"/>
                  </a:cubicBezTo>
                  <a:lnTo>
                    <a:pt x="4955" y="0"/>
                  </a:lnTo>
                  <a:lnTo>
                    <a:pt x="14646" y="19303"/>
                  </a:lnTo>
                  <a:close/>
                </a:path>
              </a:pathLst>
            </a:custGeom>
            <a:solidFill>
              <a:srgbClr val="000000"/>
            </a:solidFill>
            <a:ln w="55563">
              <a:solidFill>
                <a:srgbClr val="000000"/>
              </a:solidFill>
              <a:round/>
              <a:headEnd/>
              <a:tailEnd/>
            </a:ln>
          </p:spPr>
          <p:txBody>
            <a:bodyPr/>
            <a:lstStyle/>
            <a:p>
              <a:endParaRPr lang="en-US"/>
            </a:p>
          </p:txBody>
        </p:sp>
        <p:sp>
          <p:nvSpPr>
            <p:cNvPr id="48145" name="Arc 17"/>
            <p:cNvSpPr>
              <a:spLocks/>
            </p:cNvSpPr>
            <p:nvPr/>
          </p:nvSpPr>
          <p:spPr bwMode="auto">
            <a:xfrm>
              <a:off x="1069" y="2169"/>
              <a:ext cx="811" cy="772"/>
            </a:xfrm>
            <a:custGeom>
              <a:avLst/>
              <a:gdLst>
                <a:gd name="T0" fmla="*/ 0 w 21391"/>
                <a:gd name="T1" fmla="*/ 0 h 21600"/>
                <a:gd name="T2" fmla="*/ 0 w 21391"/>
                <a:gd name="T3" fmla="*/ 0 h 21600"/>
                <a:gd name="T4" fmla="*/ 0 w 21391"/>
                <a:gd name="T5" fmla="*/ 0 h 21600"/>
                <a:gd name="T6" fmla="*/ 0 60000 65536"/>
                <a:gd name="T7" fmla="*/ 0 60000 65536"/>
                <a:gd name="T8" fmla="*/ 0 60000 65536"/>
              </a:gdLst>
              <a:ahLst/>
              <a:cxnLst>
                <a:cxn ang="T6">
                  <a:pos x="T0" y="T1"/>
                </a:cxn>
                <a:cxn ang="T7">
                  <a:pos x="T2" y="T3"/>
                </a:cxn>
                <a:cxn ang="T8">
                  <a:pos x="T4" y="T5"/>
                </a:cxn>
              </a:cxnLst>
              <a:rect l="0" t="0" r="r" b="b"/>
              <a:pathLst>
                <a:path w="21391" h="21600" fill="none" extrusionOk="0">
                  <a:moveTo>
                    <a:pt x="21391" y="21600"/>
                  </a:moveTo>
                  <a:cubicBezTo>
                    <a:pt x="10618" y="21600"/>
                    <a:pt x="1492" y="13662"/>
                    <a:pt x="-1" y="2994"/>
                  </a:cubicBezTo>
                </a:path>
                <a:path w="21391" h="21600" stroke="0" extrusionOk="0">
                  <a:moveTo>
                    <a:pt x="21391" y="21600"/>
                  </a:moveTo>
                  <a:cubicBezTo>
                    <a:pt x="10618" y="21600"/>
                    <a:pt x="1492" y="13662"/>
                    <a:pt x="-1" y="2994"/>
                  </a:cubicBezTo>
                  <a:lnTo>
                    <a:pt x="21391" y="0"/>
                  </a:lnTo>
                  <a:lnTo>
                    <a:pt x="21391" y="21600"/>
                  </a:lnTo>
                  <a:close/>
                </a:path>
              </a:pathLst>
            </a:custGeom>
            <a:noFill/>
            <a:ln w="555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46" name="Arc 18"/>
            <p:cNvSpPr>
              <a:spLocks/>
            </p:cNvSpPr>
            <p:nvPr/>
          </p:nvSpPr>
          <p:spPr bwMode="auto">
            <a:xfrm>
              <a:off x="5228" y="1772"/>
              <a:ext cx="103" cy="152"/>
            </a:xfrm>
            <a:custGeom>
              <a:avLst/>
              <a:gdLst>
                <a:gd name="T0" fmla="*/ 0 w 14647"/>
                <a:gd name="T1" fmla="*/ 0 h 21576"/>
                <a:gd name="T2" fmla="*/ 0 w 14647"/>
                <a:gd name="T3" fmla="*/ 0 h 21576"/>
                <a:gd name="T4" fmla="*/ 0 w 14647"/>
                <a:gd name="T5" fmla="*/ 0 h 21576"/>
                <a:gd name="T6" fmla="*/ 0 60000 65536"/>
                <a:gd name="T7" fmla="*/ 0 60000 65536"/>
                <a:gd name="T8" fmla="*/ 0 60000 65536"/>
              </a:gdLst>
              <a:ahLst/>
              <a:cxnLst>
                <a:cxn ang="T6">
                  <a:pos x="T0" y="T1"/>
                </a:cxn>
                <a:cxn ang="T7">
                  <a:pos x="T2" y="T3"/>
                </a:cxn>
                <a:cxn ang="T8">
                  <a:pos x="T4" y="T5"/>
                </a:cxn>
              </a:cxnLst>
              <a:rect l="0" t="0" r="r" b="b"/>
              <a:pathLst>
                <a:path w="14647" h="21576" fill="none" extrusionOk="0">
                  <a:moveTo>
                    <a:pt x="-1" y="5701"/>
                  </a:moveTo>
                  <a:cubicBezTo>
                    <a:pt x="3736" y="2252"/>
                    <a:pt x="8571" y="233"/>
                    <a:pt x="13650" y="-2"/>
                  </a:cubicBezTo>
                </a:path>
                <a:path w="14647" h="21576" stroke="0" extrusionOk="0">
                  <a:moveTo>
                    <a:pt x="-1" y="5701"/>
                  </a:moveTo>
                  <a:cubicBezTo>
                    <a:pt x="3736" y="2252"/>
                    <a:pt x="8571" y="233"/>
                    <a:pt x="13650" y="-2"/>
                  </a:cubicBezTo>
                  <a:lnTo>
                    <a:pt x="14647" y="21576"/>
                  </a:lnTo>
                  <a:lnTo>
                    <a:pt x="-1" y="5701"/>
                  </a:lnTo>
                  <a:close/>
                </a:path>
              </a:pathLst>
            </a:custGeom>
            <a:solidFill>
              <a:srgbClr val="000000"/>
            </a:solidFill>
            <a:ln w="55563">
              <a:solidFill>
                <a:srgbClr val="000000"/>
              </a:solidFill>
              <a:round/>
              <a:headEnd/>
              <a:tailEnd/>
            </a:ln>
          </p:spPr>
          <p:txBody>
            <a:bodyPr/>
            <a:lstStyle/>
            <a:p>
              <a:endParaRPr lang="en-US"/>
            </a:p>
          </p:txBody>
        </p:sp>
        <p:sp>
          <p:nvSpPr>
            <p:cNvPr id="48147" name="Arc 19"/>
            <p:cNvSpPr>
              <a:spLocks/>
            </p:cNvSpPr>
            <p:nvPr/>
          </p:nvSpPr>
          <p:spPr bwMode="auto">
            <a:xfrm>
              <a:off x="2897" y="1374"/>
              <a:ext cx="2423" cy="562"/>
            </a:xfrm>
            <a:custGeom>
              <a:avLst/>
              <a:gdLst>
                <a:gd name="T0" fmla="*/ 0 w 21204"/>
                <a:gd name="T1" fmla="*/ 0 h 21600"/>
                <a:gd name="T2" fmla="*/ 4 w 21204"/>
                <a:gd name="T3" fmla="*/ 0 h 21600"/>
                <a:gd name="T4" fmla="*/ 0 w 21204"/>
                <a:gd name="T5" fmla="*/ 0 h 21600"/>
                <a:gd name="T6" fmla="*/ 0 60000 65536"/>
                <a:gd name="T7" fmla="*/ 0 60000 65536"/>
                <a:gd name="T8" fmla="*/ 0 60000 65536"/>
              </a:gdLst>
              <a:ahLst/>
              <a:cxnLst>
                <a:cxn ang="T6">
                  <a:pos x="T0" y="T1"/>
                </a:cxn>
                <a:cxn ang="T7">
                  <a:pos x="T2" y="T3"/>
                </a:cxn>
                <a:cxn ang="T8">
                  <a:pos x="T4" y="T5"/>
                </a:cxn>
              </a:cxnLst>
              <a:rect l="0" t="0" r="r" b="b"/>
              <a:pathLst>
                <a:path w="21204" h="21600" fill="none" extrusionOk="0">
                  <a:moveTo>
                    <a:pt x="-1" y="0"/>
                  </a:moveTo>
                  <a:cubicBezTo>
                    <a:pt x="2" y="0"/>
                    <a:pt x="5" y="-1"/>
                    <a:pt x="8" y="0"/>
                  </a:cubicBezTo>
                  <a:cubicBezTo>
                    <a:pt x="10334" y="0"/>
                    <a:pt x="19217" y="7309"/>
                    <a:pt x="21204" y="17443"/>
                  </a:cubicBezTo>
                </a:path>
                <a:path w="21204" h="21600" stroke="0" extrusionOk="0">
                  <a:moveTo>
                    <a:pt x="-1" y="0"/>
                  </a:moveTo>
                  <a:cubicBezTo>
                    <a:pt x="2" y="0"/>
                    <a:pt x="5" y="-1"/>
                    <a:pt x="8" y="0"/>
                  </a:cubicBezTo>
                  <a:cubicBezTo>
                    <a:pt x="10334" y="0"/>
                    <a:pt x="19217" y="7309"/>
                    <a:pt x="21204" y="17443"/>
                  </a:cubicBezTo>
                  <a:lnTo>
                    <a:pt x="8" y="21600"/>
                  </a:lnTo>
                  <a:lnTo>
                    <a:pt x="-1" y="0"/>
                  </a:lnTo>
                  <a:close/>
                </a:path>
              </a:pathLst>
            </a:custGeom>
            <a:noFill/>
            <a:ln w="555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48" name="Arc 20"/>
            <p:cNvSpPr>
              <a:spLocks/>
            </p:cNvSpPr>
            <p:nvPr/>
          </p:nvSpPr>
          <p:spPr bwMode="auto">
            <a:xfrm>
              <a:off x="4536" y="2644"/>
              <a:ext cx="152" cy="103"/>
            </a:xfrm>
            <a:custGeom>
              <a:avLst/>
              <a:gdLst>
                <a:gd name="T0" fmla="*/ 0 w 21600"/>
                <a:gd name="T1" fmla="*/ 0 h 14602"/>
                <a:gd name="T2" fmla="*/ 0 w 21600"/>
                <a:gd name="T3" fmla="*/ 0 h 14602"/>
                <a:gd name="T4" fmla="*/ 0 w 21600"/>
                <a:gd name="T5" fmla="*/ 0 h 14602"/>
                <a:gd name="T6" fmla="*/ 0 60000 65536"/>
                <a:gd name="T7" fmla="*/ 0 60000 65536"/>
                <a:gd name="T8" fmla="*/ 0 60000 65536"/>
              </a:gdLst>
              <a:ahLst/>
              <a:cxnLst>
                <a:cxn ang="T6">
                  <a:pos x="T0" y="T1"/>
                </a:cxn>
                <a:cxn ang="T7">
                  <a:pos x="T2" y="T3"/>
                </a:cxn>
                <a:cxn ang="T8">
                  <a:pos x="T4" y="T5"/>
                </a:cxn>
              </a:cxnLst>
              <a:rect l="0" t="0" r="r" b="b"/>
              <a:pathLst>
                <a:path w="21600" h="14602" fill="none" extrusionOk="0">
                  <a:moveTo>
                    <a:pt x="20328" y="-1"/>
                  </a:moveTo>
                  <a:cubicBezTo>
                    <a:pt x="21169" y="2342"/>
                    <a:pt x="21600" y="4812"/>
                    <a:pt x="21600" y="7301"/>
                  </a:cubicBezTo>
                  <a:cubicBezTo>
                    <a:pt x="21600" y="9789"/>
                    <a:pt x="21169" y="12259"/>
                    <a:pt x="20328" y="14602"/>
                  </a:cubicBezTo>
                </a:path>
                <a:path w="21600" h="14602" stroke="0" extrusionOk="0">
                  <a:moveTo>
                    <a:pt x="20328" y="-1"/>
                  </a:moveTo>
                  <a:cubicBezTo>
                    <a:pt x="21169" y="2342"/>
                    <a:pt x="21600" y="4812"/>
                    <a:pt x="21600" y="7301"/>
                  </a:cubicBezTo>
                  <a:cubicBezTo>
                    <a:pt x="21600" y="9789"/>
                    <a:pt x="21169" y="12259"/>
                    <a:pt x="20328" y="14602"/>
                  </a:cubicBezTo>
                  <a:lnTo>
                    <a:pt x="0" y="7301"/>
                  </a:lnTo>
                  <a:lnTo>
                    <a:pt x="20328" y="-1"/>
                  </a:lnTo>
                  <a:close/>
                </a:path>
              </a:pathLst>
            </a:custGeom>
            <a:solidFill>
              <a:srgbClr val="000000"/>
            </a:solidFill>
            <a:ln w="55563">
              <a:solidFill>
                <a:srgbClr val="000000"/>
              </a:solidFill>
              <a:round/>
              <a:headEnd/>
              <a:tailEnd/>
            </a:ln>
          </p:spPr>
          <p:txBody>
            <a:bodyPr/>
            <a:lstStyle/>
            <a:p>
              <a:endParaRPr lang="en-US"/>
            </a:p>
          </p:txBody>
        </p:sp>
        <p:sp>
          <p:nvSpPr>
            <p:cNvPr id="48149" name="Arc 21"/>
            <p:cNvSpPr>
              <a:spLocks/>
            </p:cNvSpPr>
            <p:nvPr/>
          </p:nvSpPr>
          <p:spPr bwMode="auto">
            <a:xfrm>
              <a:off x="4524" y="2087"/>
              <a:ext cx="889" cy="615"/>
            </a:xfrm>
            <a:custGeom>
              <a:avLst/>
              <a:gdLst>
                <a:gd name="T0" fmla="*/ 0 w 21600"/>
                <a:gd name="T1" fmla="*/ 0 h 21439"/>
                <a:gd name="T2" fmla="*/ 0 w 21600"/>
                <a:gd name="T3" fmla="*/ 0 h 21439"/>
                <a:gd name="T4" fmla="*/ 0 w 21600"/>
                <a:gd name="T5" fmla="*/ 0 h 21439"/>
                <a:gd name="T6" fmla="*/ 0 60000 65536"/>
                <a:gd name="T7" fmla="*/ 0 60000 65536"/>
                <a:gd name="T8" fmla="*/ 0 60000 65536"/>
              </a:gdLst>
              <a:ahLst/>
              <a:cxnLst>
                <a:cxn ang="T6">
                  <a:pos x="T0" y="T1"/>
                </a:cxn>
                <a:cxn ang="T7">
                  <a:pos x="T2" y="T3"/>
                </a:cxn>
                <a:cxn ang="T8">
                  <a:pos x="T4" y="T5"/>
                </a:cxn>
              </a:cxnLst>
              <a:rect l="0" t="0" r="r" b="b"/>
              <a:pathLst>
                <a:path w="21600" h="21439" fill="none" extrusionOk="0">
                  <a:moveTo>
                    <a:pt x="21600" y="0"/>
                  </a:moveTo>
                  <a:cubicBezTo>
                    <a:pt x="21600" y="10914"/>
                    <a:pt x="13458" y="20113"/>
                    <a:pt x="2625" y="21439"/>
                  </a:cubicBezTo>
                </a:path>
                <a:path w="21600" h="21439" stroke="0" extrusionOk="0">
                  <a:moveTo>
                    <a:pt x="21600" y="0"/>
                  </a:moveTo>
                  <a:cubicBezTo>
                    <a:pt x="21600" y="10914"/>
                    <a:pt x="13458" y="20113"/>
                    <a:pt x="2625" y="21439"/>
                  </a:cubicBezTo>
                  <a:lnTo>
                    <a:pt x="0" y="0"/>
                  </a:lnTo>
                  <a:lnTo>
                    <a:pt x="21600" y="0"/>
                  </a:lnTo>
                  <a:close/>
                </a:path>
              </a:pathLst>
            </a:custGeom>
            <a:noFill/>
            <a:ln w="555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50" name="Arc 22"/>
            <p:cNvSpPr>
              <a:spLocks/>
            </p:cNvSpPr>
            <p:nvPr/>
          </p:nvSpPr>
          <p:spPr bwMode="auto">
            <a:xfrm>
              <a:off x="2196" y="2832"/>
              <a:ext cx="152" cy="103"/>
            </a:xfrm>
            <a:custGeom>
              <a:avLst/>
              <a:gdLst>
                <a:gd name="T0" fmla="*/ 0 w 21600"/>
                <a:gd name="T1" fmla="*/ 0 h 14602"/>
                <a:gd name="T2" fmla="*/ 0 w 21600"/>
                <a:gd name="T3" fmla="*/ 0 h 14602"/>
                <a:gd name="T4" fmla="*/ 0 w 21600"/>
                <a:gd name="T5" fmla="*/ 0 h 14602"/>
                <a:gd name="T6" fmla="*/ 0 60000 65536"/>
                <a:gd name="T7" fmla="*/ 0 60000 65536"/>
                <a:gd name="T8" fmla="*/ 0 60000 65536"/>
              </a:gdLst>
              <a:ahLst/>
              <a:cxnLst>
                <a:cxn ang="T6">
                  <a:pos x="T0" y="T1"/>
                </a:cxn>
                <a:cxn ang="T7">
                  <a:pos x="T2" y="T3"/>
                </a:cxn>
                <a:cxn ang="T8">
                  <a:pos x="T4" y="T5"/>
                </a:cxn>
              </a:cxnLst>
              <a:rect l="0" t="0" r="r" b="b"/>
              <a:pathLst>
                <a:path w="21600" h="14602" fill="none" extrusionOk="0">
                  <a:moveTo>
                    <a:pt x="20328" y="-1"/>
                  </a:moveTo>
                  <a:cubicBezTo>
                    <a:pt x="21169" y="2342"/>
                    <a:pt x="21600" y="4812"/>
                    <a:pt x="21600" y="7301"/>
                  </a:cubicBezTo>
                  <a:cubicBezTo>
                    <a:pt x="21600" y="9789"/>
                    <a:pt x="21169" y="12259"/>
                    <a:pt x="20328" y="14602"/>
                  </a:cubicBezTo>
                </a:path>
                <a:path w="21600" h="14602" stroke="0" extrusionOk="0">
                  <a:moveTo>
                    <a:pt x="20328" y="-1"/>
                  </a:moveTo>
                  <a:cubicBezTo>
                    <a:pt x="21169" y="2342"/>
                    <a:pt x="21600" y="4812"/>
                    <a:pt x="21600" y="7301"/>
                  </a:cubicBezTo>
                  <a:cubicBezTo>
                    <a:pt x="21600" y="9789"/>
                    <a:pt x="21169" y="12259"/>
                    <a:pt x="20328" y="14602"/>
                  </a:cubicBezTo>
                  <a:lnTo>
                    <a:pt x="0" y="7301"/>
                  </a:lnTo>
                  <a:lnTo>
                    <a:pt x="20328" y="-1"/>
                  </a:lnTo>
                  <a:close/>
                </a:path>
              </a:pathLst>
            </a:custGeom>
            <a:solidFill>
              <a:srgbClr val="000000"/>
            </a:solidFill>
            <a:ln w="55563">
              <a:solidFill>
                <a:srgbClr val="000000"/>
              </a:solidFill>
              <a:round/>
              <a:headEnd/>
              <a:tailEnd/>
            </a:ln>
          </p:spPr>
          <p:txBody>
            <a:bodyPr/>
            <a:lstStyle/>
            <a:p>
              <a:endParaRPr lang="en-US"/>
            </a:p>
          </p:txBody>
        </p:sp>
        <p:sp>
          <p:nvSpPr>
            <p:cNvPr id="48151" name="Arc 23"/>
            <p:cNvSpPr>
              <a:spLocks/>
            </p:cNvSpPr>
            <p:nvPr/>
          </p:nvSpPr>
          <p:spPr bwMode="auto">
            <a:xfrm>
              <a:off x="2219" y="2578"/>
              <a:ext cx="2141" cy="316"/>
            </a:xfrm>
            <a:custGeom>
              <a:avLst/>
              <a:gdLst>
                <a:gd name="T0" fmla="*/ 2 w 21600"/>
                <a:gd name="T1" fmla="*/ 0 h 21654"/>
                <a:gd name="T2" fmla="*/ 0 w 21600"/>
                <a:gd name="T3" fmla="*/ 0 h 21654"/>
                <a:gd name="T4" fmla="*/ 0 w 21600"/>
                <a:gd name="T5" fmla="*/ 0 h 21654"/>
                <a:gd name="T6" fmla="*/ 0 60000 65536"/>
                <a:gd name="T7" fmla="*/ 0 60000 65536"/>
                <a:gd name="T8" fmla="*/ 0 60000 65536"/>
              </a:gdLst>
              <a:ahLst/>
              <a:cxnLst>
                <a:cxn ang="T6">
                  <a:pos x="T0" y="T1"/>
                </a:cxn>
                <a:cxn ang="T7">
                  <a:pos x="T2" y="T3"/>
                </a:cxn>
                <a:cxn ang="T8">
                  <a:pos x="T4" y="T5"/>
                </a:cxn>
              </a:cxnLst>
              <a:rect l="0" t="0" r="r" b="b"/>
              <a:pathLst>
                <a:path w="21600" h="21654" fill="none" extrusionOk="0">
                  <a:moveTo>
                    <a:pt x="21599" y="-1"/>
                  </a:moveTo>
                  <a:cubicBezTo>
                    <a:pt x="21599" y="22"/>
                    <a:pt x="21600" y="45"/>
                    <a:pt x="21600" y="68"/>
                  </a:cubicBezTo>
                  <a:cubicBezTo>
                    <a:pt x="21600" y="11705"/>
                    <a:pt x="12379" y="21251"/>
                    <a:pt x="749" y="21655"/>
                  </a:cubicBezTo>
                </a:path>
                <a:path w="21600" h="21654" stroke="0" extrusionOk="0">
                  <a:moveTo>
                    <a:pt x="21599" y="-1"/>
                  </a:moveTo>
                  <a:cubicBezTo>
                    <a:pt x="21599" y="22"/>
                    <a:pt x="21600" y="45"/>
                    <a:pt x="21600" y="68"/>
                  </a:cubicBezTo>
                  <a:cubicBezTo>
                    <a:pt x="21600" y="11705"/>
                    <a:pt x="12379" y="21251"/>
                    <a:pt x="749" y="21655"/>
                  </a:cubicBezTo>
                  <a:lnTo>
                    <a:pt x="0" y="68"/>
                  </a:lnTo>
                  <a:lnTo>
                    <a:pt x="21599" y="-1"/>
                  </a:lnTo>
                  <a:close/>
                </a:path>
              </a:pathLst>
            </a:custGeom>
            <a:noFill/>
            <a:ln w="555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52" name="Rectangle 24"/>
            <p:cNvSpPr>
              <a:spLocks noChangeArrowheads="1"/>
            </p:cNvSpPr>
            <p:nvPr/>
          </p:nvSpPr>
          <p:spPr bwMode="auto">
            <a:xfrm>
              <a:off x="4220" y="2520"/>
              <a:ext cx="327" cy="3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8153" name="Rectangle 25"/>
            <p:cNvSpPr>
              <a:spLocks noChangeArrowheads="1"/>
            </p:cNvSpPr>
            <p:nvPr/>
          </p:nvSpPr>
          <p:spPr bwMode="auto">
            <a:xfrm>
              <a:off x="4220" y="2520"/>
              <a:ext cx="351" cy="327"/>
            </a:xfrm>
            <a:prstGeom prst="rect">
              <a:avLst/>
            </a:prstGeom>
            <a:noFill/>
            <a:ln w="555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8154" name="Rectangle 26"/>
            <p:cNvSpPr>
              <a:spLocks noChangeArrowheads="1"/>
            </p:cNvSpPr>
            <p:nvPr/>
          </p:nvSpPr>
          <p:spPr bwMode="auto">
            <a:xfrm>
              <a:off x="5203" y="1935"/>
              <a:ext cx="327" cy="3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8155" name="Rectangle 27"/>
            <p:cNvSpPr>
              <a:spLocks noChangeArrowheads="1"/>
            </p:cNvSpPr>
            <p:nvPr/>
          </p:nvSpPr>
          <p:spPr bwMode="auto">
            <a:xfrm>
              <a:off x="5203" y="1935"/>
              <a:ext cx="351" cy="328"/>
            </a:xfrm>
            <a:prstGeom prst="rect">
              <a:avLst/>
            </a:prstGeom>
            <a:noFill/>
            <a:ln w="555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另一个等待图</a:t>
            </a:r>
          </a:p>
        </p:txBody>
      </p:sp>
      <p:sp>
        <p:nvSpPr>
          <p:cNvPr id="49155" name="Rectangle 3"/>
          <p:cNvSpPr>
            <a:spLocks noGrp="1" noChangeArrowheads="1"/>
          </p:cNvSpPr>
          <p:nvPr>
            <p:ph type="body" idx="1"/>
          </p:nvPr>
        </p:nvSpPr>
        <p:spPr>
          <a:xfrm>
            <a:off x="466725" y="4379913"/>
            <a:ext cx="9266238" cy="2019300"/>
          </a:xfrm>
        </p:spPr>
        <p:txBody>
          <a:bodyPr/>
          <a:lstStyle/>
          <a:p>
            <a:r>
              <a:rPr lang="zh-CN" altLang="en-US" sz="2400">
                <a:ea typeface="宋体" pitchFamily="2" charset="-122"/>
              </a:rPr>
              <a:t>事务</a:t>
            </a:r>
            <a:r>
              <a:rPr lang="en-US" altLang="zh-CN" sz="2400">
                <a:ea typeface="宋体" pitchFamily="2" charset="-122"/>
              </a:rPr>
              <a:t>T</a:t>
            </a:r>
            <a:r>
              <a:rPr lang="zh-CN" altLang="en-US" sz="2400">
                <a:ea typeface="宋体" pitchFamily="2" charset="-122"/>
              </a:rPr>
              <a:t>、</a:t>
            </a:r>
            <a:r>
              <a:rPr lang="en-US" altLang="zh-CN" sz="2400">
                <a:ea typeface="宋体" pitchFamily="2" charset="-122"/>
              </a:rPr>
              <a:t>U</a:t>
            </a:r>
            <a:r>
              <a:rPr lang="zh-CN" altLang="en-US" sz="2400">
                <a:ea typeface="宋体" pitchFamily="2" charset="-122"/>
              </a:rPr>
              <a:t>和</a:t>
            </a:r>
            <a:r>
              <a:rPr lang="en-US" altLang="zh-CN" sz="2400">
                <a:ea typeface="宋体" pitchFamily="2" charset="-122"/>
              </a:rPr>
              <a:t>V</a:t>
            </a:r>
            <a:r>
              <a:rPr lang="zh-CN" altLang="en-US" sz="2400">
                <a:ea typeface="宋体" pitchFamily="2" charset="-122"/>
              </a:rPr>
              <a:t>共享对象</a:t>
            </a:r>
            <a:r>
              <a:rPr lang="en-US" altLang="zh-CN" sz="2400">
                <a:ea typeface="宋体" pitchFamily="2" charset="-122"/>
              </a:rPr>
              <a:t>C</a:t>
            </a:r>
            <a:r>
              <a:rPr lang="zh-CN" altLang="en-US" sz="2400">
                <a:ea typeface="宋体" pitchFamily="2" charset="-122"/>
              </a:rPr>
              <a:t>上的读锁</a:t>
            </a:r>
          </a:p>
          <a:p>
            <a:r>
              <a:rPr lang="zh-CN" altLang="en-US" sz="2400">
                <a:ea typeface="宋体" pitchFamily="2" charset="-122"/>
              </a:rPr>
              <a:t>事务</a:t>
            </a:r>
            <a:r>
              <a:rPr lang="en-US" altLang="zh-CN" sz="2400">
                <a:ea typeface="宋体" pitchFamily="2" charset="-122"/>
              </a:rPr>
              <a:t>W</a:t>
            </a:r>
            <a:r>
              <a:rPr lang="zh-CN" altLang="en-US" sz="2400">
                <a:ea typeface="宋体" pitchFamily="2" charset="-122"/>
              </a:rPr>
              <a:t>拥有对象</a:t>
            </a:r>
            <a:r>
              <a:rPr lang="en-US" altLang="zh-CN" sz="2400">
                <a:ea typeface="宋体" pitchFamily="2" charset="-122"/>
              </a:rPr>
              <a:t>B</a:t>
            </a:r>
            <a:r>
              <a:rPr lang="zh-CN" altLang="en-US" sz="2400">
                <a:ea typeface="宋体" pitchFamily="2" charset="-122"/>
              </a:rPr>
              <a:t>上的写锁，而事务</a:t>
            </a:r>
            <a:r>
              <a:rPr lang="en-US" altLang="zh-CN" sz="2400">
                <a:ea typeface="宋体" pitchFamily="2" charset="-122"/>
              </a:rPr>
              <a:t>V</a:t>
            </a:r>
            <a:r>
              <a:rPr lang="zh-CN" altLang="en-US" sz="2400">
                <a:ea typeface="宋体" pitchFamily="2" charset="-122"/>
              </a:rPr>
              <a:t>正在等待对象</a:t>
            </a:r>
            <a:r>
              <a:rPr lang="en-US" altLang="zh-CN" sz="2400">
                <a:ea typeface="宋体" pitchFamily="2" charset="-122"/>
              </a:rPr>
              <a:t>B</a:t>
            </a:r>
            <a:r>
              <a:rPr lang="zh-CN" altLang="en-US" sz="2400">
                <a:ea typeface="宋体" pitchFamily="2" charset="-122"/>
              </a:rPr>
              <a:t>的锁。</a:t>
            </a:r>
          </a:p>
          <a:p>
            <a:r>
              <a:rPr lang="zh-CN" altLang="en-US" sz="2400">
                <a:ea typeface="宋体" pitchFamily="2" charset="-122"/>
              </a:rPr>
              <a:t>接着，事务</a:t>
            </a:r>
            <a:r>
              <a:rPr lang="en-US" altLang="zh-CN" sz="2400">
                <a:ea typeface="宋体" pitchFamily="2" charset="-122"/>
              </a:rPr>
              <a:t>T</a:t>
            </a:r>
            <a:r>
              <a:rPr lang="zh-CN" altLang="en-US" sz="2400">
                <a:ea typeface="宋体" pitchFamily="2" charset="-122"/>
              </a:rPr>
              <a:t>和</a:t>
            </a:r>
            <a:r>
              <a:rPr lang="en-US" altLang="zh-CN" sz="2400">
                <a:ea typeface="宋体" pitchFamily="2" charset="-122"/>
              </a:rPr>
              <a:t>W</a:t>
            </a:r>
            <a:r>
              <a:rPr lang="zh-CN" altLang="en-US" sz="2400">
                <a:ea typeface="宋体" pitchFamily="2" charset="-122"/>
              </a:rPr>
              <a:t>请求对象</a:t>
            </a:r>
            <a:r>
              <a:rPr lang="en-US" altLang="zh-CN" sz="2400">
                <a:ea typeface="宋体" pitchFamily="2" charset="-122"/>
              </a:rPr>
              <a:t>C</a:t>
            </a:r>
            <a:r>
              <a:rPr lang="zh-CN" altLang="en-US" sz="2400">
                <a:ea typeface="宋体" pitchFamily="2" charset="-122"/>
              </a:rPr>
              <a:t>上的写锁，那么系统将进入死锁状态：</a:t>
            </a:r>
            <a:r>
              <a:rPr lang="en-GB" altLang="zh-CN" sz="2400" i="1">
                <a:ea typeface="宋体" pitchFamily="2" charset="-122"/>
              </a:rPr>
              <a:t>V</a:t>
            </a:r>
            <a:r>
              <a:rPr lang="zh-CN" altLang="en-GB" sz="2400">
                <a:ea typeface="宋体" pitchFamily="2" charset="-122"/>
              </a:rPr>
              <a:t>在两个回路中，见左图</a:t>
            </a:r>
            <a:endParaRPr lang="en-GB" altLang="zh-CN" sz="2400">
              <a:ea typeface="宋体" pitchFamily="2" charset="-122"/>
            </a:endParaRPr>
          </a:p>
        </p:txBody>
      </p:sp>
      <p:sp>
        <p:nvSpPr>
          <p:cNvPr id="49156" name="Arc 5"/>
          <p:cNvSpPr>
            <a:spLocks/>
          </p:cNvSpPr>
          <p:nvPr/>
        </p:nvSpPr>
        <p:spPr bwMode="auto">
          <a:xfrm>
            <a:off x="5783263" y="2527300"/>
            <a:ext cx="1785937" cy="758825"/>
          </a:xfrm>
          <a:custGeom>
            <a:avLst/>
            <a:gdLst>
              <a:gd name="T0" fmla="*/ 0 w 21354"/>
              <a:gd name="T1" fmla="*/ 6112862 h 21600"/>
              <a:gd name="T2" fmla="*/ 2147483647 w 21354"/>
              <a:gd name="T3" fmla="*/ 2147483647 h 21600"/>
              <a:gd name="T4" fmla="*/ 2147483647 w 21354"/>
              <a:gd name="T5" fmla="*/ 2147483647 h 21600"/>
              <a:gd name="T6" fmla="*/ 0 60000 65536"/>
              <a:gd name="T7" fmla="*/ 0 60000 65536"/>
              <a:gd name="T8" fmla="*/ 0 60000 65536"/>
            </a:gdLst>
            <a:ahLst/>
            <a:cxnLst>
              <a:cxn ang="T6">
                <a:pos x="T0" y="T1"/>
              </a:cxn>
              <a:cxn ang="T7">
                <a:pos x="T2" y="T3"/>
              </a:cxn>
              <a:cxn ang="T8">
                <a:pos x="T4" y="T5"/>
              </a:cxn>
            </a:cxnLst>
            <a:rect l="0" t="0" r="r" b="b"/>
            <a:pathLst>
              <a:path w="21354" h="21600" fill="none" extrusionOk="0">
                <a:moveTo>
                  <a:pt x="-1" y="3"/>
                </a:moveTo>
                <a:cubicBezTo>
                  <a:pt x="129" y="1"/>
                  <a:pt x="259" y="-1"/>
                  <a:pt x="390" y="0"/>
                </a:cubicBezTo>
                <a:cubicBezTo>
                  <a:pt x="10315" y="0"/>
                  <a:pt x="18963" y="6764"/>
                  <a:pt x="21354" y="16397"/>
                </a:cubicBezTo>
              </a:path>
              <a:path w="21354" h="21600" stroke="0" extrusionOk="0">
                <a:moveTo>
                  <a:pt x="-1" y="3"/>
                </a:moveTo>
                <a:cubicBezTo>
                  <a:pt x="129" y="1"/>
                  <a:pt x="259" y="-1"/>
                  <a:pt x="390" y="0"/>
                </a:cubicBezTo>
                <a:cubicBezTo>
                  <a:pt x="10315" y="0"/>
                  <a:pt x="18963" y="6764"/>
                  <a:pt x="21354" y="16397"/>
                </a:cubicBezTo>
                <a:lnTo>
                  <a:pt x="390" y="21600"/>
                </a:lnTo>
                <a:lnTo>
                  <a:pt x="-1" y="3"/>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157" name="Arc 6"/>
          <p:cNvSpPr>
            <a:spLocks/>
          </p:cNvSpPr>
          <p:nvPr/>
        </p:nvSpPr>
        <p:spPr bwMode="auto">
          <a:xfrm>
            <a:off x="5702300" y="2724150"/>
            <a:ext cx="917575" cy="1003300"/>
          </a:xfrm>
          <a:custGeom>
            <a:avLst/>
            <a:gdLst>
              <a:gd name="T0" fmla="*/ 2147483647 w 21600"/>
              <a:gd name="T1" fmla="*/ 2147483647 h 21269"/>
              <a:gd name="T2" fmla="*/ 0 w 21600"/>
              <a:gd name="T3" fmla="*/ 0 h 21269"/>
              <a:gd name="T4" fmla="*/ 2147483647 w 21600"/>
              <a:gd name="T5" fmla="*/ 0 h 21269"/>
              <a:gd name="T6" fmla="*/ 0 60000 65536"/>
              <a:gd name="T7" fmla="*/ 0 60000 65536"/>
              <a:gd name="T8" fmla="*/ 0 60000 65536"/>
            </a:gdLst>
            <a:ahLst/>
            <a:cxnLst>
              <a:cxn ang="T6">
                <a:pos x="T0" y="T1"/>
              </a:cxn>
              <a:cxn ang="T7">
                <a:pos x="T2" y="T3"/>
              </a:cxn>
              <a:cxn ang="T8">
                <a:pos x="T4" y="T5"/>
              </a:cxn>
            </a:cxnLst>
            <a:rect l="0" t="0" r="r" b="b"/>
            <a:pathLst>
              <a:path w="21600" h="21269" fill="none" extrusionOk="0">
                <a:moveTo>
                  <a:pt x="17837" y="21269"/>
                </a:moveTo>
                <a:cubicBezTo>
                  <a:pt x="7520" y="19444"/>
                  <a:pt x="0" y="10477"/>
                  <a:pt x="0" y="0"/>
                </a:cubicBezTo>
              </a:path>
              <a:path w="21600" h="21269" stroke="0" extrusionOk="0">
                <a:moveTo>
                  <a:pt x="17837" y="21269"/>
                </a:moveTo>
                <a:cubicBezTo>
                  <a:pt x="7520" y="19444"/>
                  <a:pt x="0" y="10477"/>
                  <a:pt x="0" y="0"/>
                </a:cubicBezTo>
                <a:lnTo>
                  <a:pt x="21600" y="0"/>
                </a:lnTo>
                <a:lnTo>
                  <a:pt x="17837" y="21269"/>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158" name="Rectangle 7"/>
          <p:cNvSpPr>
            <a:spLocks noChangeArrowheads="1"/>
          </p:cNvSpPr>
          <p:nvPr/>
        </p:nvSpPr>
        <p:spPr bwMode="auto">
          <a:xfrm>
            <a:off x="5327650" y="2451100"/>
            <a:ext cx="15398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C</a:t>
            </a:r>
            <a:endParaRPr kumimoji="0" lang="en-GB" altLang="zh-CN" sz="2400">
              <a:latin typeface="Times" pitchFamily="18" charset="0"/>
              <a:ea typeface="宋体" pitchFamily="2" charset="-122"/>
            </a:endParaRPr>
          </a:p>
        </p:txBody>
      </p:sp>
      <p:sp>
        <p:nvSpPr>
          <p:cNvPr id="49159" name="Rectangle 8"/>
          <p:cNvSpPr>
            <a:spLocks noChangeArrowheads="1"/>
          </p:cNvSpPr>
          <p:nvPr/>
        </p:nvSpPr>
        <p:spPr bwMode="auto">
          <a:xfrm>
            <a:off x="7113588" y="1311275"/>
            <a:ext cx="422275" cy="425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60" name="Rectangle 9"/>
          <p:cNvSpPr>
            <a:spLocks noChangeArrowheads="1"/>
          </p:cNvSpPr>
          <p:nvPr/>
        </p:nvSpPr>
        <p:spPr bwMode="auto">
          <a:xfrm>
            <a:off x="7113588" y="1311275"/>
            <a:ext cx="450850" cy="455613"/>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61" name="Rectangle 10"/>
          <p:cNvSpPr>
            <a:spLocks noChangeArrowheads="1"/>
          </p:cNvSpPr>
          <p:nvPr/>
        </p:nvSpPr>
        <p:spPr bwMode="auto">
          <a:xfrm>
            <a:off x="7239000" y="1395413"/>
            <a:ext cx="1301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49162" name="Rectangle 11"/>
          <p:cNvSpPr>
            <a:spLocks noChangeArrowheads="1"/>
          </p:cNvSpPr>
          <p:nvPr/>
        </p:nvSpPr>
        <p:spPr bwMode="auto">
          <a:xfrm>
            <a:off x="7480300" y="3255963"/>
            <a:ext cx="450850" cy="425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63" name="Rectangle 12"/>
          <p:cNvSpPr>
            <a:spLocks noChangeArrowheads="1"/>
          </p:cNvSpPr>
          <p:nvPr/>
        </p:nvSpPr>
        <p:spPr bwMode="auto">
          <a:xfrm>
            <a:off x="7480300" y="3255963"/>
            <a:ext cx="479425" cy="45561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64" name="Rectangle 13"/>
          <p:cNvSpPr>
            <a:spLocks noChangeArrowheads="1"/>
          </p:cNvSpPr>
          <p:nvPr/>
        </p:nvSpPr>
        <p:spPr bwMode="auto">
          <a:xfrm>
            <a:off x="7634288" y="3341688"/>
            <a:ext cx="1555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U</a:t>
            </a:r>
            <a:endParaRPr kumimoji="0" lang="en-GB" altLang="zh-CN" sz="2400">
              <a:latin typeface="Times" pitchFamily="18" charset="0"/>
              <a:ea typeface="宋体" pitchFamily="2" charset="-122"/>
            </a:endParaRPr>
          </a:p>
        </p:txBody>
      </p:sp>
      <p:sp>
        <p:nvSpPr>
          <p:cNvPr id="49165" name="Rectangle 14"/>
          <p:cNvSpPr>
            <a:spLocks noChangeArrowheads="1"/>
          </p:cNvSpPr>
          <p:nvPr/>
        </p:nvSpPr>
        <p:spPr bwMode="auto">
          <a:xfrm>
            <a:off x="6634163" y="3559175"/>
            <a:ext cx="422275" cy="427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66" name="Rectangle 15"/>
          <p:cNvSpPr>
            <a:spLocks noChangeArrowheads="1"/>
          </p:cNvSpPr>
          <p:nvPr/>
        </p:nvSpPr>
        <p:spPr bwMode="auto">
          <a:xfrm>
            <a:off x="6634163" y="3559175"/>
            <a:ext cx="450850" cy="455613"/>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67" name="Rectangle 16"/>
          <p:cNvSpPr>
            <a:spLocks noChangeArrowheads="1"/>
          </p:cNvSpPr>
          <p:nvPr/>
        </p:nvSpPr>
        <p:spPr bwMode="auto">
          <a:xfrm>
            <a:off x="6759575" y="3614738"/>
            <a:ext cx="1444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V</a:t>
            </a:r>
            <a:endParaRPr kumimoji="0" lang="en-GB" altLang="zh-CN" sz="2400">
              <a:latin typeface="Times" pitchFamily="18" charset="0"/>
              <a:ea typeface="宋体" pitchFamily="2" charset="-122"/>
            </a:endParaRPr>
          </a:p>
        </p:txBody>
      </p:sp>
      <p:sp>
        <p:nvSpPr>
          <p:cNvPr id="49168" name="Arc 17"/>
          <p:cNvSpPr>
            <a:spLocks/>
          </p:cNvSpPr>
          <p:nvPr/>
        </p:nvSpPr>
        <p:spPr bwMode="auto">
          <a:xfrm>
            <a:off x="6916738" y="1422400"/>
            <a:ext cx="196850" cy="142875"/>
          </a:xfrm>
          <a:custGeom>
            <a:avLst/>
            <a:gdLst>
              <a:gd name="T0" fmla="*/ 8864165 w 21600"/>
              <a:gd name="T1" fmla="*/ 131934127 h 14672"/>
              <a:gd name="T2" fmla="*/ 8864165 w 21600"/>
              <a:gd name="T3" fmla="*/ 0 h 14672"/>
              <a:gd name="T4" fmla="*/ 148998007 w 21600"/>
              <a:gd name="T5" fmla="*/ 65967536 h 14672"/>
              <a:gd name="T6" fmla="*/ 0 60000 65536"/>
              <a:gd name="T7" fmla="*/ 0 60000 65536"/>
              <a:gd name="T8" fmla="*/ 0 60000 65536"/>
            </a:gdLst>
            <a:ahLst/>
            <a:cxnLst>
              <a:cxn ang="T6">
                <a:pos x="T0" y="T1"/>
              </a:cxn>
              <a:cxn ang="T7">
                <a:pos x="T2" y="T3"/>
              </a:cxn>
              <a:cxn ang="T8">
                <a:pos x="T4" y="T5"/>
              </a:cxn>
            </a:cxnLst>
            <a:rect l="0" t="0" r="r" b="b"/>
            <a:pathLst>
              <a:path w="21600" h="14672" fill="none" extrusionOk="0">
                <a:moveTo>
                  <a:pt x="1284" y="14672"/>
                </a:moveTo>
                <a:cubicBezTo>
                  <a:pt x="434" y="12319"/>
                  <a:pt x="0" y="9837"/>
                  <a:pt x="0" y="7336"/>
                </a:cubicBezTo>
                <a:cubicBezTo>
                  <a:pt x="-1" y="4834"/>
                  <a:pt x="434" y="2352"/>
                  <a:pt x="1284" y="-1"/>
                </a:cubicBezTo>
              </a:path>
              <a:path w="21600" h="14672" stroke="0" extrusionOk="0">
                <a:moveTo>
                  <a:pt x="1284" y="14672"/>
                </a:moveTo>
                <a:cubicBezTo>
                  <a:pt x="434" y="12319"/>
                  <a:pt x="0" y="9837"/>
                  <a:pt x="0" y="7336"/>
                </a:cubicBezTo>
                <a:cubicBezTo>
                  <a:pt x="-1" y="4834"/>
                  <a:pt x="434" y="2352"/>
                  <a:pt x="1284" y="-1"/>
                </a:cubicBezTo>
                <a:lnTo>
                  <a:pt x="21600" y="7336"/>
                </a:lnTo>
                <a:lnTo>
                  <a:pt x="1284" y="14672"/>
                </a:lnTo>
                <a:close/>
              </a:path>
            </a:pathLst>
          </a:custGeom>
          <a:solidFill>
            <a:srgbClr val="000000"/>
          </a:solidFill>
          <a:ln w="38100">
            <a:solidFill>
              <a:srgbClr val="000000"/>
            </a:solidFill>
            <a:round/>
            <a:headEnd/>
            <a:tailEnd/>
          </a:ln>
        </p:spPr>
        <p:txBody>
          <a:bodyPr/>
          <a:lstStyle/>
          <a:p>
            <a:endParaRPr lang="en-US"/>
          </a:p>
        </p:txBody>
      </p:sp>
      <p:sp>
        <p:nvSpPr>
          <p:cNvPr id="49169" name="Arc 18"/>
          <p:cNvSpPr>
            <a:spLocks/>
          </p:cNvSpPr>
          <p:nvPr/>
        </p:nvSpPr>
        <p:spPr bwMode="auto">
          <a:xfrm>
            <a:off x="5675313" y="1497013"/>
            <a:ext cx="1452562" cy="817562"/>
          </a:xfrm>
          <a:custGeom>
            <a:avLst/>
            <a:gdLst>
              <a:gd name="T0" fmla="*/ 0 w 21599"/>
              <a:gd name="T1" fmla="*/ 2147483647 h 21517"/>
              <a:gd name="T2" fmla="*/ 2147483647 w 21599"/>
              <a:gd name="T3" fmla="*/ 0 h 21517"/>
              <a:gd name="T4" fmla="*/ 2147483647 w 21599"/>
              <a:gd name="T5" fmla="*/ 2147483647 h 21517"/>
              <a:gd name="T6" fmla="*/ 0 60000 65536"/>
              <a:gd name="T7" fmla="*/ 0 60000 65536"/>
              <a:gd name="T8" fmla="*/ 0 60000 65536"/>
            </a:gdLst>
            <a:ahLst/>
            <a:cxnLst>
              <a:cxn ang="T6">
                <a:pos x="T0" y="T1"/>
              </a:cxn>
              <a:cxn ang="T7">
                <a:pos x="T2" y="T3"/>
              </a:cxn>
              <a:cxn ang="T8">
                <a:pos x="T4" y="T5"/>
              </a:cxn>
            </a:cxnLst>
            <a:rect l="0" t="0" r="r" b="b"/>
            <a:pathLst>
              <a:path w="21599" h="21517" fill="none" extrusionOk="0">
                <a:moveTo>
                  <a:pt x="-1" y="21468"/>
                </a:moveTo>
                <a:cubicBezTo>
                  <a:pt x="23" y="10287"/>
                  <a:pt x="8577" y="973"/>
                  <a:pt x="19716" y="-1"/>
                </a:cubicBezTo>
              </a:path>
              <a:path w="21599" h="21517" stroke="0" extrusionOk="0">
                <a:moveTo>
                  <a:pt x="-1" y="21468"/>
                </a:moveTo>
                <a:cubicBezTo>
                  <a:pt x="23" y="10287"/>
                  <a:pt x="8577" y="973"/>
                  <a:pt x="19716" y="-1"/>
                </a:cubicBezTo>
                <a:lnTo>
                  <a:pt x="21599" y="21517"/>
                </a:lnTo>
                <a:lnTo>
                  <a:pt x="-1" y="21468"/>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170" name="Arc 19"/>
          <p:cNvSpPr>
            <a:spLocks/>
          </p:cNvSpPr>
          <p:nvPr/>
        </p:nvSpPr>
        <p:spPr bwMode="auto">
          <a:xfrm>
            <a:off x="6435725" y="3644900"/>
            <a:ext cx="198438" cy="141288"/>
          </a:xfrm>
          <a:custGeom>
            <a:avLst/>
            <a:gdLst>
              <a:gd name="T0" fmla="*/ 3390763 w 21600"/>
              <a:gd name="T1" fmla="*/ 132568870 h 14432"/>
              <a:gd name="T2" fmla="*/ 17210243 w 21600"/>
              <a:gd name="T3" fmla="*/ 0 h 14432"/>
              <a:gd name="T4" fmla="*/ 153864397 w 21600"/>
              <a:gd name="T5" fmla="*/ 91168804 h 14432"/>
              <a:gd name="T6" fmla="*/ 0 60000 65536"/>
              <a:gd name="T7" fmla="*/ 0 60000 65536"/>
              <a:gd name="T8" fmla="*/ 0 60000 65536"/>
            </a:gdLst>
            <a:ahLst/>
            <a:cxnLst>
              <a:cxn ang="T6">
                <a:pos x="T0" y="T1"/>
              </a:cxn>
              <a:cxn ang="T7">
                <a:pos x="T2" y="T3"/>
              </a:cxn>
              <a:cxn ang="T8">
                <a:pos x="T4" y="T5"/>
              </a:cxn>
            </a:cxnLst>
            <a:rect l="0" t="0" r="r" b="b"/>
            <a:pathLst>
              <a:path w="21600" h="14432" fill="none" extrusionOk="0">
                <a:moveTo>
                  <a:pt x="475" y="14432"/>
                </a:moveTo>
                <a:cubicBezTo>
                  <a:pt x="159" y="12950"/>
                  <a:pt x="0" y="11439"/>
                  <a:pt x="0" y="9925"/>
                </a:cubicBezTo>
                <a:cubicBezTo>
                  <a:pt x="-1" y="6471"/>
                  <a:pt x="828" y="3067"/>
                  <a:pt x="2415" y="-1"/>
                </a:cubicBezTo>
              </a:path>
              <a:path w="21600" h="14432" stroke="0" extrusionOk="0">
                <a:moveTo>
                  <a:pt x="475" y="14432"/>
                </a:moveTo>
                <a:cubicBezTo>
                  <a:pt x="159" y="12950"/>
                  <a:pt x="0" y="11439"/>
                  <a:pt x="0" y="9925"/>
                </a:cubicBezTo>
                <a:cubicBezTo>
                  <a:pt x="-1" y="6471"/>
                  <a:pt x="828" y="3067"/>
                  <a:pt x="2415" y="-1"/>
                </a:cubicBezTo>
                <a:lnTo>
                  <a:pt x="21600" y="9925"/>
                </a:lnTo>
                <a:lnTo>
                  <a:pt x="475" y="14432"/>
                </a:lnTo>
                <a:close/>
              </a:path>
            </a:pathLst>
          </a:custGeom>
          <a:solidFill>
            <a:srgbClr val="000000"/>
          </a:solidFill>
          <a:ln w="38100">
            <a:solidFill>
              <a:srgbClr val="000000"/>
            </a:solidFill>
            <a:round/>
            <a:headEnd/>
            <a:tailEnd/>
          </a:ln>
        </p:spPr>
        <p:txBody>
          <a:bodyPr/>
          <a:lstStyle/>
          <a:p>
            <a:endParaRPr lang="en-US"/>
          </a:p>
        </p:txBody>
      </p:sp>
      <p:sp>
        <p:nvSpPr>
          <p:cNvPr id="49171" name="Arc 20"/>
          <p:cNvSpPr>
            <a:spLocks/>
          </p:cNvSpPr>
          <p:nvPr/>
        </p:nvSpPr>
        <p:spPr bwMode="auto">
          <a:xfrm>
            <a:off x="7515225" y="3044825"/>
            <a:ext cx="133350" cy="212725"/>
          </a:xfrm>
          <a:custGeom>
            <a:avLst/>
            <a:gdLst>
              <a:gd name="T0" fmla="*/ 0 w 14638"/>
              <a:gd name="T1" fmla="*/ 53797147 h 21570"/>
              <a:gd name="T2" fmla="*/ 93032924 w 14638"/>
              <a:gd name="T3" fmla="*/ 0 h 21570"/>
              <a:gd name="T4" fmla="*/ 100815424 w 14638"/>
              <a:gd name="T5" fmla="*/ 204043907 h 21570"/>
              <a:gd name="T6" fmla="*/ 0 60000 65536"/>
              <a:gd name="T7" fmla="*/ 0 60000 65536"/>
              <a:gd name="T8" fmla="*/ 0 60000 65536"/>
            </a:gdLst>
            <a:ahLst/>
            <a:cxnLst>
              <a:cxn ang="T6">
                <a:pos x="T0" y="T1"/>
              </a:cxn>
              <a:cxn ang="T7">
                <a:pos x="T2" y="T3"/>
              </a:cxn>
              <a:cxn ang="T8">
                <a:pos x="T4" y="T5"/>
              </a:cxn>
            </a:cxnLst>
            <a:rect l="0" t="0" r="r" b="b"/>
            <a:pathLst>
              <a:path w="14638" h="21570" fill="none" extrusionOk="0">
                <a:moveTo>
                  <a:pt x="-1" y="5686"/>
                </a:moveTo>
                <a:cubicBezTo>
                  <a:pt x="3702" y="2274"/>
                  <a:pt x="8480" y="262"/>
                  <a:pt x="13507" y="-1"/>
                </a:cubicBezTo>
              </a:path>
              <a:path w="14638" h="21570" stroke="0" extrusionOk="0">
                <a:moveTo>
                  <a:pt x="-1" y="5686"/>
                </a:moveTo>
                <a:cubicBezTo>
                  <a:pt x="3702" y="2274"/>
                  <a:pt x="8480" y="262"/>
                  <a:pt x="13507" y="-1"/>
                </a:cubicBezTo>
                <a:lnTo>
                  <a:pt x="14638" y="21570"/>
                </a:lnTo>
                <a:lnTo>
                  <a:pt x="-1" y="5686"/>
                </a:lnTo>
                <a:close/>
              </a:path>
            </a:pathLst>
          </a:custGeom>
          <a:solidFill>
            <a:srgbClr val="000000"/>
          </a:solidFill>
          <a:ln w="38100">
            <a:solidFill>
              <a:srgbClr val="000000"/>
            </a:solidFill>
            <a:round/>
            <a:headEnd/>
            <a:tailEnd/>
          </a:ln>
        </p:spPr>
        <p:txBody>
          <a:bodyPr/>
          <a:lstStyle/>
          <a:p>
            <a:endParaRPr lang="en-US"/>
          </a:p>
        </p:txBody>
      </p:sp>
      <p:sp>
        <p:nvSpPr>
          <p:cNvPr id="49172" name="Rectangle 21"/>
          <p:cNvSpPr>
            <a:spLocks noChangeArrowheads="1"/>
          </p:cNvSpPr>
          <p:nvPr/>
        </p:nvSpPr>
        <p:spPr bwMode="auto">
          <a:xfrm>
            <a:off x="5180013" y="1538288"/>
            <a:ext cx="6477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被持有</a:t>
            </a:r>
          </a:p>
        </p:txBody>
      </p:sp>
      <p:sp>
        <p:nvSpPr>
          <p:cNvPr id="49173" name="Rectangle 22"/>
          <p:cNvSpPr>
            <a:spLocks noChangeArrowheads="1"/>
          </p:cNvSpPr>
          <p:nvPr/>
        </p:nvSpPr>
        <p:spPr bwMode="auto">
          <a:xfrm>
            <a:off x="6251575" y="2257425"/>
            <a:ext cx="6477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被持有</a:t>
            </a:r>
            <a:endParaRPr kumimoji="0" lang="zh-CN" altLang="en-GB" sz="2400">
              <a:latin typeface="Times" pitchFamily="18" charset="0"/>
              <a:ea typeface="宋体" pitchFamily="2" charset="-122"/>
            </a:endParaRPr>
          </a:p>
        </p:txBody>
      </p:sp>
      <p:sp>
        <p:nvSpPr>
          <p:cNvPr id="49174" name="Rectangle 23"/>
          <p:cNvSpPr>
            <a:spLocks noChangeArrowheads="1"/>
          </p:cNvSpPr>
          <p:nvPr/>
        </p:nvSpPr>
        <p:spPr bwMode="auto">
          <a:xfrm>
            <a:off x="5969000" y="3119438"/>
            <a:ext cx="6477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被持有</a:t>
            </a:r>
            <a:endParaRPr kumimoji="0" lang="zh-CN" altLang="en-GB" sz="2400">
              <a:latin typeface="Times" pitchFamily="18" charset="0"/>
              <a:ea typeface="宋体" pitchFamily="2" charset="-122"/>
            </a:endParaRPr>
          </a:p>
        </p:txBody>
      </p:sp>
      <p:sp>
        <p:nvSpPr>
          <p:cNvPr id="49175" name="Rectangle 24"/>
          <p:cNvSpPr>
            <a:spLocks noChangeArrowheads="1"/>
          </p:cNvSpPr>
          <p:nvPr/>
        </p:nvSpPr>
        <p:spPr bwMode="auto">
          <a:xfrm>
            <a:off x="481013" y="2254250"/>
            <a:ext cx="422275" cy="455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76" name="Rectangle 25"/>
          <p:cNvSpPr>
            <a:spLocks noChangeArrowheads="1"/>
          </p:cNvSpPr>
          <p:nvPr/>
        </p:nvSpPr>
        <p:spPr bwMode="auto">
          <a:xfrm>
            <a:off x="481013" y="2254250"/>
            <a:ext cx="452437" cy="484188"/>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77" name="Rectangle 26"/>
          <p:cNvSpPr>
            <a:spLocks noChangeArrowheads="1"/>
          </p:cNvSpPr>
          <p:nvPr/>
        </p:nvSpPr>
        <p:spPr bwMode="auto">
          <a:xfrm>
            <a:off x="608013" y="2338388"/>
            <a:ext cx="13176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49178" name="Rectangle 27"/>
          <p:cNvSpPr>
            <a:spLocks noChangeArrowheads="1"/>
          </p:cNvSpPr>
          <p:nvPr/>
        </p:nvSpPr>
        <p:spPr bwMode="auto">
          <a:xfrm>
            <a:off x="1835150" y="2647950"/>
            <a:ext cx="452438" cy="425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79" name="Rectangle 28"/>
          <p:cNvSpPr>
            <a:spLocks noChangeArrowheads="1"/>
          </p:cNvSpPr>
          <p:nvPr/>
        </p:nvSpPr>
        <p:spPr bwMode="auto">
          <a:xfrm>
            <a:off x="1835150" y="2647950"/>
            <a:ext cx="481013" cy="455613"/>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80" name="Rectangle 29"/>
          <p:cNvSpPr>
            <a:spLocks noChangeArrowheads="1"/>
          </p:cNvSpPr>
          <p:nvPr/>
        </p:nvSpPr>
        <p:spPr bwMode="auto">
          <a:xfrm>
            <a:off x="1990725" y="2733675"/>
            <a:ext cx="1555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U</a:t>
            </a:r>
            <a:endParaRPr kumimoji="0" lang="en-GB" altLang="zh-CN" sz="2400">
              <a:latin typeface="Times" pitchFamily="18" charset="0"/>
              <a:ea typeface="宋体" pitchFamily="2" charset="-122"/>
            </a:endParaRPr>
          </a:p>
        </p:txBody>
      </p:sp>
      <p:sp>
        <p:nvSpPr>
          <p:cNvPr id="49181" name="Rectangle 30"/>
          <p:cNvSpPr>
            <a:spLocks noChangeArrowheads="1"/>
          </p:cNvSpPr>
          <p:nvPr/>
        </p:nvSpPr>
        <p:spPr bwMode="auto">
          <a:xfrm>
            <a:off x="2767013" y="1433513"/>
            <a:ext cx="423862" cy="455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82" name="Rectangle 31"/>
          <p:cNvSpPr>
            <a:spLocks noChangeArrowheads="1"/>
          </p:cNvSpPr>
          <p:nvPr/>
        </p:nvSpPr>
        <p:spPr bwMode="auto">
          <a:xfrm>
            <a:off x="2767013" y="1433513"/>
            <a:ext cx="450850" cy="484187"/>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83" name="Rectangle 32"/>
          <p:cNvSpPr>
            <a:spLocks noChangeArrowheads="1"/>
          </p:cNvSpPr>
          <p:nvPr/>
        </p:nvSpPr>
        <p:spPr bwMode="auto">
          <a:xfrm>
            <a:off x="2892425" y="1517650"/>
            <a:ext cx="14446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V</a:t>
            </a:r>
            <a:endParaRPr kumimoji="0" lang="en-GB" altLang="zh-CN" sz="2400">
              <a:latin typeface="Times" pitchFamily="18" charset="0"/>
              <a:ea typeface="宋体" pitchFamily="2" charset="-122"/>
            </a:endParaRPr>
          </a:p>
        </p:txBody>
      </p:sp>
      <p:sp>
        <p:nvSpPr>
          <p:cNvPr id="49184" name="Arc 33"/>
          <p:cNvSpPr>
            <a:spLocks/>
          </p:cNvSpPr>
          <p:nvPr/>
        </p:nvSpPr>
        <p:spPr bwMode="auto">
          <a:xfrm>
            <a:off x="2598738" y="1573213"/>
            <a:ext cx="196850" cy="144462"/>
          </a:xfrm>
          <a:custGeom>
            <a:avLst/>
            <a:gdLst>
              <a:gd name="T0" fmla="*/ 8381281 w 21600"/>
              <a:gd name="T1" fmla="*/ 139542750 h 14614"/>
              <a:gd name="T2" fmla="*/ 9208588 w 21600"/>
              <a:gd name="T3" fmla="*/ 0 h 14614"/>
              <a:gd name="T4" fmla="*/ 148998007 w 21600"/>
              <a:gd name="T5" fmla="*/ 71356488 h 14614"/>
              <a:gd name="T6" fmla="*/ 0 60000 65536"/>
              <a:gd name="T7" fmla="*/ 0 60000 65536"/>
              <a:gd name="T8" fmla="*/ 0 60000 65536"/>
            </a:gdLst>
            <a:ahLst/>
            <a:cxnLst>
              <a:cxn ang="T6">
                <a:pos x="T0" y="T1"/>
              </a:cxn>
              <a:cxn ang="T7">
                <a:pos x="T2" y="T3"/>
              </a:cxn>
              <a:cxn ang="T8">
                <a:pos x="T4" y="T5"/>
              </a:cxn>
            </a:cxnLst>
            <a:rect l="0" t="0" r="r" b="b"/>
            <a:pathLst>
              <a:path w="21600" h="14614" fill="none" extrusionOk="0">
                <a:moveTo>
                  <a:pt x="1214" y="14614"/>
                </a:moveTo>
                <a:cubicBezTo>
                  <a:pt x="410" y="12319"/>
                  <a:pt x="0" y="9904"/>
                  <a:pt x="0" y="7473"/>
                </a:cubicBezTo>
                <a:cubicBezTo>
                  <a:pt x="-1" y="4922"/>
                  <a:pt x="451" y="2392"/>
                  <a:pt x="1334" y="-1"/>
                </a:cubicBezTo>
              </a:path>
              <a:path w="21600" h="14614" stroke="0" extrusionOk="0">
                <a:moveTo>
                  <a:pt x="1214" y="14614"/>
                </a:moveTo>
                <a:cubicBezTo>
                  <a:pt x="410" y="12319"/>
                  <a:pt x="0" y="9904"/>
                  <a:pt x="0" y="7473"/>
                </a:cubicBezTo>
                <a:cubicBezTo>
                  <a:pt x="-1" y="4922"/>
                  <a:pt x="451" y="2392"/>
                  <a:pt x="1334" y="-1"/>
                </a:cubicBezTo>
                <a:lnTo>
                  <a:pt x="21600" y="7473"/>
                </a:lnTo>
                <a:lnTo>
                  <a:pt x="1214" y="14614"/>
                </a:lnTo>
                <a:close/>
              </a:path>
            </a:pathLst>
          </a:custGeom>
          <a:solidFill>
            <a:srgbClr val="000000"/>
          </a:solidFill>
          <a:ln w="38100">
            <a:solidFill>
              <a:srgbClr val="000000"/>
            </a:solidFill>
            <a:round/>
            <a:headEnd/>
            <a:tailEnd/>
          </a:ln>
        </p:spPr>
        <p:txBody>
          <a:bodyPr/>
          <a:lstStyle/>
          <a:p>
            <a:endParaRPr lang="en-US"/>
          </a:p>
        </p:txBody>
      </p:sp>
      <p:sp>
        <p:nvSpPr>
          <p:cNvPr id="49185" name="Arc 34"/>
          <p:cNvSpPr>
            <a:spLocks/>
          </p:cNvSpPr>
          <p:nvPr/>
        </p:nvSpPr>
        <p:spPr bwMode="auto">
          <a:xfrm>
            <a:off x="677863" y="1644650"/>
            <a:ext cx="2103437" cy="623888"/>
          </a:xfrm>
          <a:custGeom>
            <a:avLst/>
            <a:gdLst>
              <a:gd name="T0" fmla="*/ 0 w 21600"/>
              <a:gd name="T1" fmla="*/ 2147483647 h 21569"/>
              <a:gd name="T2" fmla="*/ 2147483647 w 21600"/>
              <a:gd name="T3" fmla="*/ 0 h 21569"/>
              <a:gd name="T4" fmla="*/ 2147483647 w 21600"/>
              <a:gd name="T5" fmla="*/ 2147483647 h 21569"/>
              <a:gd name="T6" fmla="*/ 0 60000 65536"/>
              <a:gd name="T7" fmla="*/ 0 60000 65536"/>
              <a:gd name="T8" fmla="*/ 0 60000 65536"/>
            </a:gdLst>
            <a:ahLst/>
            <a:cxnLst>
              <a:cxn ang="T6">
                <a:pos x="T0" y="T1"/>
              </a:cxn>
              <a:cxn ang="T7">
                <a:pos x="T2" y="T3"/>
              </a:cxn>
              <a:cxn ang="T8">
                <a:pos x="T4" y="T5"/>
              </a:cxn>
            </a:cxnLst>
            <a:rect l="0" t="0" r="r" b="b"/>
            <a:pathLst>
              <a:path w="21600" h="21569" fill="none" extrusionOk="0">
                <a:moveTo>
                  <a:pt x="0" y="21569"/>
                </a:moveTo>
                <a:cubicBezTo>
                  <a:pt x="0" y="10084"/>
                  <a:pt x="8986" y="608"/>
                  <a:pt x="20454" y="-1"/>
                </a:cubicBezTo>
              </a:path>
              <a:path w="21600" h="21569" stroke="0" extrusionOk="0">
                <a:moveTo>
                  <a:pt x="0" y="21569"/>
                </a:moveTo>
                <a:cubicBezTo>
                  <a:pt x="0" y="10084"/>
                  <a:pt x="8986" y="608"/>
                  <a:pt x="20454" y="-1"/>
                </a:cubicBezTo>
                <a:lnTo>
                  <a:pt x="21600" y="21569"/>
                </a:lnTo>
                <a:lnTo>
                  <a:pt x="0" y="21569"/>
                </a:lnTo>
                <a:close/>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186" name="Rectangle 35"/>
          <p:cNvSpPr>
            <a:spLocks noChangeArrowheads="1"/>
          </p:cNvSpPr>
          <p:nvPr/>
        </p:nvSpPr>
        <p:spPr bwMode="auto">
          <a:xfrm>
            <a:off x="3330575" y="3559175"/>
            <a:ext cx="423863" cy="427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87" name="Rectangle 36"/>
          <p:cNvSpPr>
            <a:spLocks noChangeArrowheads="1"/>
          </p:cNvSpPr>
          <p:nvPr/>
        </p:nvSpPr>
        <p:spPr bwMode="auto">
          <a:xfrm>
            <a:off x="3330575" y="3559175"/>
            <a:ext cx="452438" cy="455613"/>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88" name="Rectangle 37"/>
          <p:cNvSpPr>
            <a:spLocks noChangeArrowheads="1"/>
          </p:cNvSpPr>
          <p:nvPr/>
        </p:nvSpPr>
        <p:spPr bwMode="auto">
          <a:xfrm>
            <a:off x="3402013" y="3644900"/>
            <a:ext cx="2032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W</a:t>
            </a:r>
            <a:endParaRPr kumimoji="0" lang="en-GB" altLang="zh-CN" sz="2400">
              <a:latin typeface="Times" pitchFamily="18" charset="0"/>
              <a:ea typeface="宋体" pitchFamily="2" charset="-122"/>
            </a:endParaRPr>
          </a:p>
        </p:txBody>
      </p:sp>
      <p:sp>
        <p:nvSpPr>
          <p:cNvPr id="49189" name="Rectangle 38"/>
          <p:cNvSpPr>
            <a:spLocks noChangeArrowheads="1"/>
          </p:cNvSpPr>
          <p:nvPr/>
        </p:nvSpPr>
        <p:spPr bwMode="auto">
          <a:xfrm>
            <a:off x="8297863" y="1493838"/>
            <a:ext cx="423862" cy="455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90" name="Rectangle 39"/>
          <p:cNvSpPr>
            <a:spLocks noChangeArrowheads="1"/>
          </p:cNvSpPr>
          <p:nvPr/>
        </p:nvSpPr>
        <p:spPr bwMode="auto">
          <a:xfrm>
            <a:off x="8297863" y="1493838"/>
            <a:ext cx="452437" cy="48577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91" name="Rectangle 40"/>
          <p:cNvSpPr>
            <a:spLocks noChangeArrowheads="1"/>
          </p:cNvSpPr>
          <p:nvPr/>
        </p:nvSpPr>
        <p:spPr bwMode="auto">
          <a:xfrm>
            <a:off x="8396288" y="1609725"/>
            <a:ext cx="2032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W</a:t>
            </a:r>
            <a:endParaRPr kumimoji="0" lang="en-GB" altLang="zh-CN" sz="2400">
              <a:latin typeface="Times" pitchFamily="18" charset="0"/>
              <a:ea typeface="宋体" pitchFamily="2" charset="-122"/>
            </a:endParaRPr>
          </a:p>
        </p:txBody>
      </p:sp>
      <p:sp>
        <p:nvSpPr>
          <p:cNvPr id="49192" name="Rectangle 41"/>
          <p:cNvSpPr>
            <a:spLocks noChangeArrowheads="1"/>
          </p:cNvSpPr>
          <p:nvPr/>
        </p:nvSpPr>
        <p:spPr bwMode="auto">
          <a:xfrm>
            <a:off x="8943975" y="3028950"/>
            <a:ext cx="14446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B</a:t>
            </a:r>
            <a:endParaRPr kumimoji="0" lang="en-GB" altLang="zh-CN" sz="2400">
              <a:latin typeface="Times" pitchFamily="18" charset="0"/>
              <a:ea typeface="宋体" pitchFamily="2" charset="-122"/>
            </a:endParaRPr>
          </a:p>
        </p:txBody>
      </p:sp>
      <p:sp>
        <p:nvSpPr>
          <p:cNvPr id="49193" name="Arc 42"/>
          <p:cNvSpPr>
            <a:spLocks/>
          </p:cNvSpPr>
          <p:nvPr/>
        </p:nvSpPr>
        <p:spPr bwMode="auto">
          <a:xfrm>
            <a:off x="8707438" y="1674813"/>
            <a:ext cx="212725" cy="149225"/>
          </a:xfrm>
          <a:custGeom>
            <a:avLst/>
            <a:gdLst>
              <a:gd name="T0" fmla="*/ 202639993 w 21600"/>
              <a:gd name="T1" fmla="*/ 0 h 14120"/>
              <a:gd name="T2" fmla="*/ 165453034 w 21600"/>
              <a:gd name="T3" fmla="*/ 176141734 h 14120"/>
              <a:gd name="T4" fmla="*/ 0 w 21600"/>
              <a:gd name="T5" fmla="*/ 19734710 h 14120"/>
              <a:gd name="T6" fmla="*/ 0 60000 65536"/>
              <a:gd name="T7" fmla="*/ 0 60000 65536"/>
              <a:gd name="T8" fmla="*/ 0 60000 65536"/>
            </a:gdLst>
            <a:ahLst/>
            <a:cxnLst>
              <a:cxn ang="T6">
                <a:pos x="T0" y="T1"/>
              </a:cxn>
              <a:cxn ang="T7">
                <a:pos x="T2" y="T3"/>
              </a:cxn>
              <a:cxn ang="T8">
                <a:pos x="T4" y="T5"/>
              </a:cxn>
            </a:cxnLst>
            <a:rect l="0" t="0" r="r" b="b"/>
            <a:pathLst>
              <a:path w="21600" h="14120" fill="none" extrusionOk="0">
                <a:moveTo>
                  <a:pt x="21541" y="-1"/>
                </a:moveTo>
                <a:cubicBezTo>
                  <a:pt x="21580" y="526"/>
                  <a:pt x="21600" y="1054"/>
                  <a:pt x="21600" y="1582"/>
                </a:cubicBezTo>
                <a:cubicBezTo>
                  <a:pt x="21600" y="6077"/>
                  <a:pt x="20197" y="10460"/>
                  <a:pt x="17588" y="14120"/>
                </a:cubicBezTo>
              </a:path>
              <a:path w="21600" h="14120" stroke="0" extrusionOk="0">
                <a:moveTo>
                  <a:pt x="21541" y="-1"/>
                </a:moveTo>
                <a:cubicBezTo>
                  <a:pt x="21580" y="526"/>
                  <a:pt x="21600" y="1054"/>
                  <a:pt x="21600" y="1582"/>
                </a:cubicBezTo>
                <a:cubicBezTo>
                  <a:pt x="21600" y="6077"/>
                  <a:pt x="20197" y="10460"/>
                  <a:pt x="17588" y="14120"/>
                </a:cubicBezTo>
                <a:lnTo>
                  <a:pt x="0" y="1582"/>
                </a:lnTo>
                <a:lnTo>
                  <a:pt x="21541" y="-1"/>
                </a:lnTo>
                <a:close/>
              </a:path>
            </a:pathLst>
          </a:custGeom>
          <a:solidFill>
            <a:srgbClr val="000000"/>
          </a:solidFill>
          <a:ln w="38100">
            <a:solidFill>
              <a:srgbClr val="000000"/>
            </a:solidFill>
            <a:round/>
            <a:headEnd/>
            <a:tailEnd/>
          </a:ln>
        </p:spPr>
        <p:txBody>
          <a:bodyPr/>
          <a:lstStyle/>
          <a:p>
            <a:endParaRPr lang="en-US"/>
          </a:p>
        </p:txBody>
      </p:sp>
      <p:sp>
        <p:nvSpPr>
          <p:cNvPr id="49194" name="Arc 43"/>
          <p:cNvSpPr>
            <a:spLocks/>
          </p:cNvSpPr>
          <p:nvPr/>
        </p:nvSpPr>
        <p:spPr bwMode="auto">
          <a:xfrm>
            <a:off x="8707438" y="1746250"/>
            <a:ext cx="579437" cy="1130300"/>
          </a:xfrm>
          <a:custGeom>
            <a:avLst/>
            <a:gdLst>
              <a:gd name="T0" fmla="*/ 2147483647 w 21599"/>
              <a:gd name="T1" fmla="*/ 0 h 20871"/>
              <a:gd name="T2" fmla="*/ 2147483647 w 21599"/>
              <a:gd name="T3" fmla="*/ 2147483647 h 20871"/>
              <a:gd name="T4" fmla="*/ 0 w 21599"/>
              <a:gd name="T5" fmla="*/ 2147483647 h 20871"/>
              <a:gd name="T6" fmla="*/ 0 60000 65536"/>
              <a:gd name="T7" fmla="*/ 0 60000 65536"/>
              <a:gd name="T8" fmla="*/ 0 60000 65536"/>
            </a:gdLst>
            <a:ahLst/>
            <a:cxnLst>
              <a:cxn ang="T6">
                <a:pos x="T0" y="T1"/>
              </a:cxn>
              <a:cxn ang="T7">
                <a:pos x="T2" y="T3"/>
              </a:cxn>
              <a:cxn ang="T8">
                <a:pos x="T4" y="T5"/>
              </a:cxn>
            </a:cxnLst>
            <a:rect l="0" t="0" r="r" b="b"/>
            <a:pathLst>
              <a:path w="21599" h="20871" fill="none" extrusionOk="0">
                <a:moveTo>
                  <a:pt x="5560" y="-2"/>
                </a:moveTo>
                <a:cubicBezTo>
                  <a:pt x="15006" y="2515"/>
                  <a:pt x="21584" y="11061"/>
                  <a:pt x="21599" y="20836"/>
                </a:cubicBezTo>
              </a:path>
              <a:path w="21599" h="20871" stroke="0" extrusionOk="0">
                <a:moveTo>
                  <a:pt x="5560" y="-2"/>
                </a:moveTo>
                <a:cubicBezTo>
                  <a:pt x="15006" y="2515"/>
                  <a:pt x="21584" y="11061"/>
                  <a:pt x="21599" y="20836"/>
                </a:cubicBezTo>
                <a:lnTo>
                  <a:pt x="0" y="20871"/>
                </a:lnTo>
                <a:lnTo>
                  <a:pt x="5560" y="-2"/>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195" name="Rectangle 44"/>
          <p:cNvSpPr>
            <a:spLocks noChangeArrowheads="1"/>
          </p:cNvSpPr>
          <p:nvPr/>
        </p:nvSpPr>
        <p:spPr bwMode="auto">
          <a:xfrm>
            <a:off x="8367713" y="2359025"/>
            <a:ext cx="7000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被持有</a:t>
            </a:r>
            <a:endParaRPr kumimoji="0" lang="zh-CN" altLang="en-GB" sz="2400">
              <a:latin typeface="Times" pitchFamily="18" charset="0"/>
              <a:ea typeface="宋体" pitchFamily="2" charset="-122"/>
            </a:endParaRPr>
          </a:p>
        </p:txBody>
      </p:sp>
      <p:sp>
        <p:nvSpPr>
          <p:cNvPr id="49196" name="Arc 45"/>
          <p:cNvSpPr>
            <a:spLocks/>
          </p:cNvSpPr>
          <p:nvPr/>
        </p:nvSpPr>
        <p:spPr bwMode="auto">
          <a:xfrm>
            <a:off x="9110663" y="3302000"/>
            <a:ext cx="161925" cy="222250"/>
          </a:xfrm>
          <a:custGeom>
            <a:avLst/>
            <a:gdLst>
              <a:gd name="T0" fmla="*/ 113308088 w 16693"/>
              <a:gd name="T1" fmla="*/ 254446770 h 21245"/>
              <a:gd name="T2" fmla="*/ 0 w 16693"/>
              <a:gd name="T3" fmla="*/ 164153348 h 21245"/>
              <a:gd name="T4" fmla="*/ 147792555 w 16693"/>
              <a:gd name="T5" fmla="*/ 0 h 21245"/>
              <a:gd name="T6" fmla="*/ 0 60000 65536"/>
              <a:gd name="T7" fmla="*/ 0 60000 65536"/>
              <a:gd name="T8" fmla="*/ 0 60000 65536"/>
            </a:gdLst>
            <a:ahLst/>
            <a:cxnLst>
              <a:cxn ang="T6">
                <a:pos x="T0" y="T1"/>
              </a:cxn>
              <a:cxn ang="T7">
                <a:pos x="T2" y="T3"/>
              </a:cxn>
              <a:cxn ang="T8">
                <a:pos x="T4" y="T5"/>
              </a:cxn>
            </a:cxnLst>
            <a:rect l="0" t="0" r="r" b="b"/>
            <a:pathLst>
              <a:path w="16693" h="21245" fill="none" extrusionOk="0">
                <a:moveTo>
                  <a:pt x="12797" y="21245"/>
                </a:moveTo>
                <a:cubicBezTo>
                  <a:pt x="7774" y="20324"/>
                  <a:pt x="3239" y="17653"/>
                  <a:pt x="-1" y="13706"/>
                </a:cubicBezTo>
              </a:path>
              <a:path w="16693" h="21245" stroke="0" extrusionOk="0">
                <a:moveTo>
                  <a:pt x="12797" y="21245"/>
                </a:moveTo>
                <a:cubicBezTo>
                  <a:pt x="7774" y="20324"/>
                  <a:pt x="3239" y="17653"/>
                  <a:pt x="-1" y="13706"/>
                </a:cubicBezTo>
                <a:lnTo>
                  <a:pt x="16693" y="0"/>
                </a:lnTo>
                <a:lnTo>
                  <a:pt x="12797" y="21245"/>
                </a:lnTo>
                <a:close/>
              </a:path>
            </a:pathLst>
          </a:custGeom>
          <a:solidFill>
            <a:srgbClr val="000000"/>
          </a:solidFill>
          <a:ln w="38100">
            <a:solidFill>
              <a:srgbClr val="000000"/>
            </a:solidFill>
            <a:round/>
            <a:headEnd/>
            <a:tailEnd/>
          </a:ln>
        </p:spPr>
        <p:txBody>
          <a:bodyPr/>
          <a:lstStyle/>
          <a:p>
            <a:endParaRPr lang="en-US"/>
          </a:p>
        </p:txBody>
      </p:sp>
      <p:sp>
        <p:nvSpPr>
          <p:cNvPr id="49197" name="Arc 46"/>
          <p:cNvSpPr>
            <a:spLocks/>
          </p:cNvSpPr>
          <p:nvPr/>
        </p:nvSpPr>
        <p:spPr bwMode="auto">
          <a:xfrm>
            <a:off x="7056438" y="3302000"/>
            <a:ext cx="2100262" cy="592138"/>
          </a:xfrm>
          <a:custGeom>
            <a:avLst/>
            <a:gdLst>
              <a:gd name="T0" fmla="*/ 2147483647 w 20864"/>
              <a:gd name="T1" fmla="*/ 2147483647 h 21600"/>
              <a:gd name="T2" fmla="*/ 0 w 20864"/>
              <a:gd name="T3" fmla="*/ 2147483647 h 21600"/>
              <a:gd name="T4" fmla="*/ 0 w 20864"/>
              <a:gd name="T5" fmla="*/ 0 h 21600"/>
              <a:gd name="T6" fmla="*/ 0 60000 65536"/>
              <a:gd name="T7" fmla="*/ 0 60000 65536"/>
              <a:gd name="T8" fmla="*/ 0 60000 65536"/>
            </a:gdLst>
            <a:ahLst/>
            <a:cxnLst>
              <a:cxn ang="T6">
                <a:pos x="T0" y="T1"/>
              </a:cxn>
              <a:cxn ang="T7">
                <a:pos x="T2" y="T3"/>
              </a:cxn>
              <a:cxn ang="T8">
                <a:pos x="T4" y="T5"/>
              </a:cxn>
            </a:cxnLst>
            <a:rect l="0" t="0" r="r" b="b"/>
            <a:pathLst>
              <a:path w="20864" h="21600" fill="none" extrusionOk="0">
                <a:moveTo>
                  <a:pt x="20864" y="5588"/>
                </a:moveTo>
                <a:cubicBezTo>
                  <a:pt x="18335" y="15032"/>
                  <a:pt x="9777" y="21599"/>
                  <a:pt x="0" y="21600"/>
                </a:cubicBezTo>
              </a:path>
              <a:path w="20864" h="21600" stroke="0" extrusionOk="0">
                <a:moveTo>
                  <a:pt x="20864" y="5588"/>
                </a:moveTo>
                <a:cubicBezTo>
                  <a:pt x="18335" y="15032"/>
                  <a:pt x="9777" y="21599"/>
                  <a:pt x="0" y="21600"/>
                </a:cubicBezTo>
                <a:lnTo>
                  <a:pt x="0" y="0"/>
                </a:lnTo>
                <a:lnTo>
                  <a:pt x="20864" y="5588"/>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198" name="Rectangle 47"/>
          <p:cNvSpPr>
            <a:spLocks noChangeArrowheads="1"/>
          </p:cNvSpPr>
          <p:nvPr/>
        </p:nvSpPr>
        <p:spPr bwMode="auto">
          <a:xfrm>
            <a:off x="8707438" y="3786188"/>
            <a:ext cx="4318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等待</a:t>
            </a:r>
            <a:endParaRPr kumimoji="0" lang="zh-CN" altLang="en-GB" sz="2400">
              <a:latin typeface="Times" pitchFamily="18" charset="0"/>
              <a:ea typeface="宋体" pitchFamily="2" charset="-122"/>
            </a:endParaRPr>
          </a:p>
        </p:txBody>
      </p:sp>
      <p:sp>
        <p:nvSpPr>
          <p:cNvPr id="49199" name="Arc 48"/>
          <p:cNvSpPr>
            <a:spLocks/>
          </p:cNvSpPr>
          <p:nvPr/>
        </p:nvSpPr>
        <p:spPr bwMode="auto">
          <a:xfrm>
            <a:off x="657225" y="2679700"/>
            <a:ext cx="131763" cy="214313"/>
          </a:xfrm>
          <a:custGeom>
            <a:avLst/>
            <a:gdLst>
              <a:gd name="T0" fmla="*/ 99014526 w 14493"/>
              <a:gd name="T1" fmla="*/ 173880372 h 21600"/>
              <a:gd name="T2" fmla="*/ 0 w 14493"/>
              <a:gd name="T3" fmla="*/ 207954423 h 21600"/>
              <a:gd name="T4" fmla="*/ 16861255 w 14493"/>
              <a:gd name="T5" fmla="*/ 0 h 21600"/>
              <a:gd name="T6" fmla="*/ 0 60000 65536"/>
              <a:gd name="T7" fmla="*/ 0 60000 65536"/>
              <a:gd name="T8" fmla="*/ 0 60000 65536"/>
            </a:gdLst>
            <a:ahLst/>
            <a:cxnLst>
              <a:cxn ang="T6">
                <a:pos x="T0" y="T1"/>
              </a:cxn>
              <a:cxn ang="T7">
                <a:pos x="T2" y="T3"/>
              </a:cxn>
              <a:cxn ang="T8">
                <a:pos x="T4" y="T5"/>
              </a:cxn>
            </a:cxnLst>
            <a:rect l="0" t="0" r="r" b="b"/>
            <a:pathLst>
              <a:path w="14493" h="21600" fill="none" extrusionOk="0">
                <a:moveTo>
                  <a:pt x="14493" y="17942"/>
                </a:moveTo>
                <a:cubicBezTo>
                  <a:pt x="10936" y="20327"/>
                  <a:pt x="6750" y="21599"/>
                  <a:pt x="2468" y="21600"/>
                </a:cubicBezTo>
                <a:cubicBezTo>
                  <a:pt x="1643" y="21600"/>
                  <a:pt x="819" y="21552"/>
                  <a:pt x="-1" y="21458"/>
                </a:cubicBezTo>
              </a:path>
              <a:path w="14493" h="21600" stroke="0" extrusionOk="0">
                <a:moveTo>
                  <a:pt x="14493" y="17942"/>
                </a:moveTo>
                <a:cubicBezTo>
                  <a:pt x="10936" y="20327"/>
                  <a:pt x="6750" y="21599"/>
                  <a:pt x="2468" y="21600"/>
                </a:cubicBezTo>
                <a:cubicBezTo>
                  <a:pt x="1643" y="21600"/>
                  <a:pt x="819" y="21552"/>
                  <a:pt x="-1" y="21458"/>
                </a:cubicBezTo>
                <a:lnTo>
                  <a:pt x="2468" y="0"/>
                </a:lnTo>
                <a:lnTo>
                  <a:pt x="14493" y="17942"/>
                </a:lnTo>
                <a:close/>
              </a:path>
            </a:pathLst>
          </a:custGeom>
          <a:solidFill>
            <a:srgbClr val="000000"/>
          </a:solidFill>
          <a:ln w="38100">
            <a:solidFill>
              <a:srgbClr val="000000"/>
            </a:solidFill>
            <a:round/>
            <a:headEnd/>
            <a:tailEnd/>
          </a:ln>
        </p:spPr>
        <p:txBody>
          <a:bodyPr/>
          <a:lstStyle/>
          <a:p>
            <a:endParaRPr lang="en-US"/>
          </a:p>
        </p:txBody>
      </p:sp>
      <p:sp>
        <p:nvSpPr>
          <p:cNvPr id="49200" name="Arc 49"/>
          <p:cNvSpPr>
            <a:spLocks/>
          </p:cNvSpPr>
          <p:nvPr/>
        </p:nvSpPr>
        <p:spPr bwMode="auto">
          <a:xfrm>
            <a:off x="696913" y="2678113"/>
            <a:ext cx="2620962" cy="1216025"/>
          </a:xfrm>
          <a:custGeom>
            <a:avLst/>
            <a:gdLst>
              <a:gd name="T0" fmla="*/ 2147483647 w 21440"/>
              <a:gd name="T1" fmla="*/ 2147483647 h 21600"/>
              <a:gd name="T2" fmla="*/ 0 w 21440"/>
              <a:gd name="T3" fmla="*/ 2147483647 h 21600"/>
              <a:gd name="T4" fmla="*/ 2147483647 w 21440"/>
              <a:gd name="T5" fmla="*/ 0 h 21600"/>
              <a:gd name="T6" fmla="*/ 0 60000 65536"/>
              <a:gd name="T7" fmla="*/ 0 60000 65536"/>
              <a:gd name="T8" fmla="*/ 0 60000 65536"/>
            </a:gdLst>
            <a:ahLst/>
            <a:cxnLst>
              <a:cxn ang="T6">
                <a:pos x="T0" y="T1"/>
              </a:cxn>
              <a:cxn ang="T7">
                <a:pos x="T2" y="T3"/>
              </a:cxn>
              <a:cxn ang="T8">
                <a:pos x="T4" y="T5"/>
              </a:cxn>
            </a:cxnLst>
            <a:rect l="0" t="0" r="r" b="b"/>
            <a:pathLst>
              <a:path w="21440" h="21600" fill="none" extrusionOk="0">
                <a:moveTo>
                  <a:pt x="21440" y="21600"/>
                </a:moveTo>
                <a:cubicBezTo>
                  <a:pt x="10525" y="21600"/>
                  <a:pt x="1325" y="13457"/>
                  <a:pt x="-1" y="2623"/>
                </a:cubicBezTo>
              </a:path>
              <a:path w="21440" h="21600" stroke="0" extrusionOk="0">
                <a:moveTo>
                  <a:pt x="21440" y="21600"/>
                </a:moveTo>
                <a:cubicBezTo>
                  <a:pt x="10525" y="21600"/>
                  <a:pt x="1325" y="13457"/>
                  <a:pt x="-1" y="2623"/>
                </a:cubicBezTo>
                <a:lnTo>
                  <a:pt x="21440" y="0"/>
                </a:lnTo>
                <a:lnTo>
                  <a:pt x="21440" y="21600"/>
                </a:lnTo>
                <a:close/>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201" name="Arc 50"/>
          <p:cNvSpPr>
            <a:spLocks/>
          </p:cNvSpPr>
          <p:nvPr/>
        </p:nvSpPr>
        <p:spPr bwMode="auto">
          <a:xfrm>
            <a:off x="3163888" y="1616075"/>
            <a:ext cx="185737" cy="184150"/>
          </a:xfrm>
          <a:custGeom>
            <a:avLst/>
            <a:gdLst>
              <a:gd name="T0" fmla="*/ 141138164 w 20354"/>
              <a:gd name="T1" fmla="*/ 67193413 h 18754"/>
              <a:gd name="T2" fmla="*/ 74306563 w 20354"/>
              <a:gd name="T3" fmla="*/ 174343281 h 18754"/>
              <a:gd name="T4" fmla="*/ 0 w 20354"/>
              <a:gd name="T5" fmla="*/ 0 h 18754"/>
              <a:gd name="T6" fmla="*/ 0 60000 65536"/>
              <a:gd name="T7" fmla="*/ 0 60000 65536"/>
              <a:gd name="T8" fmla="*/ 0 60000 65536"/>
            </a:gdLst>
            <a:ahLst/>
            <a:cxnLst>
              <a:cxn ang="T6">
                <a:pos x="T0" y="T1"/>
              </a:cxn>
              <a:cxn ang="T7">
                <a:pos x="T2" y="T3"/>
              </a:cxn>
              <a:cxn ang="T8">
                <a:pos x="T4" y="T5"/>
              </a:cxn>
            </a:cxnLst>
            <a:rect l="0" t="0" r="r" b="b"/>
            <a:pathLst>
              <a:path w="20354" h="18754" fill="none" extrusionOk="0">
                <a:moveTo>
                  <a:pt x="20354" y="7228"/>
                </a:moveTo>
                <a:cubicBezTo>
                  <a:pt x="18624" y="12099"/>
                  <a:pt x="15204" y="16189"/>
                  <a:pt x="10716" y="18754"/>
                </a:cubicBezTo>
              </a:path>
              <a:path w="20354" h="18754" stroke="0" extrusionOk="0">
                <a:moveTo>
                  <a:pt x="20354" y="7228"/>
                </a:moveTo>
                <a:cubicBezTo>
                  <a:pt x="18624" y="12099"/>
                  <a:pt x="15204" y="16189"/>
                  <a:pt x="10716" y="18754"/>
                </a:cubicBezTo>
                <a:lnTo>
                  <a:pt x="0" y="0"/>
                </a:lnTo>
                <a:lnTo>
                  <a:pt x="20354" y="7228"/>
                </a:lnTo>
                <a:close/>
              </a:path>
            </a:pathLst>
          </a:custGeom>
          <a:solidFill>
            <a:srgbClr val="000000"/>
          </a:solidFill>
          <a:ln w="38100">
            <a:solidFill>
              <a:srgbClr val="000000"/>
            </a:solidFill>
            <a:round/>
            <a:headEnd/>
            <a:tailEnd/>
          </a:ln>
        </p:spPr>
        <p:txBody>
          <a:bodyPr/>
          <a:lstStyle/>
          <a:p>
            <a:endParaRPr lang="en-US"/>
          </a:p>
        </p:txBody>
      </p:sp>
      <p:sp>
        <p:nvSpPr>
          <p:cNvPr id="49202" name="Arc 51"/>
          <p:cNvSpPr>
            <a:spLocks/>
          </p:cNvSpPr>
          <p:nvPr/>
        </p:nvSpPr>
        <p:spPr bwMode="auto">
          <a:xfrm>
            <a:off x="3176588" y="1717675"/>
            <a:ext cx="409575" cy="1841500"/>
          </a:xfrm>
          <a:custGeom>
            <a:avLst/>
            <a:gdLst>
              <a:gd name="T0" fmla="*/ 893816660 w 21600"/>
              <a:gd name="T1" fmla="*/ 0 h 20463"/>
              <a:gd name="T2" fmla="*/ 2147483647 w 21600"/>
              <a:gd name="T3" fmla="*/ 2147483647 h 20463"/>
              <a:gd name="T4" fmla="*/ 0 w 21600"/>
              <a:gd name="T5" fmla="*/ 2147483647 h 20463"/>
              <a:gd name="T6" fmla="*/ 0 60000 65536"/>
              <a:gd name="T7" fmla="*/ 0 60000 65536"/>
              <a:gd name="T8" fmla="*/ 0 60000 65536"/>
            </a:gdLst>
            <a:ahLst/>
            <a:cxnLst>
              <a:cxn ang="T6">
                <a:pos x="T0" y="T1"/>
              </a:cxn>
              <a:cxn ang="T7">
                <a:pos x="T2" y="T3"/>
              </a:cxn>
              <a:cxn ang="T8">
                <a:pos x="T4" y="T5"/>
              </a:cxn>
            </a:cxnLst>
            <a:rect l="0" t="0" r="r" b="b"/>
            <a:pathLst>
              <a:path w="21600" h="20463" fill="none" extrusionOk="0">
                <a:moveTo>
                  <a:pt x="6914" y="-1"/>
                </a:moveTo>
                <a:cubicBezTo>
                  <a:pt x="15691" y="2965"/>
                  <a:pt x="21600" y="11198"/>
                  <a:pt x="21600" y="20463"/>
                </a:cubicBezTo>
              </a:path>
              <a:path w="21600" h="20463" stroke="0" extrusionOk="0">
                <a:moveTo>
                  <a:pt x="6914" y="-1"/>
                </a:moveTo>
                <a:cubicBezTo>
                  <a:pt x="15691" y="2965"/>
                  <a:pt x="21600" y="11198"/>
                  <a:pt x="21600" y="20463"/>
                </a:cubicBezTo>
                <a:lnTo>
                  <a:pt x="0" y="20463"/>
                </a:lnTo>
                <a:lnTo>
                  <a:pt x="6914" y="-1"/>
                </a:lnTo>
                <a:close/>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203" name="Arc 52"/>
          <p:cNvSpPr>
            <a:spLocks/>
          </p:cNvSpPr>
          <p:nvPr/>
        </p:nvSpPr>
        <p:spPr bwMode="auto">
          <a:xfrm>
            <a:off x="3148013" y="3376613"/>
            <a:ext cx="198437" cy="182562"/>
          </a:xfrm>
          <a:custGeom>
            <a:avLst/>
            <a:gdLst>
              <a:gd name="T0" fmla="*/ 0 w 20316"/>
              <a:gd name="T1" fmla="*/ 103773421 h 18659"/>
              <a:gd name="T2" fmla="*/ 85877988 w 20316"/>
              <a:gd name="T3" fmla="*/ 0 h 18659"/>
              <a:gd name="T4" fmla="*/ 184916648 w 20316"/>
              <a:gd name="T5" fmla="*/ 170992301 h 18659"/>
              <a:gd name="T6" fmla="*/ 0 60000 65536"/>
              <a:gd name="T7" fmla="*/ 0 60000 65536"/>
              <a:gd name="T8" fmla="*/ 0 60000 65536"/>
            </a:gdLst>
            <a:ahLst/>
            <a:cxnLst>
              <a:cxn ang="T6">
                <a:pos x="T0" y="T1"/>
              </a:cxn>
              <a:cxn ang="T7">
                <a:pos x="T2" y="T3"/>
              </a:cxn>
              <a:cxn ang="T8">
                <a:pos x="T4" y="T5"/>
              </a:cxn>
            </a:cxnLst>
            <a:rect l="0" t="0" r="r" b="b"/>
            <a:pathLst>
              <a:path w="20316" h="18659" fill="none" extrusionOk="0">
                <a:moveTo>
                  <a:pt x="-1" y="11323"/>
                </a:moveTo>
                <a:cubicBezTo>
                  <a:pt x="1719" y="6559"/>
                  <a:pt x="5059" y="2551"/>
                  <a:pt x="9434" y="-1"/>
                </a:cubicBezTo>
              </a:path>
              <a:path w="20316" h="18659" stroke="0" extrusionOk="0">
                <a:moveTo>
                  <a:pt x="-1" y="11323"/>
                </a:moveTo>
                <a:cubicBezTo>
                  <a:pt x="1719" y="6559"/>
                  <a:pt x="5059" y="2551"/>
                  <a:pt x="9434" y="-1"/>
                </a:cubicBezTo>
                <a:lnTo>
                  <a:pt x="20316" y="18659"/>
                </a:lnTo>
                <a:lnTo>
                  <a:pt x="-1" y="11323"/>
                </a:lnTo>
                <a:close/>
              </a:path>
            </a:pathLst>
          </a:custGeom>
          <a:solidFill>
            <a:srgbClr val="000000"/>
          </a:solidFill>
          <a:ln w="38100">
            <a:solidFill>
              <a:srgbClr val="000000"/>
            </a:solidFill>
            <a:round/>
            <a:headEnd/>
            <a:tailEnd/>
          </a:ln>
        </p:spPr>
        <p:txBody>
          <a:bodyPr/>
          <a:lstStyle/>
          <a:p>
            <a:endParaRPr lang="en-US"/>
          </a:p>
        </p:txBody>
      </p:sp>
      <p:sp>
        <p:nvSpPr>
          <p:cNvPr id="49204" name="Arc 53"/>
          <p:cNvSpPr>
            <a:spLocks/>
          </p:cNvSpPr>
          <p:nvPr/>
        </p:nvSpPr>
        <p:spPr bwMode="auto">
          <a:xfrm>
            <a:off x="2963863" y="1889125"/>
            <a:ext cx="382587" cy="1568450"/>
          </a:xfrm>
          <a:custGeom>
            <a:avLst/>
            <a:gdLst>
              <a:gd name="T0" fmla="*/ 1396455179 w 21600"/>
              <a:gd name="T1" fmla="*/ 2147483647 h 20288"/>
              <a:gd name="T2" fmla="*/ 0 w 21600"/>
              <a:gd name="T3" fmla="*/ 0 h 20288"/>
              <a:gd name="T4" fmla="*/ 2125981972 w 21600"/>
              <a:gd name="T5" fmla="*/ 0 h 20288"/>
              <a:gd name="T6" fmla="*/ 0 60000 65536"/>
              <a:gd name="T7" fmla="*/ 0 60000 65536"/>
              <a:gd name="T8" fmla="*/ 0 60000 65536"/>
            </a:gdLst>
            <a:ahLst/>
            <a:cxnLst>
              <a:cxn ang="T6">
                <a:pos x="T0" y="T1"/>
              </a:cxn>
              <a:cxn ang="T7">
                <a:pos x="T2" y="T3"/>
              </a:cxn>
              <a:cxn ang="T8">
                <a:pos x="T4" y="T5"/>
              </a:cxn>
            </a:cxnLst>
            <a:rect l="0" t="0" r="r" b="b"/>
            <a:pathLst>
              <a:path w="21600" h="20288" fill="none" extrusionOk="0">
                <a:moveTo>
                  <a:pt x="14187" y="20288"/>
                </a:moveTo>
                <a:cubicBezTo>
                  <a:pt x="5667" y="17175"/>
                  <a:pt x="0" y="9071"/>
                  <a:pt x="0" y="0"/>
                </a:cubicBezTo>
              </a:path>
              <a:path w="21600" h="20288" stroke="0" extrusionOk="0">
                <a:moveTo>
                  <a:pt x="14187" y="20288"/>
                </a:moveTo>
                <a:cubicBezTo>
                  <a:pt x="5667" y="17175"/>
                  <a:pt x="0" y="9071"/>
                  <a:pt x="0" y="0"/>
                </a:cubicBezTo>
                <a:lnTo>
                  <a:pt x="21600" y="0"/>
                </a:lnTo>
                <a:lnTo>
                  <a:pt x="14187" y="20288"/>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205" name="Freeform 54"/>
          <p:cNvSpPr>
            <a:spLocks/>
          </p:cNvSpPr>
          <p:nvPr/>
        </p:nvSpPr>
        <p:spPr bwMode="auto">
          <a:xfrm>
            <a:off x="1525588" y="2709863"/>
            <a:ext cx="254000" cy="150812"/>
          </a:xfrm>
          <a:custGeom>
            <a:avLst/>
            <a:gdLst>
              <a:gd name="T0" fmla="*/ 2147483647 w 148"/>
              <a:gd name="T1" fmla="*/ 2147483647 h 82"/>
              <a:gd name="T2" fmla="*/ 2147483647 w 148"/>
              <a:gd name="T3" fmla="*/ 0 h 82"/>
              <a:gd name="T4" fmla="*/ 2147483647 w 148"/>
              <a:gd name="T5" fmla="*/ 2147483647 h 82"/>
              <a:gd name="T6" fmla="*/ 0 w 148"/>
              <a:gd name="T7" fmla="*/ 2147483647 h 82"/>
              <a:gd name="T8" fmla="*/ 2147483647 w 148"/>
              <a:gd name="T9" fmla="*/ 2147483647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82">
                <a:moveTo>
                  <a:pt x="16" y="33"/>
                </a:moveTo>
                <a:lnTo>
                  <a:pt x="33" y="0"/>
                </a:lnTo>
                <a:lnTo>
                  <a:pt x="148" y="82"/>
                </a:lnTo>
                <a:lnTo>
                  <a:pt x="0" y="66"/>
                </a:lnTo>
                <a:lnTo>
                  <a:pt x="16" y="33"/>
                </a:lnTo>
                <a:close/>
              </a:path>
            </a:pathLst>
          </a:custGeom>
          <a:solidFill>
            <a:srgbClr val="000000"/>
          </a:solidFill>
          <a:ln w="38100">
            <a:solidFill>
              <a:srgbClr val="000000"/>
            </a:solidFill>
            <a:prstDash val="solid"/>
            <a:round/>
            <a:headEnd/>
            <a:tailEnd/>
          </a:ln>
        </p:spPr>
        <p:txBody>
          <a:bodyPr/>
          <a:lstStyle/>
          <a:p>
            <a:endParaRPr lang="en-US"/>
          </a:p>
        </p:txBody>
      </p:sp>
      <p:sp>
        <p:nvSpPr>
          <p:cNvPr id="49206" name="Line 55"/>
          <p:cNvSpPr>
            <a:spLocks noChangeShapeType="1"/>
          </p:cNvSpPr>
          <p:nvPr/>
        </p:nvSpPr>
        <p:spPr bwMode="auto">
          <a:xfrm>
            <a:off x="933450" y="2555875"/>
            <a:ext cx="592138" cy="21431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7" name="Freeform 56"/>
          <p:cNvSpPr>
            <a:spLocks/>
          </p:cNvSpPr>
          <p:nvPr/>
        </p:nvSpPr>
        <p:spPr bwMode="auto">
          <a:xfrm>
            <a:off x="2343150" y="3133725"/>
            <a:ext cx="225425" cy="182563"/>
          </a:xfrm>
          <a:custGeom>
            <a:avLst/>
            <a:gdLst>
              <a:gd name="T0" fmla="*/ 2147483647 w 132"/>
              <a:gd name="T1" fmla="*/ 2147483647 h 99"/>
              <a:gd name="T2" fmla="*/ 2147483647 w 132"/>
              <a:gd name="T3" fmla="*/ 2147483647 h 99"/>
              <a:gd name="T4" fmla="*/ 0 w 132"/>
              <a:gd name="T5" fmla="*/ 0 h 99"/>
              <a:gd name="T6" fmla="*/ 2147483647 w 132"/>
              <a:gd name="T7" fmla="*/ 2147483647 h 99"/>
              <a:gd name="T8" fmla="*/ 2147483647 w 132"/>
              <a:gd name="T9" fmla="*/ 2147483647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99">
                <a:moveTo>
                  <a:pt x="116" y="66"/>
                </a:moveTo>
                <a:lnTo>
                  <a:pt x="99" y="99"/>
                </a:lnTo>
                <a:lnTo>
                  <a:pt x="0" y="0"/>
                </a:lnTo>
                <a:lnTo>
                  <a:pt x="132" y="33"/>
                </a:lnTo>
                <a:lnTo>
                  <a:pt x="116" y="66"/>
                </a:lnTo>
                <a:close/>
              </a:path>
            </a:pathLst>
          </a:custGeom>
          <a:solidFill>
            <a:srgbClr val="000000"/>
          </a:solidFill>
          <a:ln w="38100">
            <a:solidFill>
              <a:srgbClr val="000000"/>
            </a:solidFill>
            <a:prstDash val="solid"/>
            <a:round/>
            <a:headEnd/>
            <a:tailEnd/>
          </a:ln>
        </p:spPr>
        <p:txBody>
          <a:bodyPr/>
          <a:lstStyle/>
          <a:p>
            <a:endParaRPr lang="en-US"/>
          </a:p>
        </p:txBody>
      </p:sp>
      <p:sp>
        <p:nvSpPr>
          <p:cNvPr id="49208" name="Line 57"/>
          <p:cNvSpPr>
            <a:spLocks noChangeShapeType="1"/>
          </p:cNvSpPr>
          <p:nvPr/>
        </p:nvSpPr>
        <p:spPr bwMode="auto">
          <a:xfrm flipH="1" flipV="1">
            <a:off x="2568575" y="3255963"/>
            <a:ext cx="762000" cy="48577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9" name="AutoShape 58"/>
          <p:cNvSpPr>
            <a:spLocks noChangeArrowheads="1"/>
          </p:cNvSpPr>
          <p:nvPr/>
        </p:nvSpPr>
        <p:spPr bwMode="auto">
          <a:xfrm>
            <a:off x="5561013" y="2314575"/>
            <a:ext cx="254000" cy="395288"/>
          </a:xfrm>
          <a:prstGeom prst="roundRect">
            <a:avLst>
              <a:gd name="adj" fmla="val 47296"/>
            </a:avLst>
          </a:pr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210" name="AutoShape 59"/>
          <p:cNvSpPr>
            <a:spLocks noChangeArrowheads="1"/>
          </p:cNvSpPr>
          <p:nvPr/>
        </p:nvSpPr>
        <p:spPr bwMode="auto">
          <a:xfrm>
            <a:off x="5561013" y="2314575"/>
            <a:ext cx="282575" cy="423863"/>
          </a:xfrm>
          <a:prstGeom prst="roundRect">
            <a:avLst>
              <a:gd name="adj" fmla="val 42426"/>
            </a:avLst>
          </a:prstGeom>
          <a:noFill/>
          <a:ln w="38100">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211" name="Rectangle 60"/>
          <p:cNvSpPr>
            <a:spLocks noChangeArrowheads="1"/>
          </p:cNvSpPr>
          <p:nvPr/>
        </p:nvSpPr>
        <p:spPr bwMode="auto">
          <a:xfrm>
            <a:off x="5561013" y="2314575"/>
            <a:ext cx="254000" cy="212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212" name="Rectangle 61"/>
          <p:cNvSpPr>
            <a:spLocks noChangeArrowheads="1"/>
          </p:cNvSpPr>
          <p:nvPr/>
        </p:nvSpPr>
        <p:spPr bwMode="auto">
          <a:xfrm>
            <a:off x="5561013" y="2314575"/>
            <a:ext cx="282575" cy="241300"/>
          </a:xfrm>
          <a:prstGeom prst="rect">
            <a:avLst/>
          </a:prstGeom>
          <a:noFill/>
          <a:ln w="381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213" name="AutoShape 62"/>
          <p:cNvSpPr>
            <a:spLocks noChangeArrowheads="1"/>
          </p:cNvSpPr>
          <p:nvPr/>
        </p:nvSpPr>
        <p:spPr bwMode="auto">
          <a:xfrm>
            <a:off x="5561013" y="2314575"/>
            <a:ext cx="282575" cy="423863"/>
          </a:xfrm>
          <a:prstGeom prst="roundRect">
            <a:avLst>
              <a:gd name="adj" fmla="val 42426"/>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214" name="Line 63"/>
          <p:cNvSpPr>
            <a:spLocks noChangeShapeType="1"/>
          </p:cNvSpPr>
          <p:nvPr/>
        </p:nvSpPr>
        <p:spPr bwMode="auto">
          <a:xfrm>
            <a:off x="5561013" y="2527300"/>
            <a:ext cx="254000"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15" name="AutoShape 64"/>
          <p:cNvSpPr>
            <a:spLocks noChangeArrowheads="1"/>
          </p:cNvSpPr>
          <p:nvPr/>
        </p:nvSpPr>
        <p:spPr bwMode="auto">
          <a:xfrm>
            <a:off x="9144000" y="2892425"/>
            <a:ext cx="227013" cy="393700"/>
          </a:xfrm>
          <a:prstGeom prst="roundRect">
            <a:avLst>
              <a:gd name="adj" fmla="val 50000"/>
            </a:avLst>
          </a:pr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216" name="AutoShape 65"/>
          <p:cNvSpPr>
            <a:spLocks noChangeArrowheads="1"/>
          </p:cNvSpPr>
          <p:nvPr/>
        </p:nvSpPr>
        <p:spPr bwMode="auto">
          <a:xfrm>
            <a:off x="9144000" y="2892425"/>
            <a:ext cx="255588" cy="423863"/>
          </a:xfrm>
          <a:prstGeom prst="roundRect">
            <a:avLst>
              <a:gd name="adj" fmla="val 46981"/>
            </a:avLst>
          </a:prstGeom>
          <a:noFill/>
          <a:ln w="38100">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217" name="Rectangle 66"/>
          <p:cNvSpPr>
            <a:spLocks noChangeArrowheads="1"/>
          </p:cNvSpPr>
          <p:nvPr/>
        </p:nvSpPr>
        <p:spPr bwMode="auto">
          <a:xfrm>
            <a:off x="9144000" y="2892425"/>
            <a:ext cx="227013" cy="2111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218" name="Rectangle 67"/>
          <p:cNvSpPr>
            <a:spLocks noChangeArrowheads="1"/>
          </p:cNvSpPr>
          <p:nvPr/>
        </p:nvSpPr>
        <p:spPr bwMode="auto">
          <a:xfrm>
            <a:off x="9144000" y="2892425"/>
            <a:ext cx="255588" cy="241300"/>
          </a:xfrm>
          <a:prstGeom prst="rect">
            <a:avLst/>
          </a:prstGeom>
          <a:noFill/>
          <a:ln w="381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219" name="AutoShape 68"/>
          <p:cNvSpPr>
            <a:spLocks noChangeArrowheads="1"/>
          </p:cNvSpPr>
          <p:nvPr/>
        </p:nvSpPr>
        <p:spPr bwMode="auto">
          <a:xfrm>
            <a:off x="9144000" y="2892425"/>
            <a:ext cx="255588" cy="423863"/>
          </a:xfrm>
          <a:prstGeom prst="roundRect">
            <a:avLst>
              <a:gd name="adj" fmla="val 46981"/>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220" name="Line 69"/>
          <p:cNvSpPr>
            <a:spLocks noChangeShapeType="1"/>
          </p:cNvSpPr>
          <p:nvPr/>
        </p:nvSpPr>
        <p:spPr bwMode="auto">
          <a:xfrm>
            <a:off x="9144000" y="3103563"/>
            <a:ext cx="227013" cy="15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kumimoji="0" lang="zh-CN" altLang="en-GB">
                <a:ea typeface="宋体" pitchFamily="2" charset="-122"/>
              </a:rPr>
              <a:t>死锁预防是不现实的</a:t>
            </a:r>
            <a:endParaRPr lang="en-GB" altLang="zh-CN">
              <a:ea typeface="宋体" pitchFamily="2" charset="-122"/>
            </a:endParaRPr>
          </a:p>
        </p:txBody>
      </p:sp>
      <p:sp>
        <p:nvSpPr>
          <p:cNvPr id="50179" name="Rectangle 3"/>
          <p:cNvSpPr>
            <a:spLocks noGrp="1" noChangeArrowheads="1"/>
          </p:cNvSpPr>
          <p:nvPr>
            <p:ph type="body" idx="1"/>
          </p:nvPr>
        </p:nvSpPr>
        <p:spPr/>
        <p:txBody>
          <a:bodyPr/>
          <a:lstStyle/>
          <a:p>
            <a:r>
              <a:rPr lang="zh-CN" altLang="en-US">
                <a:ea typeface="宋体" pitchFamily="2" charset="-122"/>
              </a:rPr>
              <a:t>让每个事务在开始运行时就锁住它要访问的所有对象</a:t>
            </a:r>
            <a:endParaRPr lang="en-GB" altLang="zh-CN">
              <a:ea typeface="宋体" pitchFamily="2" charset="-122"/>
            </a:endParaRPr>
          </a:p>
          <a:p>
            <a:pPr lvl="1"/>
            <a:r>
              <a:rPr lang="zh-CN" altLang="en-US" sz="2800">
                <a:ea typeface="宋体" pitchFamily="2" charset="-122"/>
              </a:rPr>
              <a:t>带来了不必要的资源访问限制</a:t>
            </a:r>
            <a:endParaRPr lang="en-GB" altLang="zh-CN" sz="2800">
              <a:ea typeface="宋体" pitchFamily="2" charset="-122"/>
            </a:endParaRPr>
          </a:p>
          <a:p>
            <a:pPr lvl="1"/>
            <a:r>
              <a:rPr lang="zh-CN" altLang="en-US" sz="2800">
                <a:ea typeface="宋体" pitchFamily="2" charset="-122"/>
              </a:rPr>
              <a:t>很多情况下在事务开始时无法预计事务将访问哪些对象</a:t>
            </a:r>
            <a:endParaRPr lang="en-GB" altLang="zh-CN" sz="2800">
              <a:ea typeface="宋体" pitchFamily="2" charset="-122"/>
            </a:endParaRPr>
          </a:p>
          <a:p>
            <a:r>
              <a:rPr lang="zh-CN" altLang="en-US">
                <a:ea typeface="宋体" pitchFamily="2" charset="-122"/>
              </a:rPr>
              <a:t>死锁还可以通过以固定次序加锁来预防</a:t>
            </a:r>
            <a:endParaRPr lang="en-GB" altLang="zh-CN">
              <a:ea typeface="宋体" pitchFamily="2" charset="-122"/>
            </a:endParaRPr>
          </a:p>
          <a:p>
            <a:pPr lvl="1"/>
            <a:r>
              <a:rPr lang="zh-CN" altLang="en-US" sz="2800">
                <a:ea typeface="宋体" pitchFamily="2" charset="-122"/>
              </a:rPr>
              <a:t>但是这会造成过早加锁和减少并发度</a:t>
            </a:r>
            <a:endParaRPr lang="en-GB" altLang="zh-CN" sz="2800">
              <a:ea typeface="宋体"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a:ea typeface="宋体" pitchFamily="2" charset="-122"/>
              </a:rPr>
              <a:t>死锁检测 </a:t>
            </a:r>
            <a:endParaRPr lang="en-GB" altLang="zh-CN">
              <a:ea typeface="宋体" pitchFamily="2" charset="-122"/>
            </a:endParaRPr>
          </a:p>
        </p:txBody>
      </p:sp>
      <p:sp>
        <p:nvSpPr>
          <p:cNvPr id="51203" name="Rectangle 3"/>
          <p:cNvSpPr>
            <a:spLocks noGrp="1" noChangeArrowheads="1"/>
          </p:cNvSpPr>
          <p:nvPr>
            <p:ph type="body" idx="1"/>
          </p:nvPr>
        </p:nvSpPr>
        <p:spPr>
          <a:xfrm>
            <a:off x="536575" y="1123950"/>
            <a:ext cx="8859838" cy="5295900"/>
          </a:xfrm>
        </p:spPr>
        <p:txBody>
          <a:bodyPr/>
          <a:lstStyle/>
          <a:p>
            <a:r>
              <a:rPr lang="zh-CN" altLang="en-US">
                <a:ea typeface="宋体" pitchFamily="2" charset="-122"/>
              </a:rPr>
              <a:t>通常，锁管理器负责死锁检测</a:t>
            </a:r>
          </a:p>
          <a:p>
            <a:r>
              <a:rPr lang="zh-CN" altLang="en-US">
                <a:ea typeface="宋体" pitchFamily="2" charset="-122"/>
              </a:rPr>
              <a:t>锁管理器必须拥有一个等待图的表示，以便不时地进行死锁检测</a:t>
            </a:r>
          </a:p>
          <a:p>
            <a:r>
              <a:rPr lang="zh-CN" altLang="en-US">
                <a:ea typeface="宋体" pitchFamily="2" charset="-122"/>
              </a:rPr>
              <a:t>锁管理器的</a:t>
            </a:r>
            <a:r>
              <a:rPr lang="en-US" altLang="zh-CN">
                <a:ea typeface="宋体" pitchFamily="2" charset="-122"/>
              </a:rPr>
              <a:t>setLock</a:t>
            </a:r>
            <a:r>
              <a:rPr lang="zh-CN" altLang="en-US">
                <a:ea typeface="宋体" pitchFamily="2" charset="-122"/>
              </a:rPr>
              <a:t>和</a:t>
            </a:r>
            <a:r>
              <a:rPr lang="en-US" altLang="zh-CN">
                <a:ea typeface="宋体" pitchFamily="2" charset="-122"/>
              </a:rPr>
              <a:t>unLock</a:t>
            </a:r>
            <a:r>
              <a:rPr lang="zh-CN" altLang="en-US">
                <a:ea typeface="宋体" pitchFamily="2" charset="-122"/>
              </a:rPr>
              <a:t>操作用于增加或删除等待图中的边</a:t>
            </a:r>
          </a:p>
          <a:p>
            <a:r>
              <a:rPr lang="zh-CN" altLang="en-US">
                <a:ea typeface="宋体" pitchFamily="2" charset="-122"/>
              </a:rPr>
              <a:t>一旦检测出死锁，必须选择出要放弃的事务，然后删除等待图中与该事务有关的所有边</a:t>
            </a:r>
          </a:p>
          <a:p>
            <a:endParaRPr lang="zh-CN" altLang="en-US">
              <a:ea typeface="宋体" pitchFamily="2" charset="-122"/>
            </a:endParaRPr>
          </a:p>
          <a:p>
            <a:r>
              <a:rPr lang="zh-CN" altLang="en-US">
                <a:ea typeface="宋体" pitchFamily="2" charset="-122"/>
              </a:rPr>
              <a:t>检测出死锁之后，必须选择出要放弃的事务，打破环路，选择一个要放弃的事务不是个简单的问题。要考虑的因素有事务的运行时间、它处于多少环路中等等</a:t>
            </a:r>
            <a:endParaRPr lang="en-GB" altLang="zh-CN">
              <a:ea typeface="宋体"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GB">
                <a:ea typeface="宋体" pitchFamily="2" charset="-122"/>
              </a:rPr>
              <a:t>锁超时</a:t>
            </a:r>
          </a:p>
        </p:txBody>
      </p:sp>
      <p:sp>
        <p:nvSpPr>
          <p:cNvPr id="52227" name="Rectangle 3"/>
          <p:cNvSpPr>
            <a:spLocks noGrp="1" noChangeArrowheads="1"/>
          </p:cNvSpPr>
          <p:nvPr>
            <p:ph type="body" idx="1"/>
          </p:nvPr>
        </p:nvSpPr>
        <p:spPr>
          <a:xfrm>
            <a:off x="495300" y="1065213"/>
            <a:ext cx="8859838" cy="3687762"/>
          </a:xfrm>
        </p:spPr>
        <p:txBody>
          <a:bodyPr/>
          <a:lstStyle/>
          <a:p>
            <a:r>
              <a:rPr lang="zh-CN" altLang="en-US" sz="2400">
                <a:ea typeface="宋体" pitchFamily="2" charset="-122"/>
              </a:rPr>
              <a:t>锁超时可以被用于解除死锁</a:t>
            </a:r>
            <a:endParaRPr lang="en-GB" altLang="zh-CN" sz="2400">
              <a:ea typeface="宋体" pitchFamily="2" charset="-122"/>
            </a:endParaRPr>
          </a:p>
          <a:p>
            <a:pPr lvl="1"/>
            <a:r>
              <a:rPr lang="zh-CN" altLang="en-US" sz="2400">
                <a:ea typeface="宋体" pitchFamily="2" charset="-122"/>
              </a:rPr>
              <a:t>每个锁都被给定一个时间期限，一旦超过期限，锁将成为可剥夺的</a:t>
            </a:r>
          </a:p>
          <a:p>
            <a:pPr lvl="1"/>
            <a:r>
              <a:rPr lang="zh-CN" altLang="en-US" sz="2400">
                <a:ea typeface="宋体" pitchFamily="2" charset="-122"/>
              </a:rPr>
              <a:t>如果没有其他事务竞争被锁住的对象，那么具有可剥夺锁的这个对象可以继续被锁住</a:t>
            </a:r>
          </a:p>
          <a:p>
            <a:pPr lvl="1"/>
            <a:r>
              <a:rPr lang="zh-CN" altLang="en-US" sz="2400">
                <a:ea typeface="宋体" pitchFamily="2" charset="-122"/>
              </a:rPr>
              <a:t>一旦有一个事务正在等待由可剥夺锁保护的对象时，这个锁将被等待事务剥夺，即，对象被解锁，等待事务将继续执行，被剥夺锁的事务通常被放弃</a:t>
            </a:r>
            <a:endParaRPr lang="en-GB" altLang="zh-CN" sz="2400">
              <a:ea typeface="宋体" pitchFamily="2" charset="-122"/>
            </a:endParaRPr>
          </a:p>
        </p:txBody>
      </p:sp>
      <p:sp>
        <p:nvSpPr>
          <p:cNvPr id="350212" name="Rectangle 4"/>
          <p:cNvSpPr>
            <a:spLocks noChangeArrowheads="1"/>
          </p:cNvSpPr>
          <p:nvPr/>
        </p:nvSpPr>
        <p:spPr bwMode="auto">
          <a:xfrm>
            <a:off x="584200" y="4365625"/>
            <a:ext cx="8959850" cy="228282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nSpc>
                <a:spcPct val="90000"/>
              </a:lnSpc>
              <a:buClr>
                <a:schemeClr val="hlink"/>
              </a:buClr>
            </a:pPr>
            <a:r>
              <a:rPr lang="zh-CN" altLang="en-GB" sz="2400">
                <a:solidFill>
                  <a:schemeClr val="hlink"/>
                </a:solidFill>
                <a:ea typeface="宋体" pitchFamily="2" charset="-122"/>
              </a:rPr>
              <a:t>  </a:t>
            </a:r>
            <a:r>
              <a:rPr lang="zh-CN" altLang="en-GB" sz="2400">
                <a:ea typeface="宋体" pitchFamily="2" charset="-122"/>
              </a:rPr>
              <a:t>锁超时的问题</a:t>
            </a:r>
            <a:endParaRPr lang="en-GB" altLang="zh-CN" sz="2400">
              <a:ea typeface="宋体" pitchFamily="2" charset="-122"/>
            </a:endParaRPr>
          </a:p>
          <a:p>
            <a:pPr lvl="1">
              <a:lnSpc>
                <a:spcPct val="90000"/>
              </a:lnSpc>
              <a:buClr>
                <a:schemeClr val="hlink"/>
              </a:buClr>
              <a:buFont typeface="Wingdings" pitchFamily="2" charset="2"/>
              <a:buChar char=""/>
            </a:pPr>
            <a:r>
              <a:rPr lang="zh-CN" altLang="en-US" sz="2400">
                <a:ea typeface="宋体" pitchFamily="2" charset="-122"/>
              </a:rPr>
              <a:t>系统中本没有死锁，但是这些事务被放弃了，原因是这些事务的锁变成可剥夺的，而其他事务正在等待这些事务的锁</a:t>
            </a:r>
            <a:endParaRPr lang="en-GB" altLang="zh-CN" sz="2400">
              <a:ea typeface="宋体" pitchFamily="2" charset="-122"/>
            </a:endParaRPr>
          </a:p>
          <a:p>
            <a:pPr lvl="1">
              <a:lnSpc>
                <a:spcPct val="90000"/>
              </a:lnSpc>
              <a:buClr>
                <a:schemeClr val="hlink"/>
              </a:buClr>
              <a:buFont typeface="Wingdings" pitchFamily="2" charset="2"/>
              <a:buChar char=""/>
            </a:pPr>
            <a:r>
              <a:rPr lang="zh-CN" altLang="en-US" sz="2400">
                <a:latin typeface="Times" pitchFamily="18" charset="0"/>
                <a:ea typeface="宋体" pitchFamily="2" charset="-122"/>
              </a:rPr>
              <a:t>如果系统过载，那么超时事务的数量将增加，长时间运行的事务会被经常放弃</a:t>
            </a:r>
            <a:endParaRPr lang="en-GB" altLang="zh-CN" sz="2400">
              <a:solidFill>
                <a:schemeClr val="hlink"/>
              </a:solidFill>
              <a:ea typeface="宋体" pitchFamily="2" charset="-122"/>
            </a:endParaRPr>
          </a:p>
          <a:p>
            <a:pPr lvl="1">
              <a:lnSpc>
                <a:spcPct val="90000"/>
              </a:lnSpc>
              <a:buClr>
                <a:schemeClr val="hlink"/>
              </a:buClr>
              <a:buFont typeface="Wingdings" pitchFamily="2" charset="2"/>
              <a:buChar char=""/>
            </a:pPr>
            <a:r>
              <a:rPr lang="zh-CN" altLang="en-US" sz="2400">
                <a:latin typeface="Times" pitchFamily="18" charset="0"/>
                <a:ea typeface="宋体" pitchFamily="2" charset="-122"/>
              </a:rPr>
              <a:t>适当的超时时间长度很难确定</a:t>
            </a:r>
            <a:endParaRPr lang="en-GB" altLang="zh-CN" sz="2400">
              <a:solidFill>
                <a:schemeClr val="hlink"/>
              </a:solidFill>
              <a:ea typeface="宋体" pitchFamily="2" charset="-122"/>
            </a:endParaRPr>
          </a:p>
        </p:txBody>
      </p:sp>
      <p:sp>
        <p:nvSpPr>
          <p:cNvPr id="350214" name="Text Box 6"/>
          <p:cNvSpPr txBox="1">
            <a:spLocks noChangeArrowheads="1"/>
          </p:cNvSpPr>
          <p:nvPr/>
        </p:nvSpPr>
        <p:spPr bwMode="auto">
          <a:xfrm>
            <a:off x="6048375" y="376238"/>
            <a:ext cx="3232150" cy="457200"/>
          </a:xfrm>
          <a:prstGeom prst="rect">
            <a:avLst/>
          </a:prstGeom>
          <a:solidFill>
            <a:schemeClr val="accent1">
              <a:lumMod val="20000"/>
              <a:lumOff val="80000"/>
            </a:schemeClr>
          </a:solidFill>
          <a:ln>
            <a:noFill/>
          </a:ln>
          <a:effectLs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latin typeface="Times" pitchFamily="18" charset="0"/>
                <a:ea typeface="宋体" pitchFamily="2" charset="-122"/>
              </a:rPr>
              <a:t>锁超时的问题是什么？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02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350212">
                                            <p:bg/>
                                          </p:spTgt>
                                        </p:tgtEl>
                                        <p:attrNameLst>
                                          <p:attrName>style.visibility</p:attrName>
                                        </p:attrNameLst>
                                      </p:cBhvr>
                                      <p:to>
                                        <p:strVal val="visible"/>
                                      </p:to>
                                    </p:set>
                                    <p:animEffect transition="in" filter="wipe(up)">
                                      <p:cBhvr>
                                        <p:cTn id="11" dur="500"/>
                                        <p:tgtEl>
                                          <p:spTgt spid="350212">
                                            <p:bg/>
                                          </p:spTgt>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350212">
                                            <p:txEl>
                                              <p:pRg st="0" end="0"/>
                                            </p:txEl>
                                          </p:spTgt>
                                        </p:tgtEl>
                                        <p:attrNameLst>
                                          <p:attrName>style.visibility</p:attrName>
                                        </p:attrNameLst>
                                      </p:cBhvr>
                                      <p:to>
                                        <p:strVal val="visible"/>
                                      </p:to>
                                    </p:set>
                                    <p:animEffect transition="in" filter="wipe(up)">
                                      <p:cBhvr>
                                        <p:cTn id="14" dur="500"/>
                                        <p:tgtEl>
                                          <p:spTgt spid="350212">
                                            <p:txEl>
                                              <p:pRg st="0" end="0"/>
                                            </p:txEl>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350212">
                                            <p:txEl>
                                              <p:pRg st="1" end="1"/>
                                            </p:txEl>
                                          </p:spTgt>
                                        </p:tgtEl>
                                        <p:attrNameLst>
                                          <p:attrName>style.visibility</p:attrName>
                                        </p:attrNameLst>
                                      </p:cBhvr>
                                      <p:to>
                                        <p:strVal val="visible"/>
                                      </p:to>
                                    </p:set>
                                    <p:animEffect transition="in" filter="wipe(up)">
                                      <p:cBhvr>
                                        <p:cTn id="17" dur="500"/>
                                        <p:tgtEl>
                                          <p:spTgt spid="350212">
                                            <p:txEl>
                                              <p:pRg st="1" end="1"/>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50212">
                                            <p:txEl>
                                              <p:pRg st="2" end="2"/>
                                            </p:txEl>
                                          </p:spTgt>
                                        </p:tgtEl>
                                        <p:attrNameLst>
                                          <p:attrName>style.visibility</p:attrName>
                                        </p:attrNameLst>
                                      </p:cBhvr>
                                      <p:to>
                                        <p:strVal val="visible"/>
                                      </p:to>
                                    </p:set>
                                    <p:animEffect transition="in" filter="wipe(up)">
                                      <p:cBhvr>
                                        <p:cTn id="20" dur="500"/>
                                        <p:tgtEl>
                                          <p:spTgt spid="350212">
                                            <p:txEl>
                                              <p:pRg st="2" end="2"/>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50212">
                                            <p:txEl>
                                              <p:pRg st="3" end="3"/>
                                            </p:txEl>
                                          </p:spTgt>
                                        </p:tgtEl>
                                        <p:attrNameLst>
                                          <p:attrName>style.visibility</p:attrName>
                                        </p:attrNameLst>
                                      </p:cBhvr>
                                      <p:to>
                                        <p:strVal val="visible"/>
                                      </p:to>
                                    </p:set>
                                    <p:animEffect transition="in" filter="wipe(up)">
                                      <p:cBhvr>
                                        <p:cTn id="23" dur="500"/>
                                        <p:tgtEl>
                                          <p:spTgt spid="3502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2" grpId="0" build="p" animBg="1" autoUpdateAnimBg="0"/>
      <p:bldP spid="350214"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ltLang="zh-CN">
                <a:ea typeface="宋体" pitchFamily="2" charset="-122"/>
              </a:rPr>
              <a:t/>
            </a:r>
            <a:br>
              <a:rPr lang="en-GB" altLang="zh-CN">
                <a:ea typeface="宋体" pitchFamily="2" charset="-122"/>
              </a:rPr>
            </a:br>
            <a:r>
              <a:rPr lang="zh-CN" altLang="en-GB">
                <a:ea typeface="宋体" pitchFamily="2" charset="-122"/>
              </a:rPr>
              <a:t>利用锁超时解决死锁</a:t>
            </a:r>
          </a:p>
        </p:txBody>
      </p:sp>
      <p:sp>
        <p:nvSpPr>
          <p:cNvPr id="53251" name="Rectangle 3"/>
          <p:cNvSpPr>
            <a:spLocks noChangeArrowheads="1"/>
          </p:cNvSpPr>
          <p:nvPr/>
        </p:nvSpPr>
        <p:spPr bwMode="auto">
          <a:xfrm>
            <a:off x="3405188" y="1958975"/>
            <a:ext cx="222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252" name="Rectangle 4"/>
          <p:cNvSpPr>
            <a:spLocks noChangeArrowheads="1"/>
          </p:cNvSpPr>
          <p:nvPr/>
        </p:nvSpPr>
        <p:spPr bwMode="auto">
          <a:xfrm>
            <a:off x="7237413" y="1958975"/>
            <a:ext cx="222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253" name="Rectangle 5"/>
          <p:cNvSpPr>
            <a:spLocks noChangeArrowheads="1"/>
          </p:cNvSpPr>
          <p:nvPr/>
        </p:nvSpPr>
        <p:spPr bwMode="auto">
          <a:xfrm>
            <a:off x="3405188" y="2289175"/>
            <a:ext cx="222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254" name="Rectangle 6"/>
          <p:cNvSpPr>
            <a:spLocks noChangeArrowheads="1"/>
          </p:cNvSpPr>
          <p:nvPr/>
        </p:nvSpPr>
        <p:spPr bwMode="auto">
          <a:xfrm>
            <a:off x="7237413" y="2289175"/>
            <a:ext cx="222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255" name="Rectangle 7"/>
          <p:cNvSpPr>
            <a:spLocks noChangeArrowheads="1"/>
          </p:cNvSpPr>
          <p:nvPr/>
        </p:nvSpPr>
        <p:spPr bwMode="auto">
          <a:xfrm>
            <a:off x="3405188" y="5722938"/>
            <a:ext cx="22225"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256" name="Rectangle 8"/>
          <p:cNvSpPr>
            <a:spLocks noChangeArrowheads="1"/>
          </p:cNvSpPr>
          <p:nvPr/>
        </p:nvSpPr>
        <p:spPr bwMode="auto">
          <a:xfrm>
            <a:off x="4881563" y="5722938"/>
            <a:ext cx="2063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257" name="Rectangle 9"/>
          <p:cNvSpPr>
            <a:spLocks noChangeArrowheads="1"/>
          </p:cNvSpPr>
          <p:nvPr/>
        </p:nvSpPr>
        <p:spPr bwMode="auto">
          <a:xfrm>
            <a:off x="7237413" y="5722938"/>
            <a:ext cx="22225"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nvGrpSpPr>
          <p:cNvPr id="53258" name="Group 10"/>
          <p:cNvGrpSpPr>
            <a:grpSpLocks/>
          </p:cNvGrpSpPr>
          <p:nvPr/>
        </p:nvGrpSpPr>
        <p:grpSpPr bwMode="auto">
          <a:xfrm>
            <a:off x="1047750" y="1539875"/>
            <a:ext cx="7642225" cy="4203700"/>
            <a:chOff x="660" y="970"/>
            <a:chExt cx="4814" cy="2648"/>
          </a:xfrm>
        </p:grpSpPr>
        <p:sp>
          <p:nvSpPr>
            <p:cNvPr id="53259" name="Rectangle 11"/>
            <p:cNvSpPr>
              <a:spLocks noChangeArrowheads="1"/>
            </p:cNvSpPr>
            <p:nvPr/>
          </p:nvSpPr>
          <p:spPr bwMode="auto">
            <a:xfrm>
              <a:off x="1308" y="990"/>
              <a:ext cx="8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b="1">
                  <a:solidFill>
                    <a:srgbClr val="000000"/>
                  </a:solidFill>
                  <a:latin typeface="Times" pitchFamily="18" charset="0"/>
                  <a:ea typeface="宋体" pitchFamily="2" charset="-122"/>
                </a:rPr>
                <a:t>Transaction T</a:t>
              </a:r>
              <a:endParaRPr kumimoji="0" lang="en-GB" altLang="zh-CN" sz="2400">
                <a:latin typeface="Times" pitchFamily="18" charset="0"/>
                <a:ea typeface="宋体" pitchFamily="2" charset="-122"/>
              </a:endParaRPr>
            </a:p>
          </p:txBody>
        </p:sp>
        <p:sp>
          <p:nvSpPr>
            <p:cNvPr id="53260" name="Rectangle 12"/>
            <p:cNvSpPr>
              <a:spLocks noChangeArrowheads="1"/>
            </p:cNvSpPr>
            <p:nvPr/>
          </p:nvSpPr>
          <p:spPr bwMode="auto">
            <a:xfrm>
              <a:off x="3832" y="990"/>
              <a:ext cx="8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b="1">
                  <a:solidFill>
                    <a:srgbClr val="000000"/>
                  </a:solidFill>
                  <a:latin typeface="Times" pitchFamily="18" charset="0"/>
                  <a:ea typeface="宋体" pitchFamily="2" charset="-122"/>
                </a:rPr>
                <a:t>Transaction U</a:t>
              </a:r>
              <a:endParaRPr kumimoji="0" lang="en-GB" altLang="zh-CN" sz="2400">
                <a:latin typeface="Times" pitchFamily="18" charset="0"/>
                <a:ea typeface="宋体" pitchFamily="2" charset="-122"/>
              </a:endParaRPr>
            </a:p>
          </p:txBody>
        </p:sp>
        <p:sp>
          <p:nvSpPr>
            <p:cNvPr id="53261" name="Rectangle 13"/>
            <p:cNvSpPr>
              <a:spLocks noChangeArrowheads="1"/>
            </p:cNvSpPr>
            <p:nvPr/>
          </p:nvSpPr>
          <p:spPr bwMode="auto">
            <a:xfrm>
              <a:off x="4093" y="1073"/>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b="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3262" name="Rectangle 14"/>
            <p:cNvSpPr>
              <a:spLocks noChangeArrowheads="1"/>
            </p:cNvSpPr>
            <p:nvPr/>
          </p:nvSpPr>
          <p:spPr bwMode="auto">
            <a:xfrm>
              <a:off x="4135" y="1073"/>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3263" name="Line 15"/>
            <p:cNvSpPr>
              <a:spLocks noChangeShapeType="1"/>
            </p:cNvSpPr>
            <p:nvPr/>
          </p:nvSpPr>
          <p:spPr bwMode="auto">
            <a:xfrm>
              <a:off x="660" y="970"/>
              <a:ext cx="2400"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4" name="Line 16"/>
            <p:cNvSpPr>
              <a:spLocks noChangeShapeType="1"/>
            </p:cNvSpPr>
            <p:nvPr/>
          </p:nvSpPr>
          <p:spPr bwMode="auto">
            <a:xfrm>
              <a:off x="3074" y="970"/>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5" name="Line 17"/>
            <p:cNvSpPr>
              <a:spLocks noChangeShapeType="1"/>
            </p:cNvSpPr>
            <p:nvPr/>
          </p:nvSpPr>
          <p:spPr bwMode="auto">
            <a:xfrm>
              <a:off x="3088" y="970"/>
              <a:ext cx="2386"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6" name="Line 18"/>
            <p:cNvSpPr>
              <a:spLocks noChangeShapeType="1"/>
            </p:cNvSpPr>
            <p:nvPr/>
          </p:nvSpPr>
          <p:spPr bwMode="auto">
            <a:xfrm>
              <a:off x="3074" y="984"/>
              <a:ext cx="1" cy="222"/>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7" name="Rectangle 19"/>
            <p:cNvSpPr>
              <a:spLocks noChangeArrowheads="1"/>
            </p:cNvSpPr>
            <p:nvPr/>
          </p:nvSpPr>
          <p:spPr bwMode="auto">
            <a:xfrm>
              <a:off x="792" y="1237"/>
              <a:ext cx="6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b="1">
                  <a:solidFill>
                    <a:srgbClr val="000000"/>
                  </a:solidFill>
                  <a:latin typeface="Times" pitchFamily="18" charset="0"/>
                  <a:ea typeface="宋体" pitchFamily="2" charset="-122"/>
                </a:rPr>
                <a:t>Operations</a:t>
              </a:r>
              <a:endParaRPr kumimoji="0" lang="en-GB" altLang="zh-CN" sz="2400">
                <a:latin typeface="Times" pitchFamily="18" charset="0"/>
                <a:ea typeface="宋体" pitchFamily="2" charset="-122"/>
              </a:endParaRPr>
            </a:p>
          </p:txBody>
        </p:sp>
        <p:sp>
          <p:nvSpPr>
            <p:cNvPr id="53268" name="Rectangle 20"/>
            <p:cNvSpPr>
              <a:spLocks noChangeArrowheads="1"/>
            </p:cNvSpPr>
            <p:nvPr/>
          </p:nvSpPr>
          <p:spPr bwMode="auto">
            <a:xfrm>
              <a:off x="2165" y="1237"/>
              <a:ext cx="3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b="1">
                  <a:solidFill>
                    <a:srgbClr val="000000"/>
                  </a:solidFill>
                  <a:latin typeface="Times" pitchFamily="18" charset="0"/>
                  <a:ea typeface="宋体" pitchFamily="2" charset="-122"/>
                </a:rPr>
                <a:t>Locks</a:t>
              </a:r>
              <a:endParaRPr kumimoji="0" lang="en-GB" altLang="zh-CN" sz="2400">
                <a:latin typeface="Times" pitchFamily="18" charset="0"/>
                <a:ea typeface="宋体" pitchFamily="2" charset="-122"/>
              </a:endParaRPr>
            </a:p>
          </p:txBody>
        </p:sp>
        <p:sp>
          <p:nvSpPr>
            <p:cNvPr id="53269" name="Rectangle 21"/>
            <p:cNvSpPr>
              <a:spLocks noChangeArrowheads="1"/>
            </p:cNvSpPr>
            <p:nvPr/>
          </p:nvSpPr>
          <p:spPr bwMode="auto">
            <a:xfrm>
              <a:off x="3205" y="1237"/>
              <a:ext cx="6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b="1">
                  <a:solidFill>
                    <a:srgbClr val="000000"/>
                  </a:solidFill>
                  <a:latin typeface="Times" pitchFamily="18" charset="0"/>
                  <a:ea typeface="宋体" pitchFamily="2" charset="-122"/>
                </a:rPr>
                <a:t>Operations</a:t>
              </a:r>
              <a:endParaRPr kumimoji="0" lang="en-GB" altLang="zh-CN" sz="2400">
                <a:latin typeface="Times" pitchFamily="18" charset="0"/>
                <a:ea typeface="宋体" pitchFamily="2" charset="-122"/>
              </a:endParaRPr>
            </a:p>
          </p:txBody>
        </p:sp>
        <p:sp>
          <p:nvSpPr>
            <p:cNvPr id="53270" name="Rectangle 22"/>
            <p:cNvSpPr>
              <a:spLocks noChangeArrowheads="1"/>
            </p:cNvSpPr>
            <p:nvPr/>
          </p:nvSpPr>
          <p:spPr bwMode="auto">
            <a:xfrm>
              <a:off x="4579" y="1237"/>
              <a:ext cx="3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b="1">
                  <a:solidFill>
                    <a:srgbClr val="000000"/>
                  </a:solidFill>
                  <a:latin typeface="Times" pitchFamily="18" charset="0"/>
                  <a:ea typeface="宋体" pitchFamily="2" charset="-122"/>
                </a:rPr>
                <a:t>Locks</a:t>
              </a:r>
              <a:endParaRPr kumimoji="0" lang="en-GB" altLang="zh-CN" sz="2400">
                <a:latin typeface="Times" pitchFamily="18" charset="0"/>
                <a:ea typeface="宋体" pitchFamily="2" charset="-122"/>
              </a:endParaRPr>
            </a:p>
          </p:txBody>
        </p:sp>
        <p:sp>
          <p:nvSpPr>
            <p:cNvPr id="53271" name="Rectangle 23"/>
            <p:cNvSpPr>
              <a:spLocks noChangeArrowheads="1"/>
            </p:cNvSpPr>
            <p:nvPr/>
          </p:nvSpPr>
          <p:spPr bwMode="auto">
            <a:xfrm>
              <a:off x="4954" y="1281"/>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b="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3272" name="Rectangle 24"/>
            <p:cNvSpPr>
              <a:spLocks noChangeArrowheads="1"/>
            </p:cNvSpPr>
            <p:nvPr/>
          </p:nvSpPr>
          <p:spPr bwMode="auto">
            <a:xfrm>
              <a:off x="4995" y="1281"/>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3273" name="Line 25"/>
            <p:cNvSpPr>
              <a:spLocks noChangeShapeType="1"/>
            </p:cNvSpPr>
            <p:nvPr/>
          </p:nvSpPr>
          <p:spPr bwMode="auto">
            <a:xfrm>
              <a:off x="660" y="1220"/>
              <a:ext cx="147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4" name="Line 26"/>
            <p:cNvSpPr>
              <a:spLocks noChangeShapeType="1"/>
            </p:cNvSpPr>
            <p:nvPr/>
          </p:nvSpPr>
          <p:spPr bwMode="auto">
            <a:xfrm>
              <a:off x="2145" y="1220"/>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5" name="Line 27"/>
            <p:cNvSpPr>
              <a:spLocks noChangeShapeType="1"/>
            </p:cNvSpPr>
            <p:nvPr/>
          </p:nvSpPr>
          <p:spPr bwMode="auto">
            <a:xfrm>
              <a:off x="2159" y="1220"/>
              <a:ext cx="90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6" name="Line 28"/>
            <p:cNvSpPr>
              <a:spLocks noChangeShapeType="1"/>
            </p:cNvSpPr>
            <p:nvPr/>
          </p:nvSpPr>
          <p:spPr bwMode="auto">
            <a:xfrm>
              <a:off x="3074" y="1220"/>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7" name="Line 29"/>
            <p:cNvSpPr>
              <a:spLocks noChangeShapeType="1"/>
            </p:cNvSpPr>
            <p:nvPr/>
          </p:nvSpPr>
          <p:spPr bwMode="auto">
            <a:xfrm>
              <a:off x="3088" y="1220"/>
              <a:ext cx="145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8" name="Line 30"/>
            <p:cNvSpPr>
              <a:spLocks noChangeShapeType="1"/>
            </p:cNvSpPr>
            <p:nvPr/>
          </p:nvSpPr>
          <p:spPr bwMode="auto">
            <a:xfrm>
              <a:off x="4559" y="1220"/>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9" name="Line 31"/>
            <p:cNvSpPr>
              <a:spLocks noChangeShapeType="1"/>
            </p:cNvSpPr>
            <p:nvPr/>
          </p:nvSpPr>
          <p:spPr bwMode="auto">
            <a:xfrm>
              <a:off x="4573" y="1220"/>
              <a:ext cx="90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0" name="Rectangle 32"/>
            <p:cNvSpPr>
              <a:spLocks noChangeArrowheads="1"/>
            </p:cNvSpPr>
            <p:nvPr/>
          </p:nvSpPr>
          <p:spPr bwMode="auto">
            <a:xfrm>
              <a:off x="2145" y="1234"/>
              <a:ext cx="14"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281" name="Line 33"/>
            <p:cNvSpPr>
              <a:spLocks noChangeShapeType="1"/>
            </p:cNvSpPr>
            <p:nvPr/>
          </p:nvSpPr>
          <p:spPr bwMode="auto">
            <a:xfrm>
              <a:off x="3074" y="1234"/>
              <a:ext cx="1" cy="18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2" name="Rectangle 34"/>
            <p:cNvSpPr>
              <a:spLocks noChangeArrowheads="1"/>
            </p:cNvSpPr>
            <p:nvPr/>
          </p:nvSpPr>
          <p:spPr bwMode="auto">
            <a:xfrm>
              <a:off x="4559" y="1234"/>
              <a:ext cx="14"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283" name="Rectangle 35"/>
            <p:cNvSpPr>
              <a:spLocks noChangeArrowheads="1"/>
            </p:cNvSpPr>
            <p:nvPr/>
          </p:nvSpPr>
          <p:spPr bwMode="auto">
            <a:xfrm>
              <a:off x="792" y="1531"/>
              <a:ext cx="8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a.deposit(100);</a:t>
              </a:r>
              <a:endParaRPr kumimoji="0" lang="en-GB" altLang="zh-CN" sz="2400">
                <a:latin typeface="Times" pitchFamily="18" charset="0"/>
                <a:ea typeface="宋体" pitchFamily="2" charset="-122"/>
              </a:endParaRPr>
            </a:p>
          </p:txBody>
        </p:sp>
        <p:sp>
          <p:nvSpPr>
            <p:cNvPr id="53284" name="Rectangle 36"/>
            <p:cNvSpPr>
              <a:spLocks noChangeArrowheads="1"/>
            </p:cNvSpPr>
            <p:nvPr/>
          </p:nvSpPr>
          <p:spPr bwMode="auto">
            <a:xfrm>
              <a:off x="2165" y="1511"/>
              <a:ext cx="6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write lock </a:t>
              </a:r>
              <a:endParaRPr kumimoji="0" lang="en-GB" altLang="zh-CN" sz="2400">
                <a:latin typeface="Times" pitchFamily="18" charset="0"/>
                <a:ea typeface="宋体" pitchFamily="2" charset="-122"/>
              </a:endParaRPr>
            </a:p>
          </p:txBody>
        </p:sp>
        <p:sp>
          <p:nvSpPr>
            <p:cNvPr id="53285" name="Rectangle 37"/>
            <p:cNvSpPr>
              <a:spLocks noChangeArrowheads="1"/>
            </p:cNvSpPr>
            <p:nvPr/>
          </p:nvSpPr>
          <p:spPr bwMode="auto">
            <a:xfrm>
              <a:off x="2789" y="1489"/>
              <a:ext cx="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A</a:t>
              </a:r>
              <a:endParaRPr kumimoji="0" lang="en-GB" altLang="zh-CN" sz="2400">
                <a:latin typeface="Times" pitchFamily="18" charset="0"/>
                <a:ea typeface="宋体" pitchFamily="2" charset="-122"/>
              </a:endParaRPr>
            </a:p>
          </p:txBody>
        </p:sp>
        <p:sp>
          <p:nvSpPr>
            <p:cNvPr id="53286" name="Line 38"/>
            <p:cNvSpPr>
              <a:spLocks noChangeShapeType="1"/>
            </p:cNvSpPr>
            <p:nvPr/>
          </p:nvSpPr>
          <p:spPr bwMode="auto">
            <a:xfrm>
              <a:off x="660" y="1428"/>
              <a:ext cx="147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7" name="Line 39"/>
            <p:cNvSpPr>
              <a:spLocks noChangeShapeType="1"/>
            </p:cNvSpPr>
            <p:nvPr/>
          </p:nvSpPr>
          <p:spPr bwMode="auto">
            <a:xfrm>
              <a:off x="2145" y="1428"/>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8" name="Line 40"/>
            <p:cNvSpPr>
              <a:spLocks noChangeShapeType="1"/>
            </p:cNvSpPr>
            <p:nvPr/>
          </p:nvSpPr>
          <p:spPr bwMode="auto">
            <a:xfrm>
              <a:off x="2159" y="1428"/>
              <a:ext cx="90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9" name="Line 41"/>
            <p:cNvSpPr>
              <a:spLocks noChangeShapeType="1"/>
            </p:cNvSpPr>
            <p:nvPr/>
          </p:nvSpPr>
          <p:spPr bwMode="auto">
            <a:xfrm>
              <a:off x="3074" y="1428"/>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0" name="Line 42"/>
            <p:cNvSpPr>
              <a:spLocks noChangeShapeType="1"/>
            </p:cNvSpPr>
            <p:nvPr/>
          </p:nvSpPr>
          <p:spPr bwMode="auto">
            <a:xfrm>
              <a:off x="3088" y="1428"/>
              <a:ext cx="145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1" name="Line 43"/>
            <p:cNvSpPr>
              <a:spLocks noChangeShapeType="1"/>
            </p:cNvSpPr>
            <p:nvPr/>
          </p:nvSpPr>
          <p:spPr bwMode="auto">
            <a:xfrm>
              <a:off x="4559" y="1428"/>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2" name="Line 44"/>
            <p:cNvSpPr>
              <a:spLocks noChangeShapeType="1"/>
            </p:cNvSpPr>
            <p:nvPr/>
          </p:nvSpPr>
          <p:spPr bwMode="auto">
            <a:xfrm>
              <a:off x="4573" y="1428"/>
              <a:ext cx="90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3" name="Rectangle 45"/>
            <p:cNvSpPr>
              <a:spLocks noChangeArrowheads="1"/>
            </p:cNvSpPr>
            <p:nvPr/>
          </p:nvSpPr>
          <p:spPr bwMode="auto">
            <a:xfrm>
              <a:off x="2145" y="1442"/>
              <a:ext cx="14" cy="2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294" name="Line 46"/>
            <p:cNvSpPr>
              <a:spLocks noChangeShapeType="1"/>
            </p:cNvSpPr>
            <p:nvPr/>
          </p:nvSpPr>
          <p:spPr bwMode="auto">
            <a:xfrm>
              <a:off x="3074" y="1442"/>
              <a:ext cx="1" cy="22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5" name="Rectangle 47"/>
            <p:cNvSpPr>
              <a:spLocks noChangeArrowheads="1"/>
            </p:cNvSpPr>
            <p:nvPr/>
          </p:nvSpPr>
          <p:spPr bwMode="auto">
            <a:xfrm>
              <a:off x="4559" y="1442"/>
              <a:ext cx="14" cy="2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296" name="Rectangle 48"/>
            <p:cNvSpPr>
              <a:spLocks noChangeArrowheads="1"/>
            </p:cNvSpPr>
            <p:nvPr/>
          </p:nvSpPr>
          <p:spPr bwMode="auto">
            <a:xfrm>
              <a:off x="3205" y="1767"/>
              <a:ext cx="8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b.deposit(200)</a:t>
              </a:r>
              <a:endParaRPr kumimoji="0" lang="en-GB" altLang="zh-CN" sz="2400">
                <a:latin typeface="Times" pitchFamily="18" charset="0"/>
                <a:ea typeface="宋体" pitchFamily="2" charset="-122"/>
              </a:endParaRPr>
            </a:p>
          </p:txBody>
        </p:sp>
        <p:sp>
          <p:nvSpPr>
            <p:cNvPr id="53297" name="Rectangle 49"/>
            <p:cNvSpPr>
              <a:spLocks noChangeArrowheads="1"/>
            </p:cNvSpPr>
            <p:nvPr/>
          </p:nvSpPr>
          <p:spPr bwMode="auto">
            <a:xfrm>
              <a:off x="4579" y="1747"/>
              <a:ext cx="6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write lock </a:t>
              </a:r>
              <a:endParaRPr kumimoji="0" lang="en-GB" altLang="zh-CN" sz="2400">
                <a:latin typeface="Times" pitchFamily="18" charset="0"/>
                <a:ea typeface="宋体" pitchFamily="2" charset="-122"/>
              </a:endParaRPr>
            </a:p>
          </p:txBody>
        </p:sp>
        <p:sp>
          <p:nvSpPr>
            <p:cNvPr id="53298" name="Rectangle 50"/>
            <p:cNvSpPr>
              <a:spLocks noChangeArrowheads="1"/>
            </p:cNvSpPr>
            <p:nvPr/>
          </p:nvSpPr>
          <p:spPr bwMode="auto">
            <a:xfrm>
              <a:off x="5203" y="1725"/>
              <a:ext cx="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53299" name="Rectangle 51"/>
            <p:cNvSpPr>
              <a:spLocks noChangeArrowheads="1"/>
            </p:cNvSpPr>
            <p:nvPr/>
          </p:nvSpPr>
          <p:spPr bwMode="auto">
            <a:xfrm>
              <a:off x="2145" y="1677"/>
              <a:ext cx="14"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00" name="Line 52"/>
            <p:cNvSpPr>
              <a:spLocks noChangeShapeType="1"/>
            </p:cNvSpPr>
            <p:nvPr/>
          </p:nvSpPr>
          <p:spPr bwMode="auto">
            <a:xfrm>
              <a:off x="3074" y="1677"/>
              <a:ext cx="1" cy="222"/>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1" name="Rectangle 53"/>
            <p:cNvSpPr>
              <a:spLocks noChangeArrowheads="1"/>
            </p:cNvSpPr>
            <p:nvPr/>
          </p:nvSpPr>
          <p:spPr bwMode="auto">
            <a:xfrm>
              <a:off x="4559" y="1677"/>
              <a:ext cx="14"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02" name="Rectangle 54"/>
            <p:cNvSpPr>
              <a:spLocks noChangeArrowheads="1"/>
            </p:cNvSpPr>
            <p:nvPr/>
          </p:nvSpPr>
          <p:spPr bwMode="auto">
            <a:xfrm>
              <a:off x="792" y="2003"/>
              <a:ext cx="9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b.withdraw(100)</a:t>
              </a:r>
              <a:endParaRPr kumimoji="0" lang="en-GB" altLang="zh-CN" sz="2400">
                <a:latin typeface="Times" pitchFamily="18" charset="0"/>
                <a:ea typeface="宋体" pitchFamily="2" charset="-122"/>
              </a:endParaRPr>
            </a:p>
          </p:txBody>
        </p:sp>
        <p:sp>
          <p:nvSpPr>
            <p:cNvPr id="53303" name="Rectangle 55"/>
            <p:cNvSpPr>
              <a:spLocks noChangeArrowheads="1"/>
            </p:cNvSpPr>
            <p:nvPr/>
          </p:nvSpPr>
          <p:spPr bwMode="auto">
            <a:xfrm>
              <a:off x="2145" y="1913"/>
              <a:ext cx="14"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04" name="Line 56"/>
            <p:cNvSpPr>
              <a:spLocks noChangeShapeType="1"/>
            </p:cNvSpPr>
            <p:nvPr/>
          </p:nvSpPr>
          <p:spPr bwMode="auto">
            <a:xfrm>
              <a:off x="3074" y="1913"/>
              <a:ext cx="1" cy="222"/>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5" name="Rectangle 57"/>
            <p:cNvSpPr>
              <a:spLocks noChangeArrowheads="1"/>
            </p:cNvSpPr>
            <p:nvPr/>
          </p:nvSpPr>
          <p:spPr bwMode="auto">
            <a:xfrm>
              <a:off x="4559" y="1913"/>
              <a:ext cx="14"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06" name="Rectangle 58"/>
            <p:cNvSpPr>
              <a:spLocks noChangeArrowheads="1"/>
            </p:cNvSpPr>
            <p:nvPr/>
          </p:nvSpPr>
          <p:spPr bwMode="auto">
            <a:xfrm>
              <a:off x="2165" y="2214"/>
              <a:ext cx="5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waits for </a:t>
              </a:r>
              <a:endParaRPr kumimoji="0" lang="en-GB" altLang="zh-CN" sz="2400">
                <a:latin typeface="Times" pitchFamily="18" charset="0"/>
                <a:ea typeface="宋体" pitchFamily="2" charset="-122"/>
              </a:endParaRPr>
            </a:p>
          </p:txBody>
        </p:sp>
        <p:sp>
          <p:nvSpPr>
            <p:cNvPr id="53307" name="Rectangle 59"/>
            <p:cNvSpPr>
              <a:spLocks noChangeArrowheads="1"/>
            </p:cNvSpPr>
            <p:nvPr/>
          </p:nvSpPr>
          <p:spPr bwMode="auto">
            <a:xfrm>
              <a:off x="2706" y="2197"/>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U</a:t>
              </a:r>
              <a:endParaRPr kumimoji="0" lang="en-GB" altLang="zh-CN" sz="2400">
                <a:latin typeface="Times" pitchFamily="18" charset="0"/>
                <a:ea typeface="宋体" pitchFamily="2" charset="-122"/>
              </a:endParaRPr>
            </a:p>
          </p:txBody>
        </p:sp>
        <p:sp>
          <p:nvSpPr>
            <p:cNvPr id="53308" name="Rectangle 60"/>
            <p:cNvSpPr>
              <a:spLocks noChangeArrowheads="1"/>
            </p:cNvSpPr>
            <p:nvPr/>
          </p:nvSpPr>
          <p:spPr bwMode="auto">
            <a:xfrm>
              <a:off x="2803" y="2230"/>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a:t>
              </a:r>
              <a:r>
                <a:rPr kumimoji="0" lang="en-GB" altLang="zh-CN" sz="1800">
                  <a:solidFill>
                    <a:srgbClr val="000000"/>
                  </a:solidFill>
                  <a:latin typeface="Times" pitchFamily="18" charset="0"/>
                  <a:ea typeface="宋体" pitchFamily="2" charset="-122"/>
                </a:rPr>
                <a:t>s</a:t>
              </a:r>
              <a:endParaRPr kumimoji="0" lang="en-GB" altLang="zh-CN" sz="2400">
                <a:latin typeface="Times" pitchFamily="18" charset="0"/>
                <a:ea typeface="宋体" pitchFamily="2" charset="-122"/>
              </a:endParaRPr>
            </a:p>
          </p:txBody>
        </p:sp>
        <p:sp>
          <p:nvSpPr>
            <p:cNvPr id="53309" name="Rectangle 61"/>
            <p:cNvSpPr>
              <a:spLocks noChangeArrowheads="1"/>
            </p:cNvSpPr>
            <p:nvPr/>
          </p:nvSpPr>
          <p:spPr bwMode="auto">
            <a:xfrm>
              <a:off x="3205" y="2194"/>
              <a:ext cx="10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a.withdraw(200);</a:t>
              </a:r>
              <a:endParaRPr kumimoji="0" lang="en-GB" altLang="zh-CN" sz="2400">
                <a:latin typeface="Times" pitchFamily="18" charset="0"/>
                <a:ea typeface="宋体" pitchFamily="2" charset="-122"/>
              </a:endParaRPr>
            </a:p>
          </p:txBody>
        </p:sp>
        <p:sp>
          <p:nvSpPr>
            <p:cNvPr id="53310" name="Rectangle 62"/>
            <p:cNvSpPr>
              <a:spLocks noChangeArrowheads="1"/>
            </p:cNvSpPr>
            <p:nvPr/>
          </p:nvSpPr>
          <p:spPr bwMode="auto">
            <a:xfrm>
              <a:off x="4579" y="2211"/>
              <a:ext cx="7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waits for T’s</a:t>
              </a:r>
              <a:endParaRPr kumimoji="0" lang="en-GB" altLang="zh-CN" sz="2400">
                <a:latin typeface="Times" pitchFamily="18" charset="0"/>
                <a:ea typeface="宋体" pitchFamily="2" charset="-122"/>
              </a:endParaRPr>
            </a:p>
          </p:txBody>
        </p:sp>
        <p:sp>
          <p:nvSpPr>
            <p:cNvPr id="53311" name="Rectangle 63"/>
            <p:cNvSpPr>
              <a:spLocks noChangeArrowheads="1"/>
            </p:cNvSpPr>
            <p:nvPr/>
          </p:nvSpPr>
          <p:spPr bwMode="auto">
            <a:xfrm>
              <a:off x="2145" y="2149"/>
              <a:ext cx="14"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12" name="Line 64"/>
            <p:cNvSpPr>
              <a:spLocks noChangeShapeType="1"/>
            </p:cNvSpPr>
            <p:nvPr/>
          </p:nvSpPr>
          <p:spPr bwMode="auto">
            <a:xfrm>
              <a:off x="3074" y="2149"/>
              <a:ext cx="1" cy="222"/>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13" name="Rectangle 65"/>
            <p:cNvSpPr>
              <a:spLocks noChangeArrowheads="1"/>
            </p:cNvSpPr>
            <p:nvPr/>
          </p:nvSpPr>
          <p:spPr bwMode="auto">
            <a:xfrm>
              <a:off x="4559" y="2149"/>
              <a:ext cx="14"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14" name="Rectangle 66"/>
            <p:cNvSpPr>
              <a:spLocks noChangeArrowheads="1"/>
            </p:cNvSpPr>
            <p:nvPr/>
          </p:nvSpPr>
          <p:spPr bwMode="auto">
            <a:xfrm>
              <a:off x="2165" y="2432"/>
              <a:ext cx="4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lock on </a:t>
              </a:r>
              <a:endParaRPr kumimoji="0" lang="en-GB" altLang="zh-CN" sz="2400">
                <a:latin typeface="Times" pitchFamily="18" charset="0"/>
                <a:ea typeface="宋体" pitchFamily="2" charset="-122"/>
              </a:endParaRPr>
            </a:p>
          </p:txBody>
        </p:sp>
        <p:sp>
          <p:nvSpPr>
            <p:cNvPr id="53315" name="Rectangle 67"/>
            <p:cNvSpPr>
              <a:spLocks noChangeArrowheads="1"/>
            </p:cNvSpPr>
            <p:nvPr/>
          </p:nvSpPr>
          <p:spPr bwMode="auto">
            <a:xfrm>
              <a:off x="2637" y="2432"/>
              <a:ext cx="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53316" name="Rectangle 68"/>
            <p:cNvSpPr>
              <a:spLocks noChangeArrowheads="1"/>
            </p:cNvSpPr>
            <p:nvPr/>
          </p:nvSpPr>
          <p:spPr bwMode="auto">
            <a:xfrm>
              <a:off x="4579" y="2432"/>
              <a:ext cx="4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lock on </a:t>
              </a:r>
              <a:endParaRPr kumimoji="0" lang="en-GB" altLang="zh-CN" sz="2400">
                <a:latin typeface="Times" pitchFamily="18" charset="0"/>
                <a:ea typeface="宋体" pitchFamily="2" charset="-122"/>
              </a:endParaRPr>
            </a:p>
          </p:txBody>
        </p:sp>
        <p:sp>
          <p:nvSpPr>
            <p:cNvPr id="53317" name="Rectangle 69"/>
            <p:cNvSpPr>
              <a:spLocks noChangeArrowheads="1"/>
            </p:cNvSpPr>
            <p:nvPr/>
          </p:nvSpPr>
          <p:spPr bwMode="auto">
            <a:xfrm>
              <a:off x="5051" y="2432"/>
              <a:ext cx="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A</a:t>
              </a:r>
              <a:endParaRPr kumimoji="0" lang="en-GB" altLang="zh-CN" sz="2400">
                <a:latin typeface="Times" pitchFamily="18" charset="0"/>
                <a:ea typeface="宋体" pitchFamily="2" charset="-122"/>
              </a:endParaRPr>
            </a:p>
          </p:txBody>
        </p:sp>
        <p:sp>
          <p:nvSpPr>
            <p:cNvPr id="53318" name="Rectangle 70"/>
            <p:cNvSpPr>
              <a:spLocks noChangeArrowheads="1"/>
            </p:cNvSpPr>
            <p:nvPr/>
          </p:nvSpPr>
          <p:spPr bwMode="auto">
            <a:xfrm>
              <a:off x="2145" y="2385"/>
              <a:ext cx="14"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19" name="Line 71"/>
            <p:cNvSpPr>
              <a:spLocks noChangeShapeType="1"/>
            </p:cNvSpPr>
            <p:nvPr/>
          </p:nvSpPr>
          <p:spPr bwMode="auto">
            <a:xfrm>
              <a:off x="3074" y="2385"/>
              <a:ext cx="1" cy="18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20" name="Rectangle 72"/>
            <p:cNvSpPr>
              <a:spLocks noChangeArrowheads="1"/>
            </p:cNvSpPr>
            <p:nvPr/>
          </p:nvSpPr>
          <p:spPr bwMode="auto">
            <a:xfrm>
              <a:off x="4559" y="2385"/>
              <a:ext cx="14"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21" name="Rectangle 73"/>
            <p:cNvSpPr>
              <a:spLocks noChangeArrowheads="1"/>
            </p:cNvSpPr>
            <p:nvPr/>
          </p:nvSpPr>
          <p:spPr bwMode="auto">
            <a:xfrm>
              <a:off x="681" y="2627"/>
              <a:ext cx="2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i="1">
                  <a:solidFill>
                    <a:srgbClr val="000000"/>
                  </a:solidFill>
                  <a:latin typeface="Times" pitchFamily="18" charset="0"/>
                  <a:ea typeface="宋体" pitchFamily="2" charset="-122"/>
                </a:rPr>
                <a:t>                                  </a:t>
              </a:r>
              <a:r>
                <a:rPr kumimoji="0" lang="en-GB" altLang="zh-CN" sz="1800">
                  <a:solidFill>
                    <a:srgbClr val="000000"/>
                  </a:solidFill>
                  <a:latin typeface="Times" pitchFamily="18" charset="0"/>
                  <a:ea typeface="宋体" pitchFamily="2" charset="-122"/>
                </a:rPr>
                <a:t>(timeout elapses)</a:t>
              </a:r>
              <a:endParaRPr kumimoji="0" lang="en-GB" altLang="zh-CN" sz="2400">
                <a:latin typeface="Times" pitchFamily="18" charset="0"/>
                <a:ea typeface="宋体" pitchFamily="2" charset="-122"/>
              </a:endParaRPr>
            </a:p>
          </p:txBody>
        </p:sp>
        <p:sp>
          <p:nvSpPr>
            <p:cNvPr id="53322" name="Rectangle 74"/>
            <p:cNvSpPr>
              <a:spLocks noChangeArrowheads="1"/>
            </p:cNvSpPr>
            <p:nvPr/>
          </p:nvSpPr>
          <p:spPr bwMode="auto">
            <a:xfrm>
              <a:off x="681" y="2821"/>
              <a:ext cx="32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i="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3323" name="Rectangle 75"/>
            <p:cNvSpPr>
              <a:spLocks noChangeArrowheads="1"/>
            </p:cNvSpPr>
            <p:nvPr/>
          </p:nvSpPr>
          <p:spPr bwMode="auto">
            <a:xfrm>
              <a:off x="900" y="2821"/>
              <a:ext cx="6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T</a:t>
              </a:r>
              <a:r>
                <a:rPr kumimoji="0" lang="en-GB" altLang="zh-CN" sz="1800">
                  <a:solidFill>
                    <a:srgbClr val="000000"/>
                  </a:solidFill>
                  <a:latin typeface="Times" pitchFamily="18" charset="0"/>
                  <a:ea typeface="宋体" pitchFamily="2" charset="-122"/>
                </a:rPr>
                <a:t>’s lock on </a:t>
              </a:r>
              <a:endParaRPr kumimoji="0" lang="en-GB" altLang="zh-CN" sz="2400">
                <a:latin typeface="Times" pitchFamily="18" charset="0"/>
                <a:ea typeface="宋体" pitchFamily="2" charset="-122"/>
              </a:endParaRPr>
            </a:p>
          </p:txBody>
        </p:sp>
        <p:sp>
          <p:nvSpPr>
            <p:cNvPr id="53324" name="Rectangle 76"/>
            <p:cNvSpPr>
              <a:spLocks noChangeArrowheads="1"/>
            </p:cNvSpPr>
            <p:nvPr/>
          </p:nvSpPr>
          <p:spPr bwMode="auto">
            <a:xfrm>
              <a:off x="1624" y="2821"/>
              <a:ext cx="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A</a:t>
              </a:r>
              <a:endParaRPr kumimoji="0" lang="en-GB" altLang="zh-CN" sz="2400">
                <a:latin typeface="Times" pitchFamily="18" charset="0"/>
                <a:ea typeface="宋体" pitchFamily="2" charset="-122"/>
              </a:endParaRPr>
            </a:p>
          </p:txBody>
        </p:sp>
        <p:sp>
          <p:nvSpPr>
            <p:cNvPr id="53325" name="Rectangle 77"/>
            <p:cNvSpPr>
              <a:spLocks noChangeArrowheads="1"/>
            </p:cNvSpPr>
            <p:nvPr/>
          </p:nvSpPr>
          <p:spPr bwMode="auto">
            <a:xfrm>
              <a:off x="1707" y="2821"/>
              <a:ext cx="12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 </a:t>
              </a:r>
              <a:r>
                <a:rPr kumimoji="0" lang="en-GB" altLang="zh-CN" sz="1800">
                  <a:solidFill>
                    <a:srgbClr val="000000"/>
                  </a:solidFill>
                  <a:latin typeface="Times" pitchFamily="18" charset="0"/>
                  <a:ea typeface="宋体" pitchFamily="2" charset="-122"/>
                </a:rPr>
                <a:t>becomes vulnerable,</a:t>
              </a:r>
              <a:endParaRPr kumimoji="0" lang="en-GB" altLang="zh-CN" sz="2400">
                <a:latin typeface="Times" pitchFamily="18" charset="0"/>
                <a:ea typeface="宋体" pitchFamily="2" charset="-122"/>
              </a:endParaRPr>
            </a:p>
          </p:txBody>
        </p:sp>
        <p:sp>
          <p:nvSpPr>
            <p:cNvPr id="53326" name="Rectangle 78"/>
            <p:cNvSpPr>
              <a:spLocks noChangeArrowheads="1"/>
            </p:cNvSpPr>
            <p:nvPr/>
          </p:nvSpPr>
          <p:spPr bwMode="auto">
            <a:xfrm>
              <a:off x="802" y="3015"/>
              <a:ext cx="16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                                 </a:t>
              </a:r>
              <a:r>
                <a:rPr kumimoji="0" lang="en-GB" altLang="zh-CN" sz="1800">
                  <a:solidFill>
                    <a:srgbClr val="000000"/>
                  </a:solidFill>
                  <a:latin typeface="Times" pitchFamily="18" charset="0"/>
                  <a:ea typeface="宋体" pitchFamily="2" charset="-122"/>
                </a:rPr>
                <a:t>unlock </a:t>
              </a:r>
              <a:endParaRPr kumimoji="0" lang="en-GB" altLang="zh-CN" sz="2400">
                <a:latin typeface="Times" pitchFamily="18" charset="0"/>
                <a:ea typeface="宋体" pitchFamily="2" charset="-122"/>
              </a:endParaRPr>
            </a:p>
          </p:txBody>
        </p:sp>
        <p:sp>
          <p:nvSpPr>
            <p:cNvPr id="53327" name="Rectangle 79"/>
            <p:cNvSpPr>
              <a:spLocks noChangeArrowheads="1"/>
            </p:cNvSpPr>
            <p:nvPr/>
          </p:nvSpPr>
          <p:spPr bwMode="auto">
            <a:xfrm>
              <a:off x="2484" y="3015"/>
              <a:ext cx="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A</a:t>
              </a:r>
              <a:endParaRPr kumimoji="0" lang="en-GB" altLang="zh-CN" sz="2400">
                <a:latin typeface="Times" pitchFamily="18" charset="0"/>
                <a:ea typeface="宋体" pitchFamily="2" charset="-122"/>
              </a:endParaRPr>
            </a:p>
          </p:txBody>
        </p:sp>
        <p:sp>
          <p:nvSpPr>
            <p:cNvPr id="53328" name="Rectangle 80"/>
            <p:cNvSpPr>
              <a:spLocks noChangeArrowheads="1"/>
            </p:cNvSpPr>
            <p:nvPr/>
          </p:nvSpPr>
          <p:spPr bwMode="auto">
            <a:xfrm>
              <a:off x="2567" y="3015"/>
              <a:ext cx="4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 abort T</a:t>
              </a:r>
              <a:endParaRPr kumimoji="0" lang="en-GB" altLang="zh-CN" sz="2400">
                <a:latin typeface="Times" pitchFamily="18" charset="0"/>
                <a:ea typeface="宋体" pitchFamily="2" charset="-122"/>
              </a:endParaRPr>
            </a:p>
          </p:txBody>
        </p:sp>
        <p:sp>
          <p:nvSpPr>
            <p:cNvPr id="53329" name="Line 81"/>
            <p:cNvSpPr>
              <a:spLocks noChangeShapeType="1"/>
            </p:cNvSpPr>
            <p:nvPr/>
          </p:nvSpPr>
          <p:spPr bwMode="auto">
            <a:xfrm>
              <a:off x="3074" y="2579"/>
              <a:ext cx="1" cy="56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30" name="Rectangle 82"/>
            <p:cNvSpPr>
              <a:spLocks noChangeArrowheads="1"/>
            </p:cNvSpPr>
            <p:nvPr/>
          </p:nvSpPr>
          <p:spPr bwMode="auto">
            <a:xfrm>
              <a:off x="4559" y="2579"/>
              <a:ext cx="14" cy="5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31" name="Rectangle 83"/>
            <p:cNvSpPr>
              <a:spLocks noChangeArrowheads="1"/>
            </p:cNvSpPr>
            <p:nvPr/>
          </p:nvSpPr>
          <p:spPr bwMode="auto">
            <a:xfrm>
              <a:off x="3205" y="3207"/>
              <a:ext cx="10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a.withdraw(200);</a:t>
              </a:r>
              <a:endParaRPr kumimoji="0" lang="en-GB" altLang="zh-CN" sz="2400">
                <a:latin typeface="Times" pitchFamily="18" charset="0"/>
                <a:ea typeface="宋体" pitchFamily="2" charset="-122"/>
              </a:endParaRPr>
            </a:p>
          </p:txBody>
        </p:sp>
        <p:sp>
          <p:nvSpPr>
            <p:cNvPr id="53332" name="Rectangle 84"/>
            <p:cNvSpPr>
              <a:spLocks noChangeArrowheads="1"/>
            </p:cNvSpPr>
            <p:nvPr/>
          </p:nvSpPr>
          <p:spPr bwMode="auto">
            <a:xfrm>
              <a:off x="4579" y="3224"/>
              <a:ext cx="6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write locks </a:t>
              </a:r>
              <a:endParaRPr kumimoji="0" lang="en-GB" altLang="zh-CN" sz="2400">
                <a:latin typeface="Times" pitchFamily="18" charset="0"/>
                <a:ea typeface="宋体" pitchFamily="2" charset="-122"/>
              </a:endParaRPr>
            </a:p>
          </p:txBody>
        </p:sp>
        <p:sp>
          <p:nvSpPr>
            <p:cNvPr id="53333" name="Rectangle 85"/>
            <p:cNvSpPr>
              <a:spLocks noChangeArrowheads="1"/>
            </p:cNvSpPr>
            <p:nvPr/>
          </p:nvSpPr>
          <p:spPr bwMode="auto">
            <a:xfrm>
              <a:off x="5259" y="3224"/>
              <a:ext cx="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A</a:t>
              </a:r>
              <a:endParaRPr kumimoji="0" lang="en-GB" altLang="zh-CN" sz="2400">
                <a:latin typeface="Times" pitchFamily="18" charset="0"/>
                <a:ea typeface="宋体" pitchFamily="2" charset="-122"/>
              </a:endParaRPr>
            </a:p>
          </p:txBody>
        </p:sp>
        <p:sp>
          <p:nvSpPr>
            <p:cNvPr id="53334" name="Rectangle 86"/>
            <p:cNvSpPr>
              <a:spLocks noChangeArrowheads="1"/>
            </p:cNvSpPr>
            <p:nvPr/>
          </p:nvSpPr>
          <p:spPr bwMode="auto">
            <a:xfrm>
              <a:off x="2145" y="3161"/>
              <a:ext cx="14"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35" name="Line 87"/>
            <p:cNvSpPr>
              <a:spLocks noChangeShapeType="1"/>
            </p:cNvSpPr>
            <p:nvPr/>
          </p:nvSpPr>
          <p:spPr bwMode="auto">
            <a:xfrm>
              <a:off x="3074" y="3161"/>
              <a:ext cx="1" cy="222"/>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36" name="Rectangle 88"/>
            <p:cNvSpPr>
              <a:spLocks noChangeArrowheads="1"/>
            </p:cNvSpPr>
            <p:nvPr/>
          </p:nvSpPr>
          <p:spPr bwMode="auto">
            <a:xfrm>
              <a:off x="4559" y="3161"/>
              <a:ext cx="14"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37" name="Rectangle 89"/>
            <p:cNvSpPr>
              <a:spLocks noChangeArrowheads="1"/>
            </p:cNvSpPr>
            <p:nvPr/>
          </p:nvSpPr>
          <p:spPr bwMode="auto">
            <a:xfrm>
              <a:off x="4579" y="3401"/>
              <a:ext cx="4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unlock </a:t>
              </a:r>
              <a:endParaRPr kumimoji="0" lang="en-GB" altLang="zh-CN" sz="2400">
                <a:latin typeface="Times" pitchFamily="18" charset="0"/>
                <a:ea typeface="宋体" pitchFamily="2" charset="-122"/>
              </a:endParaRPr>
            </a:p>
          </p:txBody>
        </p:sp>
        <p:sp>
          <p:nvSpPr>
            <p:cNvPr id="53338" name="Rectangle 90"/>
            <p:cNvSpPr>
              <a:spLocks noChangeArrowheads="1"/>
            </p:cNvSpPr>
            <p:nvPr/>
          </p:nvSpPr>
          <p:spPr bwMode="auto">
            <a:xfrm>
              <a:off x="5009" y="3401"/>
              <a:ext cx="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A</a:t>
              </a:r>
              <a:endParaRPr kumimoji="0" lang="en-GB" altLang="zh-CN" sz="2400">
                <a:latin typeface="Times" pitchFamily="18" charset="0"/>
                <a:ea typeface="宋体" pitchFamily="2" charset="-122"/>
              </a:endParaRPr>
            </a:p>
          </p:txBody>
        </p:sp>
        <p:sp>
          <p:nvSpPr>
            <p:cNvPr id="53339" name="Rectangle 91"/>
            <p:cNvSpPr>
              <a:spLocks noChangeArrowheads="1"/>
            </p:cNvSpPr>
            <p:nvPr/>
          </p:nvSpPr>
          <p:spPr bwMode="auto">
            <a:xfrm>
              <a:off x="5092" y="3445"/>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 </a:t>
              </a:r>
              <a:endParaRPr kumimoji="0" lang="en-GB" altLang="zh-CN" sz="2400">
                <a:latin typeface="Times" pitchFamily="18" charset="0"/>
                <a:ea typeface="宋体" pitchFamily="2" charset="-122"/>
              </a:endParaRPr>
            </a:p>
          </p:txBody>
        </p:sp>
        <p:sp>
          <p:nvSpPr>
            <p:cNvPr id="53340" name="Rectangle 92"/>
            <p:cNvSpPr>
              <a:spLocks noChangeArrowheads="1"/>
            </p:cNvSpPr>
            <p:nvPr/>
          </p:nvSpPr>
          <p:spPr bwMode="auto">
            <a:xfrm>
              <a:off x="5175" y="3401"/>
              <a:ext cx="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53341" name="Line 93"/>
            <p:cNvSpPr>
              <a:spLocks noChangeShapeType="1"/>
            </p:cNvSpPr>
            <p:nvPr/>
          </p:nvSpPr>
          <p:spPr bwMode="auto">
            <a:xfrm>
              <a:off x="660" y="3591"/>
              <a:ext cx="147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42" name="Rectangle 94"/>
            <p:cNvSpPr>
              <a:spLocks noChangeArrowheads="1"/>
            </p:cNvSpPr>
            <p:nvPr/>
          </p:nvSpPr>
          <p:spPr bwMode="auto">
            <a:xfrm>
              <a:off x="2145" y="3397"/>
              <a:ext cx="14"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43" name="Line 95"/>
            <p:cNvSpPr>
              <a:spLocks noChangeShapeType="1"/>
            </p:cNvSpPr>
            <p:nvPr/>
          </p:nvSpPr>
          <p:spPr bwMode="auto">
            <a:xfrm>
              <a:off x="2145" y="3591"/>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44" name="Line 96"/>
            <p:cNvSpPr>
              <a:spLocks noChangeShapeType="1"/>
            </p:cNvSpPr>
            <p:nvPr/>
          </p:nvSpPr>
          <p:spPr bwMode="auto">
            <a:xfrm>
              <a:off x="2159" y="3591"/>
              <a:ext cx="90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45" name="Line 97"/>
            <p:cNvSpPr>
              <a:spLocks noChangeShapeType="1"/>
            </p:cNvSpPr>
            <p:nvPr/>
          </p:nvSpPr>
          <p:spPr bwMode="auto">
            <a:xfrm>
              <a:off x="3074" y="3397"/>
              <a:ext cx="1" cy="18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46" name="Line 98"/>
            <p:cNvSpPr>
              <a:spLocks noChangeShapeType="1"/>
            </p:cNvSpPr>
            <p:nvPr/>
          </p:nvSpPr>
          <p:spPr bwMode="auto">
            <a:xfrm>
              <a:off x="3074" y="3591"/>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47" name="Line 99"/>
            <p:cNvSpPr>
              <a:spLocks noChangeShapeType="1"/>
            </p:cNvSpPr>
            <p:nvPr/>
          </p:nvSpPr>
          <p:spPr bwMode="auto">
            <a:xfrm>
              <a:off x="3088" y="3591"/>
              <a:ext cx="145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48" name="Rectangle 100"/>
            <p:cNvSpPr>
              <a:spLocks noChangeArrowheads="1"/>
            </p:cNvSpPr>
            <p:nvPr/>
          </p:nvSpPr>
          <p:spPr bwMode="auto">
            <a:xfrm>
              <a:off x="4559" y="3397"/>
              <a:ext cx="14"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49" name="Line 101"/>
            <p:cNvSpPr>
              <a:spLocks noChangeShapeType="1"/>
            </p:cNvSpPr>
            <p:nvPr/>
          </p:nvSpPr>
          <p:spPr bwMode="auto">
            <a:xfrm>
              <a:off x="4559" y="3591"/>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50" name="Line 102"/>
            <p:cNvSpPr>
              <a:spLocks noChangeShapeType="1"/>
            </p:cNvSpPr>
            <p:nvPr/>
          </p:nvSpPr>
          <p:spPr bwMode="auto">
            <a:xfrm>
              <a:off x="4573" y="3591"/>
              <a:ext cx="90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3351" name="Group 103"/>
            <p:cNvGrpSpPr>
              <a:grpSpLocks/>
            </p:cNvGrpSpPr>
            <p:nvPr/>
          </p:nvGrpSpPr>
          <p:grpSpPr bwMode="auto">
            <a:xfrm>
              <a:off x="829" y="2276"/>
              <a:ext cx="241" cy="49"/>
              <a:chOff x="792" y="2771"/>
              <a:chExt cx="241" cy="49"/>
            </a:xfrm>
          </p:grpSpPr>
          <p:sp>
            <p:nvSpPr>
              <p:cNvPr id="53360" name="Oval 104"/>
              <p:cNvSpPr>
                <a:spLocks noChangeArrowheads="1"/>
              </p:cNvSpPr>
              <p:nvPr/>
            </p:nvSpPr>
            <p:spPr bwMode="auto">
              <a:xfrm>
                <a:off x="792"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61" name="Oval 105"/>
              <p:cNvSpPr>
                <a:spLocks noChangeArrowheads="1"/>
              </p:cNvSpPr>
              <p:nvPr/>
            </p:nvSpPr>
            <p:spPr bwMode="auto">
              <a:xfrm>
                <a:off x="888"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62" name="Oval 106"/>
              <p:cNvSpPr>
                <a:spLocks noChangeArrowheads="1"/>
              </p:cNvSpPr>
              <p:nvPr/>
            </p:nvSpPr>
            <p:spPr bwMode="auto">
              <a:xfrm>
                <a:off x="984"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grpSp>
          <p:nvGrpSpPr>
            <p:cNvPr id="53352" name="Group 107"/>
            <p:cNvGrpSpPr>
              <a:grpSpLocks/>
            </p:cNvGrpSpPr>
            <p:nvPr/>
          </p:nvGrpSpPr>
          <p:grpSpPr bwMode="auto">
            <a:xfrm>
              <a:off x="3226" y="2571"/>
              <a:ext cx="241" cy="49"/>
              <a:chOff x="792" y="2771"/>
              <a:chExt cx="241" cy="49"/>
            </a:xfrm>
          </p:grpSpPr>
          <p:sp>
            <p:nvSpPr>
              <p:cNvPr id="53357" name="Oval 108"/>
              <p:cNvSpPr>
                <a:spLocks noChangeArrowheads="1"/>
              </p:cNvSpPr>
              <p:nvPr/>
            </p:nvSpPr>
            <p:spPr bwMode="auto">
              <a:xfrm>
                <a:off x="792"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58" name="Oval 109"/>
              <p:cNvSpPr>
                <a:spLocks noChangeArrowheads="1"/>
              </p:cNvSpPr>
              <p:nvPr/>
            </p:nvSpPr>
            <p:spPr bwMode="auto">
              <a:xfrm>
                <a:off x="888"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59" name="Oval 110"/>
              <p:cNvSpPr>
                <a:spLocks noChangeArrowheads="1"/>
              </p:cNvSpPr>
              <p:nvPr/>
            </p:nvSpPr>
            <p:spPr bwMode="auto">
              <a:xfrm>
                <a:off x="984"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grpSp>
          <p:nvGrpSpPr>
            <p:cNvPr id="53353" name="Group 111"/>
            <p:cNvGrpSpPr>
              <a:grpSpLocks/>
            </p:cNvGrpSpPr>
            <p:nvPr/>
          </p:nvGrpSpPr>
          <p:grpSpPr bwMode="auto">
            <a:xfrm>
              <a:off x="3226" y="2821"/>
              <a:ext cx="241" cy="49"/>
              <a:chOff x="792" y="2771"/>
              <a:chExt cx="241" cy="49"/>
            </a:xfrm>
          </p:grpSpPr>
          <p:sp>
            <p:nvSpPr>
              <p:cNvPr id="53354" name="Oval 112"/>
              <p:cNvSpPr>
                <a:spLocks noChangeArrowheads="1"/>
              </p:cNvSpPr>
              <p:nvPr/>
            </p:nvSpPr>
            <p:spPr bwMode="auto">
              <a:xfrm>
                <a:off x="792"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55" name="Oval 113"/>
              <p:cNvSpPr>
                <a:spLocks noChangeArrowheads="1"/>
              </p:cNvSpPr>
              <p:nvPr/>
            </p:nvSpPr>
            <p:spPr bwMode="auto">
              <a:xfrm>
                <a:off x="888"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56" name="Oval 114"/>
              <p:cNvSpPr>
                <a:spLocks noChangeArrowheads="1"/>
              </p:cNvSpPr>
              <p:nvPr/>
            </p:nvSpPr>
            <p:spPr bwMode="auto">
              <a:xfrm>
                <a:off x="984"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GB">
                <a:ea typeface="宋体" pitchFamily="2" charset="-122"/>
              </a:rPr>
              <a:t>事务的故障模型</a:t>
            </a:r>
            <a:r>
              <a:rPr lang="en-US" altLang="zh-CN">
                <a:ea typeface="宋体" pitchFamily="2" charset="-122"/>
              </a:rPr>
              <a:t>/Lampson</a:t>
            </a:r>
            <a:endParaRPr lang="en-GB" altLang="zh-CN">
              <a:ea typeface="宋体" pitchFamily="2" charset="-122"/>
            </a:endParaRPr>
          </a:p>
        </p:txBody>
      </p:sp>
      <p:sp>
        <p:nvSpPr>
          <p:cNvPr id="8195" name="Rectangle 3"/>
          <p:cNvSpPr>
            <a:spLocks noGrp="1" noChangeArrowheads="1"/>
          </p:cNvSpPr>
          <p:nvPr>
            <p:ph type="body" idx="1"/>
          </p:nvPr>
        </p:nvSpPr>
        <p:spPr>
          <a:xfrm>
            <a:off x="357188" y="1001713"/>
            <a:ext cx="9301162" cy="5800725"/>
          </a:xfrm>
        </p:spPr>
        <p:txBody>
          <a:bodyPr/>
          <a:lstStyle/>
          <a:p>
            <a:pPr>
              <a:lnSpc>
                <a:spcPct val="90000"/>
              </a:lnSpc>
            </a:pPr>
            <a:r>
              <a:rPr lang="zh-CN" altLang="en-US" sz="2400" dirty="0">
                <a:solidFill>
                  <a:srgbClr val="0000CC"/>
                </a:solidFill>
                <a:ea typeface="宋体" pitchFamily="2" charset="-122"/>
              </a:rPr>
              <a:t>磁盘故障、服务器故障以及通信故障</a:t>
            </a:r>
            <a:endParaRPr lang="en-GB" altLang="zh-CN" sz="2400" dirty="0">
              <a:solidFill>
                <a:srgbClr val="0000CC"/>
              </a:solidFill>
              <a:ea typeface="宋体" pitchFamily="2" charset="-122"/>
            </a:endParaRPr>
          </a:p>
          <a:p>
            <a:pPr lvl="1">
              <a:lnSpc>
                <a:spcPct val="90000"/>
              </a:lnSpc>
            </a:pPr>
            <a:r>
              <a:rPr lang="zh-CN" altLang="en-US" sz="2400" dirty="0">
                <a:ea typeface="宋体" pitchFamily="2" charset="-122"/>
              </a:rPr>
              <a:t>对持久存储的写操作可能失败：</a:t>
            </a:r>
            <a:r>
              <a:rPr lang="zh-CN" altLang="en-GB" sz="2400" dirty="0">
                <a:ea typeface="宋体" pitchFamily="2" charset="-122"/>
              </a:rPr>
              <a:t>文件写错误</a:t>
            </a:r>
            <a:r>
              <a:rPr lang="zh-CN" altLang="en-US" sz="2400" dirty="0">
                <a:ea typeface="宋体" pitchFamily="2" charset="-122"/>
              </a:rPr>
              <a:t>；</a:t>
            </a:r>
            <a:r>
              <a:rPr lang="zh-CN" altLang="en-GB" sz="2400" dirty="0">
                <a:ea typeface="宋体" pitchFamily="2" charset="-122"/>
              </a:rPr>
              <a:t>向一个错误的块写</a:t>
            </a:r>
            <a:endParaRPr lang="zh-CN" altLang="en-US" sz="2400" dirty="0">
              <a:ea typeface="宋体" pitchFamily="2" charset="-122"/>
            </a:endParaRPr>
          </a:p>
          <a:p>
            <a:pPr lvl="1">
              <a:lnSpc>
                <a:spcPct val="90000"/>
              </a:lnSpc>
            </a:pPr>
            <a:r>
              <a:rPr lang="zh-CN" altLang="en-US" sz="2400" dirty="0">
                <a:ea typeface="宋体" pitchFamily="2" charset="-122"/>
              </a:rPr>
              <a:t>服务器可以偶尔崩溃：服务器崩溃可能出现在任何时候，即使在服务器重启恢复时也可能出现</a:t>
            </a:r>
          </a:p>
          <a:p>
            <a:pPr lvl="1">
              <a:lnSpc>
                <a:spcPct val="90000"/>
              </a:lnSpc>
            </a:pPr>
            <a:r>
              <a:rPr lang="zh-CN" altLang="en-US" sz="2400" dirty="0">
                <a:ea typeface="宋体" pitchFamily="2" charset="-122"/>
              </a:rPr>
              <a:t>消息传递可能有任意长的延迟；消息可能丢失、重复或者损坏</a:t>
            </a:r>
            <a:endParaRPr lang="en-US" altLang="zh-CN" sz="2400" dirty="0">
              <a:ea typeface="宋体" pitchFamily="2" charset="-122"/>
            </a:endParaRPr>
          </a:p>
          <a:p>
            <a:pPr>
              <a:lnSpc>
                <a:spcPct val="90000"/>
              </a:lnSpc>
            </a:pPr>
            <a:r>
              <a:rPr lang="zh-CN" altLang="en-US" sz="2400" dirty="0">
                <a:ea typeface="宋体" pitchFamily="2" charset="-122"/>
              </a:rPr>
              <a:t>一些解决方法：</a:t>
            </a:r>
            <a:endParaRPr lang="en-US" altLang="zh-CN" sz="2400" dirty="0">
              <a:ea typeface="宋体" pitchFamily="2" charset="-122"/>
            </a:endParaRPr>
          </a:p>
          <a:p>
            <a:pPr lvl="1">
              <a:lnSpc>
                <a:spcPct val="90000"/>
              </a:lnSpc>
            </a:pPr>
            <a:r>
              <a:rPr lang="zh-CN" altLang="en-GB" sz="2400" dirty="0">
                <a:ea typeface="宋体" pitchFamily="2" charset="-122"/>
              </a:rPr>
              <a:t>读数据时可根据校验和来判断数据块是否损坏</a:t>
            </a:r>
            <a:endParaRPr lang="en-US" altLang="zh-CN" sz="2400" dirty="0">
              <a:ea typeface="宋体" pitchFamily="2" charset="-122"/>
            </a:endParaRPr>
          </a:p>
          <a:p>
            <a:pPr lvl="1">
              <a:lnSpc>
                <a:spcPct val="90000"/>
              </a:lnSpc>
            </a:pPr>
            <a:r>
              <a:rPr lang="zh-CN" altLang="en-GB" sz="2400" dirty="0">
                <a:ea typeface="宋体" pitchFamily="2" charset="-122"/>
              </a:rPr>
              <a:t>用原子写解决磁盘上的故障</a:t>
            </a:r>
            <a:endParaRPr lang="en-US" altLang="zh-CN" sz="2400" dirty="0">
              <a:ea typeface="宋体" pitchFamily="2" charset="-122"/>
            </a:endParaRPr>
          </a:p>
          <a:p>
            <a:pPr lvl="1">
              <a:lnSpc>
                <a:spcPct val="90000"/>
              </a:lnSpc>
            </a:pPr>
            <a:r>
              <a:rPr lang="zh-CN" altLang="en-US" sz="2400" dirty="0">
                <a:ea typeface="宋体" pitchFamily="2" charset="-122"/>
              </a:rPr>
              <a:t>可以用新进程替换发生崩溃的进程</a:t>
            </a:r>
          </a:p>
          <a:p>
            <a:pPr lvl="1">
              <a:lnSpc>
                <a:spcPct val="90000"/>
              </a:lnSpc>
            </a:pPr>
            <a:r>
              <a:rPr lang="zh-CN" altLang="en-GB" sz="2400" dirty="0">
                <a:ea typeface="宋体" pitchFamily="2" charset="-122"/>
              </a:rPr>
              <a:t>用可靠的</a:t>
            </a:r>
            <a:r>
              <a:rPr lang="en-US" altLang="zh-CN" sz="2400" dirty="0">
                <a:ea typeface="宋体" pitchFamily="2" charset="-122"/>
              </a:rPr>
              <a:t>RPC</a:t>
            </a:r>
            <a:r>
              <a:rPr lang="zh-CN" altLang="en-US" sz="2400" dirty="0">
                <a:ea typeface="宋体" pitchFamily="2" charset="-122"/>
              </a:rPr>
              <a:t>机制屏蔽通信错误</a:t>
            </a:r>
            <a:endParaRPr lang="en-GB" altLang="zh-CN" sz="2400" dirty="0">
              <a:ea typeface="宋体" pitchFamily="2" charset="-122"/>
            </a:endParaRPr>
          </a:p>
          <a:p>
            <a:pPr lvl="1">
              <a:lnSpc>
                <a:spcPct val="90000"/>
              </a:lnSpc>
            </a:pPr>
            <a:r>
              <a:rPr lang="zh-CN" altLang="en-US" sz="2400" dirty="0">
                <a:ea typeface="宋体" pitchFamily="2" charset="-122"/>
              </a:rPr>
              <a:t>接收方通过校验和能够检测到受损消息</a:t>
            </a:r>
          </a:p>
          <a:p>
            <a:pPr lvl="1">
              <a:lnSpc>
                <a:spcPct val="90000"/>
              </a:lnSpc>
            </a:pPr>
            <a:r>
              <a:rPr lang="zh-CN" altLang="en-US" sz="2400" dirty="0">
                <a:ea typeface="宋体" pitchFamily="2" charset="-122"/>
              </a:rPr>
              <a:t>未发现的受损消息和伪造的消息会导致灾难性故障</a:t>
            </a:r>
            <a:endParaRPr lang="en-GB" altLang="zh-CN" sz="2400" dirty="0">
              <a:ea typeface="宋体" pitchFamily="2" charset="-122"/>
            </a:endParaRPr>
          </a:p>
          <a:p>
            <a:pPr>
              <a:lnSpc>
                <a:spcPct val="90000"/>
              </a:lnSpc>
            </a:pPr>
            <a:r>
              <a:rPr lang="zh-CN" altLang="en-US" sz="2400" dirty="0">
                <a:ea typeface="宋体" pitchFamily="2" charset="-122"/>
              </a:rPr>
              <a:t>这个故障模型的结论是：</a:t>
            </a:r>
            <a:r>
              <a:rPr lang="zh-CN" altLang="en-US" sz="2400" dirty="0">
                <a:solidFill>
                  <a:srgbClr val="0000CC"/>
                </a:solidFill>
                <a:ea typeface="宋体" pitchFamily="2" charset="-122"/>
              </a:rPr>
              <a:t>可以有算法在上述可预见故障下正确工作，而对不可预见的灾难性故障，则不能保证正常处理</a:t>
            </a:r>
            <a:endParaRPr lang="en-GB" altLang="zh-CN" sz="3600" dirty="0">
              <a:solidFill>
                <a:srgbClr val="0000CC"/>
              </a:solidFill>
              <a:ea typeface="宋体"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2335" name="Oval 79"/>
          <p:cNvSpPr>
            <a:spLocks noChangeArrowheads="1"/>
          </p:cNvSpPr>
          <p:nvPr/>
        </p:nvSpPr>
        <p:spPr bwMode="auto">
          <a:xfrm>
            <a:off x="5830888" y="4592638"/>
            <a:ext cx="890587" cy="40481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352334" name="Oval 78"/>
          <p:cNvSpPr>
            <a:spLocks noChangeArrowheads="1"/>
          </p:cNvSpPr>
          <p:nvPr/>
        </p:nvSpPr>
        <p:spPr bwMode="auto">
          <a:xfrm>
            <a:off x="4237038" y="5035550"/>
            <a:ext cx="890587" cy="4048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54276" name="Rectangle 2"/>
          <p:cNvSpPr>
            <a:spLocks noGrp="1" noChangeArrowheads="1"/>
          </p:cNvSpPr>
          <p:nvPr>
            <p:ph type="title"/>
          </p:nvPr>
        </p:nvSpPr>
        <p:spPr/>
        <p:txBody>
          <a:bodyPr/>
          <a:lstStyle/>
          <a:p>
            <a:r>
              <a:rPr lang="zh-CN" altLang="en-US">
                <a:ea typeface="宋体" pitchFamily="2" charset="-122"/>
              </a:rPr>
              <a:t>在加锁机制中增加并发度（</a:t>
            </a:r>
            <a:r>
              <a:rPr lang="en-US" altLang="zh-CN">
                <a:ea typeface="宋体" pitchFamily="2" charset="-122"/>
              </a:rPr>
              <a:t>1</a:t>
            </a:r>
            <a:r>
              <a:rPr lang="zh-CN" altLang="en-US">
                <a:ea typeface="宋体" pitchFamily="2" charset="-122"/>
              </a:rPr>
              <a:t>）</a:t>
            </a:r>
            <a:endParaRPr lang="zh-CN" altLang="en-GB">
              <a:ea typeface="宋体" pitchFamily="2" charset="-122"/>
            </a:endParaRPr>
          </a:p>
        </p:txBody>
      </p:sp>
      <p:sp>
        <p:nvSpPr>
          <p:cNvPr id="54277" name="Rectangle 3"/>
          <p:cNvSpPr>
            <a:spLocks noGrp="1" noChangeArrowheads="1"/>
          </p:cNvSpPr>
          <p:nvPr>
            <p:ph type="body" idx="1"/>
          </p:nvPr>
        </p:nvSpPr>
        <p:spPr/>
        <p:txBody>
          <a:bodyPr/>
          <a:lstStyle/>
          <a:p>
            <a:r>
              <a:rPr kumimoji="0" lang="zh-CN" altLang="en-GB" sz="3200">
                <a:ea typeface="宋体" pitchFamily="2" charset="-122"/>
              </a:rPr>
              <a:t>双版本锁</a:t>
            </a:r>
            <a:r>
              <a:rPr kumimoji="0" lang="en-GB" altLang="zh-CN" sz="3200">
                <a:ea typeface="宋体" pitchFamily="2" charset="-122"/>
              </a:rPr>
              <a:t>(t</a:t>
            </a:r>
            <a:r>
              <a:rPr lang="en-GB" altLang="zh-CN" sz="3200">
                <a:ea typeface="宋体" pitchFamily="2" charset="-122"/>
              </a:rPr>
              <a:t>wo-version locking)</a:t>
            </a:r>
            <a:endParaRPr lang="zh-CN" altLang="en-GB" sz="3200">
              <a:ea typeface="宋体" pitchFamily="2" charset="-122"/>
            </a:endParaRPr>
          </a:p>
          <a:p>
            <a:pPr lvl="1"/>
            <a:r>
              <a:rPr lang="zh-CN" altLang="en-US" sz="2800">
                <a:ea typeface="宋体" pitchFamily="2" charset="-122"/>
              </a:rPr>
              <a:t>允许一个事务针对对象的临时版本进行写操作，而其他的事务针对同一对象提交后的版本进行读操作</a:t>
            </a:r>
            <a:endParaRPr lang="en-GB" altLang="zh-CN" sz="3200">
              <a:ea typeface="宋体" pitchFamily="2" charset="-122"/>
            </a:endParaRPr>
          </a:p>
        </p:txBody>
      </p:sp>
      <p:grpSp>
        <p:nvGrpSpPr>
          <p:cNvPr id="54278" name="Group 5"/>
          <p:cNvGrpSpPr>
            <a:grpSpLocks/>
          </p:cNvGrpSpPr>
          <p:nvPr/>
        </p:nvGrpSpPr>
        <p:grpSpPr bwMode="auto">
          <a:xfrm>
            <a:off x="671513" y="3192463"/>
            <a:ext cx="8607425" cy="2790825"/>
            <a:chOff x="423" y="1127"/>
            <a:chExt cx="5422" cy="1641"/>
          </a:xfrm>
        </p:grpSpPr>
        <p:sp>
          <p:nvSpPr>
            <p:cNvPr id="54279" name="Rectangle 6"/>
            <p:cNvSpPr>
              <a:spLocks noChangeArrowheads="1"/>
            </p:cNvSpPr>
            <p:nvPr/>
          </p:nvSpPr>
          <p:spPr bwMode="auto">
            <a:xfrm>
              <a:off x="1150" y="1150"/>
              <a:ext cx="115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b="1" i="1">
                  <a:solidFill>
                    <a:srgbClr val="000000"/>
                  </a:solidFill>
                  <a:latin typeface="Times" pitchFamily="18" charset="0"/>
                  <a:ea typeface="宋体" pitchFamily="2" charset="-122"/>
                </a:rPr>
                <a:t>For one object</a:t>
              </a:r>
              <a:endParaRPr kumimoji="0" lang="en-GB" altLang="zh-CN" sz="2400" b="1">
                <a:latin typeface="Times" pitchFamily="18" charset="0"/>
                <a:ea typeface="宋体" pitchFamily="2" charset="-122"/>
              </a:endParaRPr>
            </a:p>
          </p:txBody>
        </p:sp>
        <p:sp>
          <p:nvSpPr>
            <p:cNvPr id="54280" name="Rectangle 7"/>
            <p:cNvSpPr>
              <a:spLocks noChangeArrowheads="1"/>
            </p:cNvSpPr>
            <p:nvPr/>
          </p:nvSpPr>
          <p:spPr bwMode="auto">
            <a:xfrm>
              <a:off x="3509" y="1150"/>
              <a:ext cx="108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b="1" i="1">
                  <a:solidFill>
                    <a:srgbClr val="000000"/>
                  </a:solidFill>
                  <a:latin typeface="Times" pitchFamily="18" charset="0"/>
                  <a:ea typeface="宋体" pitchFamily="2" charset="-122"/>
                </a:rPr>
                <a:t>Lock to be set</a:t>
              </a:r>
              <a:endParaRPr kumimoji="0" lang="en-GB" altLang="zh-CN" sz="2400" b="1">
                <a:latin typeface="Times" pitchFamily="18" charset="0"/>
                <a:ea typeface="宋体" pitchFamily="2" charset="-122"/>
              </a:endParaRPr>
            </a:p>
          </p:txBody>
        </p:sp>
        <p:sp>
          <p:nvSpPr>
            <p:cNvPr id="54281" name="Rectangle 8"/>
            <p:cNvSpPr>
              <a:spLocks noChangeArrowheads="1"/>
            </p:cNvSpPr>
            <p:nvPr/>
          </p:nvSpPr>
          <p:spPr bwMode="auto">
            <a:xfrm>
              <a:off x="3696" y="1150"/>
              <a:ext cx="8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4282" name="Line 9"/>
            <p:cNvSpPr>
              <a:spLocks noChangeShapeType="1"/>
            </p:cNvSpPr>
            <p:nvPr/>
          </p:nvSpPr>
          <p:spPr bwMode="auto">
            <a:xfrm>
              <a:off x="423" y="1127"/>
              <a:ext cx="2343"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3" name="Line 10"/>
            <p:cNvSpPr>
              <a:spLocks noChangeShapeType="1"/>
            </p:cNvSpPr>
            <p:nvPr/>
          </p:nvSpPr>
          <p:spPr bwMode="auto">
            <a:xfrm>
              <a:off x="2683" y="1127"/>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4" name="Line 11"/>
            <p:cNvSpPr>
              <a:spLocks noChangeShapeType="1"/>
            </p:cNvSpPr>
            <p:nvPr/>
          </p:nvSpPr>
          <p:spPr bwMode="auto">
            <a:xfrm>
              <a:off x="2798" y="1127"/>
              <a:ext cx="3047"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5" name="Line 12"/>
            <p:cNvSpPr>
              <a:spLocks noChangeShapeType="1"/>
            </p:cNvSpPr>
            <p:nvPr/>
          </p:nvSpPr>
          <p:spPr bwMode="auto">
            <a:xfrm>
              <a:off x="2683" y="1143"/>
              <a:ext cx="1" cy="328"/>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6" name="Rectangle 13"/>
            <p:cNvSpPr>
              <a:spLocks noChangeArrowheads="1"/>
            </p:cNvSpPr>
            <p:nvPr/>
          </p:nvSpPr>
          <p:spPr bwMode="auto">
            <a:xfrm>
              <a:off x="2805" y="1493"/>
              <a:ext cx="3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b="1" i="1">
                  <a:solidFill>
                    <a:srgbClr val="000000"/>
                  </a:solidFill>
                  <a:latin typeface="Times" pitchFamily="18" charset="0"/>
                  <a:ea typeface="宋体" pitchFamily="2" charset="-122"/>
                </a:rPr>
                <a:t>read</a:t>
              </a:r>
              <a:endParaRPr kumimoji="0" lang="en-GB" altLang="zh-CN" sz="2400" b="1">
                <a:latin typeface="Times" pitchFamily="18" charset="0"/>
                <a:ea typeface="宋体" pitchFamily="2" charset="-122"/>
              </a:endParaRPr>
            </a:p>
          </p:txBody>
        </p:sp>
        <p:sp>
          <p:nvSpPr>
            <p:cNvPr id="54287" name="Rectangle 14"/>
            <p:cNvSpPr>
              <a:spLocks noChangeArrowheads="1"/>
            </p:cNvSpPr>
            <p:nvPr/>
          </p:nvSpPr>
          <p:spPr bwMode="auto">
            <a:xfrm>
              <a:off x="3836" y="1493"/>
              <a:ext cx="39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i="1">
                  <a:solidFill>
                    <a:srgbClr val="000000"/>
                  </a:solidFill>
                  <a:latin typeface="Times" pitchFamily="18" charset="0"/>
                  <a:ea typeface="宋体" pitchFamily="2" charset="-122"/>
                </a:rPr>
                <a:t>write</a:t>
              </a:r>
              <a:endParaRPr kumimoji="0" lang="en-GB" altLang="zh-CN" sz="2400">
                <a:latin typeface="Times" pitchFamily="18" charset="0"/>
                <a:ea typeface="宋体" pitchFamily="2" charset="-122"/>
              </a:endParaRPr>
            </a:p>
          </p:txBody>
        </p:sp>
        <p:sp>
          <p:nvSpPr>
            <p:cNvPr id="54288" name="Rectangle 15"/>
            <p:cNvSpPr>
              <a:spLocks noChangeArrowheads="1"/>
            </p:cNvSpPr>
            <p:nvPr/>
          </p:nvSpPr>
          <p:spPr bwMode="auto">
            <a:xfrm>
              <a:off x="4852" y="1493"/>
              <a:ext cx="58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b="1" i="1">
                  <a:solidFill>
                    <a:srgbClr val="000000"/>
                  </a:solidFill>
                  <a:latin typeface="Times" pitchFamily="18" charset="0"/>
                  <a:ea typeface="宋体" pitchFamily="2" charset="-122"/>
                </a:rPr>
                <a:t>commit</a:t>
              </a:r>
              <a:endParaRPr kumimoji="0" lang="en-GB" altLang="zh-CN" sz="2400" b="1">
                <a:latin typeface="Times" pitchFamily="18" charset="0"/>
                <a:ea typeface="宋体" pitchFamily="2" charset="-122"/>
              </a:endParaRPr>
            </a:p>
          </p:txBody>
        </p:sp>
        <p:sp>
          <p:nvSpPr>
            <p:cNvPr id="54289" name="Rectangle 16"/>
            <p:cNvSpPr>
              <a:spLocks noChangeArrowheads="1"/>
            </p:cNvSpPr>
            <p:nvPr/>
          </p:nvSpPr>
          <p:spPr bwMode="auto">
            <a:xfrm>
              <a:off x="5321" y="1493"/>
              <a:ext cx="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4290" name="Line 17"/>
            <p:cNvSpPr>
              <a:spLocks noChangeShapeType="1"/>
            </p:cNvSpPr>
            <p:nvPr/>
          </p:nvSpPr>
          <p:spPr bwMode="auto">
            <a:xfrm>
              <a:off x="2683" y="1486"/>
              <a:ext cx="1" cy="172"/>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1" name="Rectangle 18"/>
            <p:cNvSpPr>
              <a:spLocks noChangeArrowheads="1"/>
            </p:cNvSpPr>
            <p:nvPr/>
          </p:nvSpPr>
          <p:spPr bwMode="auto">
            <a:xfrm>
              <a:off x="3813" y="1486"/>
              <a:ext cx="16" cy="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4292" name="Rectangle 19"/>
            <p:cNvSpPr>
              <a:spLocks noChangeArrowheads="1"/>
            </p:cNvSpPr>
            <p:nvPr/>
          </p:nvSpPr>
          <p:spPr bwMode="auto">
            <a:xfrm>
              <a:off x="4829" y="1486"/>
              <a:ext cx="16" cy="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4293" name="Rectangle 20"/>
            <p:cNvSpPr>
              <a:spLocks noChangeArrowheads="1"/>
            </p:cNvSpPr>
            <p:nvPr/>
          </p:nvSpPr>
          <p:spPr bwMode="auto">
            <a:xfrm>
              <a:off x="446" y="1689"/>
              <a:ext cx="128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b="1" i="1">
                  <a:solidFill>
                    <a:srgbClr val="000000"/>
                  </a:solidFill>
                  <a:latin typeface="Times" pitchFamily="18" charset="0"/>
                  <a:ea typeface="宋体" pitchFamily="2" charset="-122"/>
                </a:rPr>
                <a:t>Lock already set</a:t>
              </a:r>
              <a:endParaRPr kumimoji="0" lang="en-GB" altLang="zh-CN" sz="2400" b="1">
                <a:latin typeface="Times" pitchFamily="18" charset="0"/>
                <a:ea typeface="宋体" pitchFamily="2" charset="-122"/>
              </a:endParaRPr>
            </a:p>
          </p:txBody>
        </p:sp>
        <p:sp>
          <p:nvSpPr>
            <p:cNvPr id="54294" name="Rectangle 21"/>
            <p:cNvSpPr>
              <a:spLocks noChangeArrowheads="1"/>
            </p:cNvSpPr>
            <p:nvPr/>
          </p:nvSpPr>
          <p:spPr bwMode="auto">
            <a:xfrm>
              <a:off x="1914" y="1689"/>
              <a:ext cx="39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b="1" i="1">
                  <a:solidFill>
                    <a:srgbClr val="000000"/>
                  </a:solidFill>
                  <a:latin typeface="Times" pitchFamily="18" charset="0"/>
                  <a:ea typeface="宋体" pitchFamily="2" charset="-122"/>
                </a:rPr>
                <a:t>none</a:t>
              </a:r>
              <a:endParaRPr kumimoji="0" lang="en-GB" altLang="zh-CN" sz="2400" b="1">
                <a:latin typeface="Times" pitchFamily="18" charset="0"/>
                <a:ea typeface="宋体" pitchFamily="2" charset="-122"/>
              </a:endParaRPr>
            </a:p>
          </p:txBody>
        </p:sp>
        <p:sp>
          <p:nvSpPr>
            <p:cNvPr id="54295" name="Rectangle 22"/>
            <p:cNvSpPr>
              <a:spLocks noChangeArrowheads="1"/>
            </p:cNvSpPr>
            <p:nvPr/>
          </p:nvSpPr>
          <p:spPr bwMode="auto">
            <a:xfrm>
              <a:off x="2805" y="1689"/>
              <a:ext cx="23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4296" name="Rectangle 23"/>
            <p:cNvSpPr>
              <a:spLocks noChangeArrowheads="1"/>
            </p:cNvSpPr>
            <p:nvPr/>
          </p:nvSpPr>
          <p:spPr bwMode="auto">
            <a:xfrm>
              <a:off x="3836" y="1689"/>
              <a:ext cx="23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4297" name="Rectangle 24"/>
            <p:cNvSpPr>
              <a:spLocks noChangeArrowheads="1"/>
            </p:cNvSpPr>
            <p:nvPr/>
          </p:nvSpPr>
          <p:spPr bwMode="auto">
            <a:xfrm>
              <a:off x="4055" y="1689"/>
              <a:ext cx="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4298" name="Rectangle 25"/>
            <p:cNvSpPr>
              <a:spLocks noChangeArrowheads="1"/>
            </p:cNvSpPr>
            <p:nvPr/>
          </p:nvSpPr>
          <p:spPr bwMode="auto">
            <a:xfrm>
              <a:off x="4102" y="1689"/>
              <a:ext cx="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4299" name="Rectangle 26"/>
            <p:cNvSpPr>
              <a:spLocks noChangeArrowheads="1"/>
            </p:cNvSpPr>
            <p:nvPr/>
          </p:nvSpPr>
          <p:spPr bwMode="auto">
            <a:xfrm>
              <a:off x="4852" y="1689"/>
              <a:ext cx="23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4300" name="Rectangle 27"/>
            <p:cNvSpPr>
              <a:spLocks noChangeArrowheads="1"/>
            </p:cNvSpPr>
            <p:nvPr/>
          </p:nvSpPr>
          <p:spPr bwMode="auto">
            <a:xfrm>
              <a:off x="5071" y="1689"/>
              <a:ext cx="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4301" name="Rectangle 28"/>
            <p:cNvSpPr>
              <a:spLocks noChangeArrowheads="1"/>
            </p:cNvSpPr>
            <p:nvPr/>
          </p:nvSpPr>
          <p:spPr bwMode="auto">
            <a:xfrm>
              <a:off x="5118" y="1689"/>
              <a:ext cx="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4302" name="Line 29"/>
            <p:cNvSpPr>
              <a:spLocks noChangeShapeType="1"/>
            </p:cNvSpPr>
            <p:nvPr/>
          </p:nvSpPr>
          <p:spPr bwMode="auto">
            <a:xfrm>
              <a:off x="438" y="1674"/>
              <a:ext cx="1313"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3" name="Line 30"/>
            <p:cNvSpPr>
              <a:spLocks noChangeShapeType="1"/>
            </p:cNvSpPr>
            <p:nvPr/>
          </p:nvSpPr>
          <p:spPr bwMode="auto">
            <a:xfrm>
              <a:off x="1766" y="1674"/>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4" name="Line 31"/>
            <p:cNvSpPr>
              <a:spLocks noChangeShapeType="1"/>
            </p:cNvSpPr>
            <p:nvPr/>
          </p:nvSpPr>
          <p:spPr bwMode="auto">
            <a:xfrm>
              <a:off x="1782" y="1674"/>
              <a:ext cx="984"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5" name="Line 32"/>
            <p:cNvSpPr>
              <a:spLocks noChangeShapeType="1"/>
            </p:cNvSpPr>
            <p:nvPr/>
          </p:nvSpPr>
          <p:spPr bwMode="auto">
            <a:xfrm>
              <a:off x="2683" y="1674"/>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6" name="Line 33"/>
            <p:cNvSpPr>
              <a:spLocks noChangeShapeType="1"/>
            </p:cNvSpPr>
            <p:nvPr/>
          </p:nvSpPr>
          <p:spPr bwMode="auto">
            <a:xfrm>
              <a:off x="2798" y="1674"/>
              <a:ext cx="1000"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7" name="Line 34"/>
            <p:cNvSpPr>
              <a:spLocks noChangeShapeType="1"/>
            </p:cNvSpPr>
            <p:nvPr/>
          </p:nvSpPr>
          <p:spPr bwMode="auto">
            <a:xfrm>
              <a:off x="3813" y="1674"/>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8" name="Line 35"/>
            <p:cNvSpPr>
              <a:spLocks noChangeShapeType="1"/>
            </p:cNvSpPr>
            <p:nvPr/>
          </p:nvSpPr>
          <p:spPr bwMode="auto">
            <a:xfrm>
              <a:off x="3829" y="1674"/>
              <a:ext cx="984"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9" name="Line 36"/>
            <p:cNvSpPr>
              <a:spLocks noChangeShapeType="1"/>
            </p:cNvSpPr>
            <p:nvPr/>
          </p:nvSpPr>
          <p:spPr bwMode="auto">
            <a:xfrm>
              <a:off x="4829" y="1674"/>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0" name="Line 37"/>
            <p:cNvSpPr>
              <a:spLocks noChangeShapeType="1"/>
            </p:cNvSpPr>
            <p:nvPr/>
          </p:nvSpPr>
          <p:spPr bwMode="auto">
            <a:xfrm>
              <a:off x="4845" y="1674"/>
              <a:ext cx="1000"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1" name="Rectangle 38"/>
            <p:cNvSpPr>
              <a:spLocks noChangeArrowheads="1"/>
            </p:cNvSpPr>
            <p:nvPr/>
          </p:nvSpPr>
          <p:spPr bwMode="auto">
            <a:xfrm>
              <a:off x="1766" y="1689"/>
              <a:ext cx="16" cy="2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4312" name="Line 39"/>
            <p:cNvSpPr>
              <a:spLocks noChangeShapeType="1"/>
            </p:cNvSpPr>
            <p:nvPr/>
          </p:nvSpPr>
          <p:spPr bwMode="auto">
            <a:xfrm>
              <a:off x="2683" y="1689"/>
              <a:ext cx="1" cy="26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3" name="Rectangle 40"/>
            <p:cNvSpPr>
              <a:spLocks noChangeArrowheads="1"/>
            </p:cNvSpPr>
            <p:nvPr/>
          </p:nvSpPr>
          <p:spPr bwMode="auto">
            <a:xfrm>
              <a:off x="3813" y="1689"/>
              <a:ext cx="16" cy="2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4314" name="Rectangle 41"/>
            <p:cNvSpPr>
              <a:spLocks noChangeArrowheads="1"/>
            </p:cNvSpPr>
            <p:nvPr/>
          </p:nvSpPr>
          <p:spPr bwMode="auto">
            <a:xfrm>
              <a:off x="4829" y="1689"/>
              <a:ext cx="16" cy="2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4315" name="Rectangle 42"/>
            <p:cNvSpPr>
              <a:spLocks noChangeArrowheads="1"/>
            </p:cNvSpPr>
            <p:nvPr/>
          </p:nvSpPr>
          <p:spPr bwMode="auto">
            <a:xfrm>
              <a:off x="1914" y="1971"/>
              <a:ext cx="3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b="1" i="1">
                  <a:solidFill>
                    <a:srgbClr val="000000"/>
                  </a:solidFill>
                  <a:latin typeface="Times" pitchFamily="18" charset="0"/>
                  <a:ea typeface="宋体" pitchFamily="2" charset="-122"/>
                </a:rPr>
                <a:t>read</a:t>
              </a:r>
              <a:endParaRPr kumimoji="0" lang="en-GB" altLang="zh-CN" sz="2400" b="1">
                <a:latin typeface="Times" pitchFamily="18" charset="0"/>
                <a:ea typeface="宋体" pitchFamily="2" charset="-122"/>
              </a:endParaRPr>
            </a:p>
          </p:txBody>
        </p:sp>
        <p:sp>
          <p:nvSpPr>
            <p:cNvPr id="54316" name="Rectangle 43"/>
            <p:cNvSpPr>
              <a:spLocks noChangeArrowheads="1"/>
            </p:cNvSpPr>
            <p:nvPr/>
          </p:nvSpPr>
          <p:spPr bwMode="auto">
            <a:xfrm>
              <a:off x="2805" y="1971"/>
              <a:ext cx="23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4317" name="Rectangle 44"/>
            <p:cNvSpPr>
              <a:spLocks noChangeArrowheads="1"/>
            </p:cNvSpPr>
            <p:nvPr/>
          </p:nvSpPr>
          <p:spPr bwMode="auto">
            <a:xfrm>
              <a:off x="3836" y="1971"/>
              <a:ext cx="23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4318" name="Rectangle 45"/>
            <p:cNvSpPr>
              <a:spLocks noChangeArrowheads="1"/>
            </p:cNvSpPr>
            <p:nvPr/>
          </p:nvSpPr>
          <p:spPr bwMode="auto">
            <a:xfrm>
              <a:off x="4852" y="1971"/>
              <a:ext cx="27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wait</a:t>
              </a:r>
              <a:endParaRPr kumimoji="0" lang="en-GB" altLang="zh-CN" sz="2400">
                <a:latin typeface="Times" pitchFamily="18" charset="0"/>
                <a:ea typeface="宋体" pitchFamily="2" charset="-122"/>
              </a:endParaRPr>
            </a:p>
          </p:txBody>
        </p:sp>
        <p:sp>
          <p:nvSpPr>
            <p:cNvPr id="54319" name="Rectangle 46"/>
            <p:cNvSpPr>
              <a:spLocks noChangeArrowheads="1"/>
            </p:cNvSpPr>
            <p:nvPr/>
          </p:nvSpPr>
          <p:spPr bwMode="auto">
            <a:xfrm>
              <a:off x="5133" y="1971"/>
              <a:ext cx="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4320" name="Rectangle 47"/>
            <p:cNvSpPr>
              <a:spLocks noChangeArrowheads="1"/>
            </p:cNvSpPr>
            <p:nvPr/>
          </p:nvSpPr>
          <p:spPr bwMode="auto">
            <a:xfrm>
              <a:off x="5180" y="1971"/>
              <a:ext cx="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4321" name="Rectangle 48"/>
            <p:cNvSpPr>
              <a:spLocks noChangeArrowheads="1"/>
            </p:cNvSpPr>
            <p:nvPr/>
          </p:nvSpPr>
          <p:spPr bwMode="auto">
            <a:xfrm>
              <a:off x="1766" y="1883"/>
              <a:ext cx="16"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4322" name="Line 49"/>
            <p:cNvSpPr>
              <a:spLocks noChangeShapeType="1"/>
            </p:cNvSpPr>
            <p:nvPr/>
          </p:nvSpPr>
          <p:spPr bwMode="auto">
            <a:xfrm>
              <a:off x="2683" y="1971"/>
              <a:ext cx="1" cy="25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3" name="Rectangle 50"/>
            <p:cNvSpPr>
              <a:spLocks noChangeArrowheads="1"/>
            </p:cNvSpPr>
            <p:nvPr/>
          </p:nvSpPr>
          <p:spPr bwMode="auto">
            <a:xfrm>
              <a:off x="3813" y="1971"/>
              <a:ext cx="16"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4324" name="Rectangle 51"/>
            <p:cNvSpPr>
              <a:spLocks noChangeArrowheads="1"/>
            </p:cNvSpPr>
            <p:nvPr/>
          </p:nvSpPr>
          <p:spPr bwMode="auto">
            <a:xfrm>
              <a:off x="4829" y="1971"/>
              <a:ext cx="16"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4325" name="Rectangle 52"/>
            <p:cNvSpPr>
              <a:spLocks noChangeArrowheads="1"/>
            </p:cNvSpPr>
            <p:nvPr/>
          </p:nvSpPr>
          <p:spPr bwMode="auto">
            <a:xfrm>
              <a:off x="1914" y="2249"/>
              <a:ext cx="39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b="1" i="1">
                  <a:solidFill>
                    <a:srgbClr val="000000"/>
                  </a:solidFill>
                  <a:latin typeface="Times" pitchFamily="18" charset="0"/>
                  <a:ea typeface="宋体" pitchFamily="2" charset="-122"/>
                </a:rPr>
                <a:t>write</a:t>
              </a:r>
              <a:endParaRPr kumimoji="0" lang="en-GB" altLang="zh-CN" sz="2400" b="1">
                <a:latin typeface="Times" pitchFamily="18" charset="0"/>
                <a:ea typeface="宋体" pitchFamily="2" charset="-122"/>
              </a:endParaRPr>
            </a:p>
          </p:txBody>
        </p:sp>
        <p:sp>
          <p:nvSpPr>
            <p:cNvPr id="54326" name="Rectangle 53"/>
            <p:cNvSpPr>
              <a:spLocks noChangeArrowheads="1"/>
            </p:cNvSpPr>
            <p:nvPr/>
          </p:nvSpPr>
          <p:spPr bwMode="auto">
            <a:xfrm>
              <a:off x="2805" y="2249"/>
              <a:ext cx="23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4327" name="Rectangle 54"/>
            <p:cNvSpPr>
              <a:spLocks noChangeArrowheads="1"/>
            </p:cNvSpPr>
            <p:nvPr/>
          </p:nvSpPr>
          <p:spPr bwMode="auto">
            <a:xfrm>
              <a:off x="3836" y="2249"/>
              <a:ext cx="27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wait</a:t>
              </a:r>
              <a:endParaRPr kumimoji="0" lang="en-GB" altLang="zh-CN" sz="2400">
                <a:latin typeface="Times" pitchFamily="18" charset="0"/>
                <a:ea typeface="宋体" pitchFamily="2" charset="-122"/>
              </a:endParaRPr>
            </a:p>
          </p:txBody>
        </p:sp>
        <p:sp>
          <p:nvSpPr>
            <p:cNvPr id="54328" name="Rectangle 55"/>
            <p:cNvSpPr>
              <a:spLocks noChangeArrowheads="1"/>
            </p:cNvSpPr>
            <p:nvPr/>
          </p:nvSpPr>
          <p:spPr bwMode="auto">
            <a:xfrm>
              <a:off x="4852" y="2290"/>
              <a:ext cx="12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4329" name="Rectangle 56"/>
            <p:cNvSpPr>
              <a:spLocks noChangeArrowheads="1"/>
            </p:cNvSpPr>
            <p:nvPr/>
          </p:nvSpPr>
          <p:spPr bwMode="auto">
            <a:xfrm>
              <a:off x="4993" y="2290"/>
              <a:ext cx="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4330" name="Rectangle 57"/>
            <p:cNvSpPr>
              <a:spLocks noChangeArrowheads="1"/>
            </p:cNvSpPr>
            <p:nvPr/>
          </p:nvSpPr>
          <p:spPr bwMode="auto">
            <a:xfrm>
              <a:off x="1766" y="2148"/>
              <a:ext cx="16"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4331" name="Line 58"/>
            <p:cNvSpPr>
              <a:spLocks noChangeShapeType="1"/>
            </p:cNvSpPr>
            <p:nvPr/>
          </p:nvSpPr>
          <p:spPr bwMode="auto">
            <a:xfrm>
              <a:off x="2683" y="2236"/>
              <a:ext cx="1" cy="25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2" name="Rectangle 59"/>
            <p:cNvSpPr>
              <a:spLocks noChangeArrowheads="1"/>
            </p:cNvSpPr>
            <p:nvPr/>
          </p:nvSpPr>
          <p:spPr bwMode="auto">
            <a:xfrm>
              <a:off x="3813" y="2236"/>
              <a:ext cx="16"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4333" name="Rectangle 60"/>
            <p:cNvSpPr>
              <a:spLocks noChangeArrowheads="1"/>
            </p:cNvSpPr>
            <p:nvPr/>
          </p:nvSpPr>
          <p:spPr bwMode="auto">
            <a:xfrm>
              <a:off x="4829" y="2236"/>
              <a:ext cx="16"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4334" name="Rectangle 61"/>
            <p:cNvSpPr>
              <a:spLocks noChangeArrowheads="1"/>
            </p:cNvSpPr>
            <p:nvPr/>
          </p:nvSpPr>
          <p:spPr bwMode="auto">
            <a:xfrm>
              <a:off x="1914" y="2514"/>
              <a:ext cx="58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b="1" i="1">
                  <a:solidFill>
                    <a:srgbClr val="000000"/>
                  </a:solidFill>
                  <a:latin typeface="Times" pitchFamily="18" charset="0"/>
                  <a:ea typeface="宋体" pitchFamily="2" charset="-122"/>
                </a:rPr>
                <a:t>commit</a:t>
              </a:r>
              <a:endParaRPr kumimoji="0" lang="en-GB" altLang="zh-CN" sz="2400" b="1">
                <a:latin typeface="Times" pitchFamily="18" charset="0"/>
                <a:ea typeface="宋体" pitchFamily="2" charset="-122"/>
              </a:endParaRPr>
            </a:p>
          </p:txBody>
        </p:sp>
        <p:sp>
          <p:nvSpPr>
            <p:cNvPr id="54335" name="Rectangle 62"/>
            <p:cNvSpPr>
              <a:spLocks noChangeArrowheads="1"/>
            </p:cNvSpPr>
            <p:nvPr/>
          </p:nvSpPr>
          <p:spPr bwMode="auto">
            <a:xfrm>
              <a:off x="2805" y="2514"/>
              <a:ext cx="27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wait</a:t>
              </a:r>
              <a:endParaRPr kumimoji="0" lang="en-GB" altLang="zh-CN" sz="2400">
                <a:latin typeface="Times" pitchFamily="18" charset="0"/>
                <a:ea typeface="宋体" pitchFamily="2" charset="-122"/>
              </a:endParaRPr>
            </a:p>
          </p:txBody>
        </p:sp>
        <p:sp>
          <p:nvSpPr>
            <p:cNvPr id="54336" name="Rectangle 63"/>
            <p:cNvSpPr>
              <a:spLocks noChangeArrowheads="1"/>
            </p:cNvSpPr>
            <p:nvPr/>
          </p:nvSpPr>
          <p:spPr bwMode="auto">
            <a:xfrm>
              <a:off x="3836" y="2514"/>
              <a:ext cx="27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wait</a:t>
              </a:r>
              <a:endParaRPr kumimoji="0" lang="en-GB" altLang="zh-CN" sz="2400">
                <a:latin typeface="Times" pitchFamily="18" charset="0"/>
                <a:ea typeface="宋体" pitchFamily="2" charset="-122"/>
              </a:endParaRPr>
            </a:p>
          </p:txBody>
        </p:sp>
        <p:sp>
          <p:nvSpPr>
            <p:cNvPr id="54337" name="Rectangle 64"/>
            <p:cNvSpPr>
              <a:spLocks noChangeArrowheads="1"/>
            </p:cNvSpPr>
            <p:nvPr/>
          </p:nvSpPr>
          <p:spPr bwMode="auto">
            <a:xfrm>
              <a:off x="4852" y="2556"/>
              <a:ext cx="12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4338" name="Rectangle 65"/>
            <p:cNvSpPr>
              <a:spLocks noChangeArrowheads="1"/>
            </p:cNvSpPr>
            <p:nvPr/>
          </p:nvSpPr>
          <p:spPr bwMode="auto">
            <a:xfrm>
              <a:off x="4993" y="2556"/>
              <a:ext cx="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4339" name="Line 66"/>
            <p:cNvSpPr>
              <a:spLocks noChangeShapeType="1"/>
            </p:cNvSpPr>
            <p:nvPr/>
          </p:nvSpPr>
          <p:spPr bwMode="auto">
            <a:xfrm>
              <a:off x="423" y="2767"/>
              <a:ext cx="1328"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0" name="Rectangle 67"/>
            <p:cNvSpPr>
              <a:spLocks noChangeArrowheads="1"/>
            </p:cNvSpPr>
            <p:nvPr/>
          </p:nvSpPr>
          <p:spPr bwMode="auto">
            <a:xfrm>
              <a:off x="1766" y="2414"/>
              <a:ext cx="16"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4341" name="Line 68"/>
            <p:cNvSpPr>
              <a:spLocks noChangeShapeType="1"/>
            </p:cNvSpPr>
            <p:nvPr/>
          </p:nvSpPr>
          <p:spPr bwMode="auto">
            <a:xfrm>
              <a:off x="1782" y="2767"/>
              <a:ext cx="984"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2" name="Line 69"/>
            <p:cNvSpPr>
              <a:spLocks noChangeShapeType="1"/>
            </p:cNvSpPr>
            <p:nvPr/>
          </p:nvSpPr>
          <p:spPr bwMode="auto">
            <a:xfrm>
              <a:off x="2683" y="2502"/>
              <a:ext cx="1" cy="25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3" name="Line 70"/>
            <p:cNvSpPr>
              <a:spLocks noChangeShapeType="1"/>
            </p:cNvSpPr>
            <p:nvPr/>
          </p:nvSpPr>
          <p:spPr bwMode="auto">
            <a:xfrm>
              <a:off x="2683" y="2767"/>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4" name="Line 71"/>
            <p:cNvSpPr>
              <a:spLocks noChangeShapeType="1"/>
            </p:cNvSpPr>
            <p:nvPr/>
          </p:nvSpPr>
          <p:spPr bwMode="auto">
            <a:xfrm>
              <a:off x="2798" y="2767"/>
              <a:ext cx="1000"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5" name="Rectangle 72"/>
            <p:cNvSpPr>
              <a:spLocks noChangeArrowheads="1"/>
            </p:cNvSpPr>
            <p:nvPr/>
          </p:nvSpPr>
          <p:spPr bwMode="auto">
            <a:xfrm>
              <a:off x="3813" y="2502"/>
              <a:ext cx="16"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4346" name="Line 73"/>
            <p:cNvSpPr>
              <a:spLocks noChangeShapeType="1"/>
            </p:cNvSpPr>
            <p:nvPr/>
          </p:nvSpPr>
          <p:spPr bwMode="auto">
            <a:xfrm>
              <a:off x="3813" y="2767"/>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7" name="Line 74"/>
            <p:cNvSpPr>
              <a:spLocks noChangeShapeType="1"/>
            </p:cNvSpPr>
            <p:nvPr/>
          </p:nvSpPr>
          <p:spPr bwMode="auto">
            <a:xfrm>
              <a:off x="3829" y="2767"/>
              <a:ext cx="984"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8" name="Rectangle 75"/>
            <p:cNvSpPr>
              <a:spLocks noChangeArrowheads="1"/>
            </p:cNvSpPr>
            <p:nvPr/>
          </p:nvSpPr>
          <p:spPr bwMode="auto">
            <a:xfrm>
              <a:off x="4829" y="2502"/>
              <a:ext cx="16"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4349" name="Line 76"/>
            <p:cNvSpPr>
              <a:spLocks noChangeShapeType="1"/>
            </p:cNvSpPr>
            <p:nvPr/>
          </p:nvSpPr>
          <p:spPr bwMode="auto">
            <a:xfrm>
              <a:off x="4829" y="2767"/>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0" name="Line 77"/>
            <p:cNvSpPr>
              <a:spLocks noChangeShapeType="1"/>
            </p:cNvSpPr>
            <p:nvPr/>
          </p:nvSpPr>
          <p:spPr bwMode="auto">
            <a:xfrm>
              <a:off x="4845" y="2767"/>
              <a:ext cx="1000"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2334"/>
                                        </p:tgtEl>
                                        <p:attrNameLst>
                                          <p:attrName>style.visibility</p:attrName>
                                        </p:attrNameLst>
                                      </p:cBhvr>
                                      <p:to>
                                        <p:strVal val="visible"/>
                                      </p:to>
                                    </p:set>
                                    <p:animEffect transition="in" filter="blinds(horizontal)">
                                      <p:cBhvr>
                                        <p:cTn id="7" dur="500"/>
                                        <p:tgtEl>
                                          <p:spTgt spid="35233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52335"/>
                                        </p:tgtEl>
                                        <p:attrNameLst>
                                          <p:attrName>style.visibility</p:attrName>
                                        </p:attrNameLst>
                                      </p:cBhvr>
                                      <p:to>
                                        <p:strVal val="visible"/>
                                      </p:to>
                                    </p:set>
                                    <p:animEffect transition="in" filter="blinds(horizontal)">
                                      <p:cBhvr>
                                        <p:cTn id="10" dur="500"/>
                                        <p:tgtEl>
                                          <p:spTgt spid="352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335" grpId="0" animBg="1"/>
      <p:bldP spid="35233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a:ea typeface="宋体" pitchFamily="2" charset="-122"/>
              </a:rPr>
              <a:t>在加锁机制中增加并发度（</a:t>
            </a:r>
            <a:r>
              <a:rPr lang="en-US" altLang="zh-CN">
                <a:ea typeface="宋体" pitchFamily="2" charset="-122"/>
              </a:rPr>
              <a:t>2</a:t>
            </a:r>
            <a:r>
              <a:rPr lang="zh-CN" altLang="en-US">
                <a:ea typeface="宋体" pitchFamily="2" charset="-122"/>
              </a:rPr>
              <a:t>）</a:t>
            </a:r>
            <a:endParaRPr lang="en-GB" altLang="zh-CN">
              <a:ea typeface="宋体" pitchFamily="2" charset="-122"/>
            </a:endParaRPr>
          </a:p>
        </p:txBody>
      </p:sp>
      <p:sp>
        <p:nvSpPr>
          <p:cNvPr id="55299" name="Rectangle 3"/>
          <p:cNvSpPr>
            <a:spLocks noChangeArrowheads="1"/>
          </p:cNvSpPr>
          <p:nvPr/>
        </p:nvSpPr>
        <p:spPr bwMode="auto">
          <a:xfrm>
            <a:off x="571500" y="2800350"/>
            <a:ext cx="238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00" name="Rectangle 4"/>
          <p:cNvSpPr>
            <a:spLocks noChangeArrowheads="1"/>
          </p:cNvSpPr>
          <p:nvPr/>
        </p:nvSpPr>
        <p:spPr bwMode="auto">
          <a:xfrm>
            <a:off x="274161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01" name="Rectangle 5"/>
          <p:cNvSpPr>
            <a:spLocks noChangeArrowheads="1"/>
          </p:cNvSpPr>
          <p:nvPr/>
        </p:nvSpPr>
        <p:spPr bwMode="auto">
          <a:xfrm>
            <a:off x="5626100" y="2800350"/>
            <a:ext cx="2540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02" name="Rectangle 6"/>
          <p:cNvSpPr>
            <a:spLocks noChangeArrowheads="1"/>
          </p:cNvSpPr>
          <p:nvPr/>
        </p:nvSpPr>
        <p:spPr bwMode="auto">
          <a:xfrm>
            <a:off x="676116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03" name="Rectangle 7"/>
          <p:cNvSpPr>
            <a:spLocks noChangeArrowheads="1"/>
          </p:cNvSpPr>
          <p:nvPr/>
        </p:nvSpPr>
        <p:spPr bwMode="auto">
          <a:xfrm>
            <a:off x="7920038"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04" name="Rectangle 8"/>
          <p:cNvSpPr>
            <a:spLocks noChangeArrowheads="1"/>
          </p:cNvSpPr>
          <p:nvPr/>
        </p:nvSpPr>
        <p:spPr bwMode="auto">
          <a:xfrm>
            <a:off x="27416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05" name="Rectangle 9"/>
          <p:cNvSpPr>
            <a:spLocks noChangeArrowheads="1"/>
          </p:cNvSpPr>
          <p:nvPr/>
        </p:nvSpPr>
        <p:spPr bwMode="auto">
          <a:xfrm>
            <a:off x="44688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06" name="Rectangle 10"/>
          <p:cNvSpPr>
            <a:spLocks noChangeArrowheads="1"/>
          </p:cNvSpPr>
          <p:nvPr/>
        </p:nvSpPr>
        <p:spPr bwMode="auto">
          <a:xfrm>
            <a:off x="5626100" y="491966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07" name="Rectangle 11"/>
          <p:cNvSpPr>
            <a:spLocks noChangeArrowheads="1"/>
          </p:cNvSpPr>
          <p:nvPr/>
        </p:nvSpPr>
        <p:spPr bwMode="auto">
          <a:xfrm>
            <a:off x="676116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08" name="Rectangle 12"/>
          <p:cNvSpPr>
            <a:spLocks noChangeArrowheads="1"/>
          </p:cNvSpPr>
          <p:nvPr/>
        </p:nvSpPr>
        <p:spPr bwMode="auto">
          <a:xfrm>
            <a:off x="7920038"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nvGrpSpPr>
          <p:cNvPr id="55309" name="Group 13"/>
          <p:cNvGrpSpPr>
            <a:grpSpLocks/>
          </p:cNvGrpSpPr>
          <p:nvPr/>
        </p:nvGrpSpPr>
        <p:grpSpPr bwMode="auto">
          <a:xfrm>
            <a:off x="571500" y="3779838"/>
            <a:ext cx="8556625" cy="2687637"/>
            <a:chOff x="360" y="1391"/>
            <a:chExt cx="5390" cy="1693"/>
          </a:xfrm>
        </p:grpSpPr>
        <p:sp>
          <p:nvSpPr>
            <p:cNvPr id="55311" name="Rectangle 14"/>
            <p:cNvSpPr>
              <a:spLocks noChangeArrowheads="1"/>
            </p:cNvSpPr>
            <p:nvPr/>
          </p:nvSpPr>
          <p:spPr bwMode="auto">
            <a:xfrm>
              <a:off x="1043" y="1414"/>
              <a:ext cx="9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For one object</a:t>
              </a:r>
              <a:endParaRPr kumimoji="0" lang="en-GB" altLang="zh-CN" sz="2400">
                <a:latin typeface="Times" pitchFamily="18" charset="0"/>
                <a:ea typeface="宋体" pitchFamily="2" charset="-122"/>
              </a:endParaRPr>
            </a:p>
          </p:txBody>
        </p:sp>
        <p:sp>
          <p:nvSpPr>
            <p:cNvPr id="55312" name="Rectangle 15"/>
            <p:cNvSpPr>
              <a:spLocks noChangeArrowheads="1"/>
            </p:cNvSpPr>
            <p:nvPr/>
          </p:nvSpPr>
          <p:spPr bwMode="auto">
            <a:xfrm>
              <a:off x="3673" y="1392"/>
              <a:ext cx="8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Lock to be set</a:t>
              </a:r>
              <a:endParaRPr kumimoji="0" lang="en-GB" altLang="zh-CN" sz="2400">
                <a:latin typeface="Times" pitchFamily="18" charset="0"/>
                <a:ea typeface="宋体" pitchFamily="2" charset="-122"/>
              </a:endParaRPr>
            </a:p>
          </p:txBody>
        </p:sp>
        <p:sp>
          <p:nvSpPr>
            <p:cNvPr id="55313" name="Line 16"/>
            <p:cNvSpPr>
              <a:spLocks noChangeShapeType="1"/>
            </p:cNvSpPr>
            <p:nvPr/>
          </p:nvSpPr>
          <p:spPr bwMode="auto">
            <a:xfrm>
              <a:off x="360" y="1391"/>
              <a:ext cx="2439"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4" name="Line 17"/>
            <p:cNvSpPr>
              <a:spLocks noChangeShapeType="1"/>
            </p:cNvSpPr>
            <p:nvPr/>
          </p:nvSpPr>
          <p:spPr bwMode="auto">
            <a:xfrm>
              <a:off x="2627" y="1391"/>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5" name="Line 18"/>
            <p:cNvSpPr>
              <a:spLocks noChangeShapeType="1"/>
            </p:cNvSpPr>
            <p:nvPr/>
          </p:nvSpPr>
          <p:spPr bwMode="auto">
            <a:xfrm>
              <a:off x="2830" y="1391"/>
              <a:ext cx="2920"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6" name="Line 19"/>
            <p:cNvSpPr>
              <a:spLocks noChangeShapeType="1"/>
            </p:cNvSpPr>
            <p:nvPr/>
          </p:nvSpPr>
          <p:spPr bwMode="auto">
            <a:xfrm>
              <a:off x="2627" y="1407"/>
              <a:ext cx="1" cy="155"/>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7" name="Rectangle 20"/>
            <p:cNvSpPr>
              <a:spLocks noChangeArrowheads="1"/>
            </p:cNvSpPr>
            <p:nvPr/>
          </p:nvSpPr>
          <p:spPr bwMode="auto">
            <a:xfrm>
              <a:off x="2837" y="1562"/>
              <a:ext cx="2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read</a:t>
              </a:r>
              <a:endParaRPr kumimoji="0" lang="en-GB" altLang="zh-CN" sz="2400">
                <a:latin typeface="Times" pitchFamily="18" charset="0"/>
                <a:ea typeface="宋体" pitchFamily="2" charset="-122"/>
              </a:endParaRPr>
            </a:p>
          </p:txBody>
        </p:sp>
        <p:sp>
          <p:nvSpPr>
            <p:cNvPr id="55318" name="Rectangle 21"/>
            <p:cNvSpPr>
              <a:spLocks noChangeArrowheads="1"/>
            </p:cNvSpPr>
            <p:nvPr/>
          </p:nvSpPr>
          <p:spPr bwMode="auto">
            <a:xfrm>
              <a:off x="3567" y="1562"/>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write</a:t>
              </a:r>
              <a:endParaRPr kumimoji="0" lang="en-GB" altLang="zh-CN" sz="2400">
                <a:latin typeface="Times" pitchFamily="18" charset="0"/>
                <a:ea typeface="宋体" pitchFamily="2" charset="-122"/>
              </a:endParaRPr>
            </a:p>
          </p:txBody>
        </p:sp>
        <p:sp>
          <p:nvSpPr>
            <p:cNvPr id="55319" name="Rectangle 22"/>
            <p:cNvSpPr>
              <a:spLocks noChangeArrowheads="1"/>
            </p:cNvSpPr>
            <p:nvPr/>
          </p:nvSpPr>
          <p:spPr bwMode="auto">
            <a:xfrm>
              <a:off x="4282" y="1562"/>
              <a:ext cx="3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I-read</a:t>
              </a:r>
              <a:endParaRPr kumimoji="0" lang="en-GB" altLang="zh-CN" sz="2400">
                <a:latin typeface="Times" pitchFamily="18" charset="0"/>
                <a:ea typeface="宋体" pitchFamily="2" charset="-122"/>
              </a:endParaRPr>
            </a:p>
          </p:txBody>
        </p:sp>
        <p:sp>
          <p:nvSpPr>
            <p:cNvPr id="55320" name="Rectangle 23"/>
            <p:cNvSpPr>
              <a:spLocks noChangeArrowheads="1"/>
            </p:cNvSpPr>
            <p:nvPr/>
          </p:nvSpPr>
          <p:spPr bwMode="auto">
            <a:xfrm>
              <a:off x="5012" y="1562"/>
              <a:ext cx="4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I-write</a:t>
              </a:r>
              <a:endParaRPr kumimoji="0" lang="en-GB" altLang="zh-CN" sz="2400">
                <a:latin typeface="Times" pitchFamily="18" charset="0"/>
                <a:ea typeface="宋体" pitchFamily="2" charset="-122"/>
              </a:endParaRPr>
            </a:p>
          </p:txBody>
        </p:sp>
        <p:sp>
          <p:nvSpPr>
            <p:cNvPr id="55321" name="Line 24"/>
            <p:cNvSpPr>
              <a:spLocks noChangeShapeType="1"/>
            </p:cNvSpPr>
            <p:nvPr/>
          </p:nvSpPr>
          <p:spPr bwMode="auto">
            <a:xfrm>
              <a:off x="2627" y="1577"/>
              <a:ext cx="1" cy="15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2" name="Rectangle 25"/>
            <p:cNvSpPr>
              <a:spLocks noChangeArrowheads="1"/>
            </p:cNvSpPr>
            <p:nvPr/>
          </p:nvSpPr>
          <p:spPr bwMode="auto">
            <a:xfrm>
              <a:off x="3544" y="1577"/>
              <a:ext cx="16" cy="1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23" name="Rectangle 26"/>
            <p:cNvSpPr>
              <a:spLocks noChangeArrowheads="1"/>
            </p:cNvSpPr>
            <p:nvPr/>
          </p:nvSpPr>
          <p:spPr bwMode="auto">
            <a:xfrm>
              <a:off x="4259" y="1577"/>
              <a:ext cx="15" cy="1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24" name="Rectangle 27"/>
            <p:cNvSpPr>
              <a:spLocks noChangeArrowheads="1"/>
            </p:cNvSpPr>
            <p:nvPr/>
          </p:nvSpPr>
          <p:spPr bwMode="auto">
            <a:xfrm>
              <a:off x="4989" y="1577"/>
              <a:ext cx="15" cy="1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25" name="Rectangle 28"/>
            <p:cNvSpPr>
              <a:spLocks noChangeArrowheads="1"/>
            </p:cNvSpPr>
            <p:nvPr/>
          </p:nvSpPr>
          <p:spPr bwMode="auto">
            <a:xfrm>
              <a:off x="383" y="1771"/>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Lock already set</a:t>
              </a:r>
              <a:endParaRPr kumimoji="0" lang="en-GB" altLang="zh-CN" sz="2400">
                <a:latin typeface="Times" pitchFamily="18" charset="0"/>
                <a:ea typeface="宋体" pitchFamily="2" charset="-122"/>
              </a:endParaRPr>
            </a:p>
          </p:txBody>
        </p:sp>
        <p:sp>
          <p:nvSpPr>
            <p:cNvPr id="55326" name="Rectangle 29"/>
            <p:cNvSpPr>
              <a:spLocks noChangeArrowheads="1"/>
            </p:cNvSpPr>
            <p:nvPr/>
          </p:nvSpPr>
          <p:spPr bwMode="auto">
            <a:xfrm>
              <a:off x="1874" y="1798"/>
              <a:ext cx="31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none</a:t>
              </a:r>
              <a:endParaRPr kumimoji="0" lang="en-GB" altLang="zh-CN" sz="2400">
                <a:latin typeface="Times" pitchFamily="18" charset="0"/>
                <a:ea typeface="宋体" pitchFamily="2" charset="-122"/>
              </a:endParaRPr>
            </a:p>
          </p:txBody>
        </p:sp>
        <p:sp>
          <p:nvSpPr>
            <p:cNvPr id="55327" name="Rectangle 30"/>
            <p:cNvSpPr>
              <a:spLocks noChangeArrowheads="1"/>
            </p:cNvSpPr>
            <p:nvPr/>
          </p:nvSpPr>
          <p:spPr bwMode="auto">
            <a:xfrm>
              <a:off x="2837" y="1817"/>
              <a:ext cx="2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5328" name="Rectangle 31"/>
            <p:cNvSpPr>
              <a:spLocks noChangeArrowheads="1"/>
            </p:cNvSpPr>
            <p:nvPr/>
          </p:nvSpPr>
          <p:spPr bwMode="auto">
            <a:xfrm>
              <a:off x="3567" y="1817"/>
              <a:ext cx="2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5329" name="Rectangle 32"/>
            <p:cNvSpPr>
              <a:spLocks noChangeArrowheads="1"/>
            </p:cNvSpPr>
            <p:nvPr/>
          </p:nvSpPr>
          <p:spPr bwMode="auto">
            <a:xfrm>
              <a:off x="4282" y="1817"/>
              <a:ext cx="2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5330" name="Rectangle 33"/>
            <p:cNvSpPr>
              <a:spLocks noChangeArrowheads="1"/>
            </p:cNvSpPr>
            <p:nvPr/>
          </p:nvSpPr>
          <p:spPr bwMode="auto">
            <a:xfrm>
              <a:off x="5012" y="1817"/>
              <a:ext cx="2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5331" name="Line 34"/>
            <p:cNvSpPr>
              <a:spLocks noChangeShapeType="1"/>
            </p:cNvSpPr>
            <p:nvPr/>
          </p:nvSpPr>
          <p:spPr bwMode="auto">
            <a:xfrm>
              <a:off x="375" y="1748"/>
              <a:ext cx="1336"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2" name="Line 35"/>
            <p:cNvSpPr>
              <a:spLocks noChangeShapeType="1"/>
            </p:cNvSpPr>
            <p:nvPr/>
          </p:nvSpPr>
          <p:spPr bwMode="auto">
            <a:xfrm>
              <a:off x="1727" y="1748"/>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3" name="Line 36"/>
            <p:cNvSpPr>
              <a:spLocks noChangeShapeType="1"/>
            </p:cNvSpPr>
            <p:nvPr/>
          </p:nvSpPr>
          <p:spPr bwMode="auto">
            <a:xfrm>
              <a:off x="1742" y="1748"/>
              <a:ext cx="1057"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4" name="Line 37"/>
            <p:cNvSpPr>
              <a:spLocks noChangeShapeType="1"/>
            </p:cNvSpPr>
            <p:nvPr/>
          </p:nvSpPr>
          <p:spPr bwMode="auto">
            <a:xfrm>
              <a:off x="2627" y="1748"/>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5" name="Line 38"/>
            <p:cNvSpPr>
              <a:spLocks noChangeShapeType="1"/>
            </p:cNvSpPr>
            <p:nvPr/>
          </p:nvSpPr>
          <p:spPr bwMode="auto">
            <a:xfrm>
              <a:off x="2830" y="1748"/>
              <a:ext cx="699"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6" name="Line 39"/>
            <p:cNvSpPr>
              <a:spLocks noChangeShapeType="1"/>
            </p:cNvSpPr>
            <p:nvPr/>
          </p:nvSpPr>
          <p:spPr bwMode="auto">
            <a:xfrm>
              <a:off x="3544" y="1748"/>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7" name="Line 40"/>
            <p:cNvSpPr>
              <a:spLocks noChangeShapeType="1"/>
            </p:cNvSpPr>
            <p:nvPr/>
          </p:nvSpPr>
          <p:spPr bwMode="auto">
            <a:xfrm>
              <a:off x="3560" y="1748"/>
              <a:ext cx="683"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8" name="Line 41"/>
            <p:cNvSpPr>
              <a:spLocks noChangeShapeType="1"/>
            </p:cNvSpPr>
            <p:nvPr/>
          </p:nvSpPr>
          <p:spPr bwMode="auto">
            <a:xfrm>
              <a:off x="4259" y="1748"/>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9" name="Line 42"/>
            <p:cNvSpPr>
              <a:spLocks noChangeShapeType="1"/>
            </p:cNvSpPr>
            <p:nvPr/>
          </p:nvSpPr>
          <p:spPr bwMode="auto">
            <a:xfrm>
              <a:off x="4274" y="1748"/>
              <a:ext cx="699"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40" name="Line 43"/>
            <p:cNvSpPr>
              <a:spLocks noChangeShapeType="1"/>
            </p:cNvSpPr>
            <p:nvPr/>
          </p:nvSpPr>
          <p:spPr bwMode="auto">
            <a:xfrm>
              <a:off x="4989" y="1748"/>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41" name="Line 44"/>
            <p:cNvSpPr>
              <a:spLocks noChangeShapeType="1"/>
            </p:cNvSpPr>
            <p:nvPr/>
          </p:nvSpPr>
          <p:spPr bwMode="auto">
            <a:xfrm>
              <a:off x="5004" y="1748"/>
              <a:ext cx="746"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42" name="Rectangle 45"/>
            <p:cNvSpPr>
              <a:spLocks noChangeArrowheads="1"/>
            </p:cNvSpPr>
            <p:nvPr/>
          </p:nvSpPr>
          <p:spPr bwMode="auto">
            <a:xfrm>
              <a:off x="1727" y="1764"/>
              <a:ext cx="15"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43" name="Line 46"/>
            <p:cNvSpPr>
              <a:spLocks noChangeShapeType="1"/>
            </p:cNvSpPr>
            <p:nvPr/>
          </p:nvSpPr>
          <p:spPr bwMode="auto">
            <a:xfrm>
              <a:off x="2627" y="1764"/>
              <a:ext cx="1" cy="248"/>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44" name="Rectangle 47"/>
            <p:cNvSpPr>
              <a:spLocks noChangeArrowheads="1"/>
            </p:cNvSpPr>
            <p:nvPr/>
          </p:nvSpPr>
          <p:spPr bwMode="auto">
            <a:xfrm>
              <a:off x="3544" y="1764"/>
              <a:ext cx="16"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45" name="Rectangle 48"/>
            <p:cNvSpPr>
              <a:spLocks noChangeArrowheads="1"/>
            </p:cNvSpPr>
            <p:nvPr/>
          </p:nvSpPr>
          <p:spPr bwMode="auto">
            <a:xfrm>
              <a:off x="4259" y="1764"/>
              <a:ext cx="15"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46" name="Rectangle 49"/>
            <p:cNvSpPr>
              <a:spLocks noChangeArrowheads="1"/>
            </p:cNvSpPr>
            <p:nvPr/>
          </p:nvSpPr>
          <p:spPr bwMode="auto">
            <a:xfrm>
              <a:off x="4989" y="1764"/>
              <a:ext cx="15"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47" name="Rectangle 50"/>
            <p:cNvSpPr>
              <a:spLocks noChangeArrowheads="1"/>
            </p:cNvSpPr>
            <p:nvPr/>
          </p:nvSpPr>
          <p:spPr bwMode="auto">
            <a:xfrm>
              <a:off x="1874" y="2062"/>
              <a:ext cx="2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read</a:t>
              </a:r>
              <a:endParaRPr kumimoji="0" lang="en-GB" altLang="zh-CN" sz="2400">
                <a:latin typeface="Times" pitchFamily="18" charset="0"/>
                <a:ea typeface="宋体" pitchFamily="2" charset="-122"/>
              </a:endParaRPr>
            </a:p>
          </p:txBody>
        </p:sp>
        <p:sp>
          <p:nvSpPr>
            <p:cNvPr id="55348" name="Rectangle 51"/>
            <p:cNvSpPr>
              <a:spLocks noChangeArrowheads="1"/>
            </p:cNvSpPr>
            <p:nvPr/>
          </p:nvSpPr>
          <p:spPr bwMode="auto">
            <a:xfrm>
              <a:off x="2837" y="2081"/>
              <a:ext cx="2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5349" name="Rectangle 52"/>
            <p:cNvSpPr>
              <a:spLocks noChangeArrowheads="1"/>
            </p:cNvSpPr>
            <p:nvPr/>
          </p:nvSpPr>
          <p:spPr bwMode="auto">
            <a:xfrm>
              <a:off x="3567" y="2081"/>
              <a:ext cx="2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wait</a:t>
              </a:r>
              <a:endParaRPr kumimoji="0" lang="en-GB" altLang="zh-CN" sz="2400">
                <a:latin typeface="Times" pitchFamily="18" charset="0"/>
                <a:ea typeface="宋体" pitchFamily="2" charset="-122"/>
              </a:endParaRPr>
            </a:p>
          </p:txBody>
        </p:sp>
        <p:sp>
          <p:nvSpPr>
            <p:cNvPr id="55350" name="Rectangle 53"/>
            <p:cNvSpPr>
              <a:spLocks noChangeArrowheads="1"/>
            </p:cNvSpPr>
            <p:nvPr/>
          </p:nvSpPr>
          <p:spPr bwMode="auto">
            <a:xfrm>
              <a:off x="4282" y="2081"/>
              <a:ext cx="2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5351" name="Rectangle 54"/>
            <p:cNvSpPr>
              <a:spLocks noChangeArrowheads="1"/>
            </p:cNvSpPr>
            <p:nvPr/>
          </p:nvSpPr>
          <p:spPr bwMode="auto">
            <a:xfrm>
              <a:off x="5012" y="2081"/>
              <a:ext cx="2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wait</a:t>
              </a:r>
              <a:endParaRPr kumimoji="0" lang="en-GB" altLang="zh-CN" sz="2400">
                <a:latin typeface="Times" pitchFamily="18" charset="0"/>
                <a:ea typeface="宋体" pitchFamily="2" charset="-122"/>
              </a:endParaRPr>
            </a:p>
          </p:txBody>
        </p:sp>
        <p:sp>
          <p:nvSpPr>
            <p:cNvPr id="55352" name="Rectangle 55"/>
            <p:cNvSpPr>
              <a:spLocks noChangeArrowheads="1"/>
            </p:cNvSpPr>
            <p:nvPr/>
          </p:nvSpPr>
          <p:spPr bwMode="auto">
            <a:xfrm>
              <a:off x="1727" y="2028"/>
              <a:ext cx="15"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53" name="Line 56"/>
            <p:cNvSpPr>
              <a:spLocks noChangeShapeType="1"/>
            </p:cNvSpPr>
            <p:nvPr/>
          </p:nvSpPr>
          <p:spPr bwMode="auto">
            <a:xfrm>
              <a:off x="2627" y="2028"/>
              <a:ext cx="1" cy="248"/>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54" name="Rectangle 57"/>
            <p:cNvSpPr>
              <a:spLocks noChangeArrowheads="1"/>
            </p:cNvSpPr>
            <p:nvPr/>
          </p:nvSpPr>
          <p:spPr bwMode="auto">
            <a:xfrm>
              <a:off x="3544" y="2028"/>
              <a:ext cx="16"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55" name="Rectangle 58"/>
            <p:cNvSpPr>
              <a:spLocks noChangeArrowheads="1"/>
            </p:cNvSpPr>
            <p:nvPr/>
          </p:nvSpPr>
          <p:spPr bwMode="auto">
            <a:xfrm>
              <a:off x="4259" y="2028"/>
              <a:ext cx="15"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56" name="Rectangle 59"/>
            <p:cNvSpPr>
              <a:spLocks noChangeArrowheads="1"/>
            </p:cNvSpPr>
            <p:nvPr/>
          </p:nvSpPr>
          <p:spPr bwMode="auto">
            <a:xfrm>
              <a:off x="4989" y="2028"/>
              <a:ext cx="15"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57" name="Rectangle 60"/>
            <p:cNvSpPr>
              <a:spLocks noChangeArrowheads="1"/>
            </p:cNvSpPr>
            <p:nvPr/>
          </p:nvSpPr>
          <p:spPr bwMode="auto">
            <a:xfrm>
              <a:off x="1874" y="2326"/>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write</a:t>
              </a:r>
              <a:endParaRPr kumimoji="0" lang="en-GB" altLang="zh-CN" sz="2400">
                <a:latin typeface="Times" pitchFamily="18" charset="0"/>
                <a:ea typeface="宋体" pitchFamily="2" charset="-122"/>
              </a:endParaRPr>
            </a:p>
          </p:txBody>
        </p:sp>
        <p:sp>
          <p:nvSpPr>
            <p:cNvPr id="55358" name="Rectangle 61"/>
            <p:cNvSpPr>
              <a:spLocks noChangeArrowheads="1"/>
            </p:cNvSpPr>
            <p:nvPr/>
          </p:nvSpPr>
          <p:spPr bwMode="auto">
            <a:xfrm>
              <a:off x="2837" y="2345"/>
              <a:ext cx="2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wait</a:t>
              </a:r>
              <a:endParaRPr kumimoji="0" lang="en-GB" altLang="zh-CN" sz="2400">
                <a:latin typeface="Times" pitchFamily="18" charset="0"/>
                <a:ea typeface="宋体" pitchFamily="2" charset="-122"/>
              </a:endParaRPr>
            </a:p>
          </p:txBody>
        </p:sp>
        <p:sp>
          <p:nvSpPr>
            <p:cNvPr id="55359" name="Rectangle 62"/>
            <p:cNvSpPr>
              <a:spLocks noChangeArrowheads="1"/>
            </p:cNvSpPr>
            <p:nvPr/>
          </p:nvSpPr>
          <p:spPr bwMode="auto">
            <a:xfrm>
              <a:off x="3567" y="2345"/>
              <a:ext cx="2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wait</a:t>
              </a:r>
              <a:endParaRPr kumimoji="0" lang="en-GB" altLang="zh-CN" sz="2400">
                <a:latin typeface="Times" pitchFamily="18" charset="0"/>
                <a:ea typeface="宋体" pitchFamily="2" charset="-122"/>
              </a:endParaRPr>
            </a:p>
          </p:txBody>
        </p:sp>
        <p:sp>
          <p:nvSpPr>
            <p:cNvPr id="55360" name="Rectangle 63"/>
            <p:cNvSpPr>
              <a:spLocks noChangeArrowheads="1"/>
            </p:cNvSpPr>
            <p:nvPr/>
          </p:nvSpPr>
          <p:spPr bwMode="auto">
            <a:xfrm>
              <a:off x="4282" y="2345"/>
              <a:ext cx="2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wait</a:t>
              </a:r>
              <a:endParaRPr kumimoji="0" lang="en-GB" altLang="zh-CN" sz="2400">
                <a:latin typeface="Times" pitchFamily="18" charset="0"/>
                <a:ea typeface="宋体" pitchFamily="2" charset="-122"/>
              </a:endParaRPr>
            </a:p>
          </p:txBody>
        </p:sp>
        <p:sp>
          <p:nvSpPr>
            <p:cNvPr id="55361" name="Rectangle 64"/>
            <p:cNvSpPr>
              <a:spLocks noChangeArrowheads="1"/>
            </p:cNvSpPr>
            <p:nvPr/>
          </p:nvSpPr>
          <p:spPr bwMode="auto">
            <a:xfrm>
              <a:off x="5012" y="2345"/>
              <a:ext cx="2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wait</a:t>
              </a:r>
              <a:endParaRPr kumimoji="0" lang="en-GB" altLang="zh-CN" sz="2400">
                <a:latin typeface="Times" pitchFamily="18" charset="0"/>
                <a:ea typeface="宋体" pitchFamily="2" charset="-122"/>
              </a:endParaRPr>
            </a:p>
          </p:txBody>
        </p:sp>
        <p:sp>
          <p:nvSpPr>
            <p:cNvPr id="55362" name="Rectangle 65"/>
            <p:cNvSpPr>
              <a:spLocks noChangeArrowheads="1"/>
            </p:cNvSpPr>
            <p:nvPr/>
          </p:nvSpPr>
          <p:spPr bwMode="auto">
            <a:xfrm>
              <a:off x="1727" y="2292"/>
              <a:ext cx="15"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63" name="Line 66"/>
            <p:cNvSpPr>
              <a:spLocks noChangeShapeType="1"/>
            </p:cNvSpPr>
            <p:nvPr/>
          </p:nvSpPr>
          <p:spPr bwMode="auto">
            <a:xfrm>
              <a:off x="2627" y="2292"/>
              <a:ext cx="1" cy="248"/>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4" name="Rectangle 67"/>
            <p:cNvSpPr>
              <a:spLocks noChangeArrowheads="1"/>
            </p:cNvSpPr>
            <p:nvPr/>
          </p:nvSpPr>
          <p:spPr bwMode="auto">
            <a:xfrm>
              <a:off x="3544" y="2292"/>
              <a:ext cx="16"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65" name="Rectangle 68"/>
            <p:cNvSpPr>
              <a:spLocks noChangeArrowheads="1"/>
            </p:cNvSpPr>
            <p:nvPr/>
          </p:nvSpPr>
          <p:spPr bwMode="auto">
            <a:xfrm>
              <a:off x="4259" y="2292"/>
              <a:ext cx="15"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66" name="Rectangle 69"/>
            <p:cNvSpPr>
              <a:spLocks noChangeArrowheads="1"/>
            </p:cNvSpPr>
            <p:nvPr/>
          </p:nvSpPr>
          <p:spPr bwMode="auto">
            <a:xfrm>
              <a:off x="4989" y="2292"/>
              <a:ext cx="15"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67" name="Rectangle 70"/>
            <p:cNvSpPr>
              <a:spLocks noChangeArrowheads="1"/>
            </p:cNvSpPr>
            <p:nvPr/>
          </p:nvSpPr>
          <p:spPr bwMode="auto">
            <a:xfrm>
              <a:off x="1874" y="2590"/>
              <a:ext cx="3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I-read</a:t>
              </a:r>
              <a:endParaRPr kumimoji="0" lang="en-GB" altLang="zh-CN" sz="2400">
                <a:latin typeface="Times" pitchFamily="18" charset="0"/>
                <a:ea typeface="宋体" pitchFamily="2" charset="-122"/>
              </a:endParaRPr>
            </a:p>
          </p:txBody>
        </p:sp>
        <p:sp>
          <p:nvSpPr>
            <p:cNvPr id="55368" name="Rectangle 71"/>
            <p:cNvSpPr>
              <a:spLocks noChangeArrowheads="1"/>
            </p:cNvSpPr>
            <p:nvPr/>
          </p:nvSpPr>
          <p:spPr bwMode="auto">
            <a:xfrm>
              <a:off x="2837" y="2609"/>
              <a:ext cx="2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5369" name="Rectangle 72"/>
            <p:cNvSpPr>
              <a:spLocks noChangeArrowheads="1"/>
            </p:cNvSpPr>
            <p:nvPr/>
          </p:nvSpPr>
          <p:spPr bwMode="auto">
            <a:xfrm>
              <a:off x="3567" y="2609"/>
              <a:ext cx="2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wait</a:t>
              </a:r>
              <a:endParaRPr kumimoji="0" lang="en-GB" altLang="zh-CN" sz="2400">
                <a:latin typeface="Times" pitchFamily="18" charset="0"/>
                <a:ea typeface="宋体" pitchFamily="2" charset="-122"/>
              </a:endParaRPr>
            </a:p>
          </p:txBody>
        </p:sp>
        <p:sp>
          <p:nvSpPr>
            <p:cNvPr id="55370" name="Rectangle 73"/>
            <p:cNvSpPr>
              <a:spLocks noChangeArrowheads="1"/>
            </p:cNvSpPr>
            <p:nvPr/>
          </p:nvSpPr>
          <p:spPr bwMode="auto">
            <a:xfrm>
              <a:off x="4282" y="2609"/>
              <a:ext cx="2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5371" name="Rectangle 74"/>
            <p:cNvSpPr>
              <a:spLocks noChangeArrowheads="1"/>
            </p:cNvSpPr>
            <p:nvPr/>
          </p:nvSpPr>
          <p:spPr bwMode="auto">
            <a:xfrm>
              <a:off x="5012" y="2609"/>
              <a:ext cx="2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5372" name="Rectangle 75"/>
            <p:cNvSpPr>
              <a:spLocks noChangeArrowheads="1"/>
            </p:cNvSpPr>
            <p:nvPr/>
          </p:nvSpPr>
          <p:spPr bwMode="auto">
            <a:xfrm>
              <a:off x="1727" y="2556"/>
              <a:ext cx="15"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73" name="Line 76"/>
            <p:cNvSpPr>
              <a:spLocks noChangeShapeType="1"/>
            </p:cNvSpPr>
            <p:nvPr/>
          </p:nvSpPr>
          <p:spPr bwMode="auto">
            <a:xfrm>
              <a:off x="2627" y="2556"/>
              <a:ext cx="1" cy="248"/>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4" name="Rectangle 77"/>
            <p:cNvSpPr>
              <a:spLocks noChangeArrowheads="1"/>
            </p:cNvSpPr>
            <p:nvPr/>
          </p:nvSpPr>
          <p:spPr bwMode="auto">
            <a:xfrm>
              <a:off x="3544" y="2556"/>
              <a:ext cx="16"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75" name="Rectangle 78"/>
            <p:cNvSpPr>
              <a:spLocks noChangeArrowheads="1"/>
            </p:cNvSpPr>
            <p:nvPr/>
          </p:nvSpPr>
          <p:spPr bwMode="auto">
            <a:xfrm>
              <a:off x="4259" y="2556"/>
              <a:ext cx="15"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76" name="Rectangle 79"/>
            <p:cNvSpPr>
              <a:spLocks noChangeArrowheads="1"/>
            </p:cNvSpPr>
            <p:nvPr/>
          </p:nvSpPr>
          <p:spPr bwMode="auto">
            <a:xfrm>
              <a:off x="4989" y="2556"/>
              <a:ext cx="15"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77" name="Rectangle 80"/>
            <p:cNvSpPr>
              <a:spLocks noChangeArrowheads="1"/>
            </p:cNvSpPr>
            <p:nvPr/>
          </p:nvSpPr>
          <p:spPr bwMode="auto">
            <a:xfrm>
              <a:off x="1874" y="2854"/>
              <a:ext cx="4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I-write</a:t>
              </a:r>
              <a:endParaRPr kumimoji="0" lang="en-GB" altLang="zh-CN" sz="2400">
                <a:latin typeface="Times" pitchFamily="18" charset="0"/>
                <a:ea typeface="宋体" pitchFamily="2" charset="-122"/>
              </a:endParaRPr>
            </a:p>
          </p:txBody>
        </p:sp>
        <p:sp>
          <p:nvSpPr>
            <p:cNvPr id="55378" name="Rectangle 81"/>
            <p:cNvSpPr>
              <a:spLocks noChangeArrowheads="1"/>
            </p:cNvSpPr>
            <p:nvPr/>
          </p:nvSpPr>
          <p:spPr bwMode="auto">
            <a:xfrm>
              <a:off x="2837" y="2873"/>
              <a:ext cx="2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wait</a:t>
              </a:r>
              <a:endParaRPr kumimoji="0" lang="en-GB" altLang="zh-CN" sz="2400">
                <a:latin typeface="Times" pitchFamily="18" charset="0"/>
                <a:ea typeface="宋体" pitchFamily="2" charset="-122"/>
              </a:endParaRPr>
            </a:p>
          </p:txBody>
        </p:sp>
        <p:sp>
          <p:nvSpPr>
            <p:cNvPr id="55379" name="Rectangle 82"/>
            <p:cNvSpPr>
              <a:spLocks noChangeArrowheads="1"/>
            </p:cNvSpPr>
            <p:nvPr/>
          </p:nvSpPr>
          <p:spPr bwMode="auto">
            <a:xfrm>
              <a:off x="3567" y="2873"/>
              <a:ext cx="2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wait</a:t>
              </a:r>
              <a:endParaRPr kumimoji="0" lang="en-GB" altLang="zh-CN" sz="2400">
                <a:latin typeface="Times" pitchFamily="18" charset="0"/>
                <a:ea typeface="宋体" pitchFamily="2" charset="-122"/>
              </a:endParaRPr>
            </a:p>
          </p:txBody>
        </p:sp>
        <p:sp>
          <p:nvSpPr>
            <p:cNvPr id="55380" name="Rectangle 83"/>
            <p:cNvSpPr>
              <a:spLocks noChangeArrowheads="1"/>
            </p:cNvSpPr>
            <p:nvPr/>
          </p:nvSpPr>
          <p:spPr bwMode="auto">
            <a:xfrm>
              <a:off x="4282" y="2873"/>
              <a:ext cx="2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5381" name="Rectangle 84"/>
            <p:cNvSpPr>
              <a:spLocks noChangeArrowheads="1"/>
            </p:cNvSpPr>
            <p:nvPr/>
          </p:nvSpPr>
          <p:spPr bwMode="auto">
            <a:xfrm>
              <a:off x="5012" y="2873"/>
              <a:ext cx="2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5382" name="Line 85"/>
            <p:cNvSpPr>
              <a:spLocks noChangeShapeType="1"/>
            </p:cNvSpPr>
            <p:nvPr/>
          </p:nvSpPr>
          <p:spPr bwMode="auto">
            <a:xfrm>
              <a:off x="360" y="3083"/>
              <a:ext cx="135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3" name="Line 86"/>
            <p:cNvSpPr>
              <a:spLocks noChangeShapeType="1"/>
            </p:cNvSpPr>
            <p:nvPr/>
          </p:nvSpPr>
          <p:spPr bwMode="auto">
            <a:xfrm>
              <a:off x="1727" y="3083"/>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4" name="Line 87"/>
            <p:cNvSpPr>
              <a:spLocks noChangeShapeType="1"/>
            </p:cNvSpPr>
            <p:nvPr/>
          </p:nvSpPr>
          <p:spPr bwMode="auto">
            <a:xfrm>
              <a:off x="1742" y="3083"/>
              <a:ext cx="1057"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5" name="Line 88"/>
            <p:cNvSpPr>
              <a:spLocks noChangeShapeType="1"/>
            </p:cNvSpPr>
            <p:nvPr/>
          </p:nvSpPr>
          <p:spPr bwMode="auto">
            <a:xfrm>
              <a:off x="2627" y="2820"/>
              <a:ext cx="1" cy="248"/>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6" name="Line 89"/>
            <p:cNvSpPr>
              <a:spLocks noChangeShapeType="1"/>
            </p:cNvSpPr>
            <p:nvPr/>
          </p:nvSpPr>
          <p:spPr bwMode="auto">
            <a:xfrm>
              <a:off x="2627" y="3083"/>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7" name="Line 90"/>
            <p:cNvSpPr>
              <a:spLocks noChangeShapeType="1"/>
            </p:cNvSpPr>
            <p:nvPr/>
          </p:nvSpPr>
          <p:spPr bwMode="auto">
            <a:xfrm>
              <a:off x="2830" y="3083"/>
              <a:ext cx="699"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8" name="Rectangle 91"/>
            <p:cNvSpPr>
              <a:spLocks noChangeArrowheads="1"/>
            </p:cNvSpPr>
            <p:nvPr/>
          </p:nvSpPr>
          <p:spPr bwMode="auto">
            <a:xfrm>
              <a:off x="3544" y="2820"/>
              <a:ext cx="16" cy="2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89" name="Line 92"/>
            <p:cNvSpPr>
              <a:spLocks noChangeShapeType="1"/>
            </p:cNvSpPr>
            <p:nvPr/>
          </p:nvSpPr>
          <p:spPr bwMode="auto">
            <a:xfrm>
              <a:off x="3544" y="3083"/>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90" name="Line 93"/>
            <p:cNvSpPr>
              <a:spLocks noChangeShapeType="1"/>
            </p:cNvSpPr>
            <p:nvPr/>
          </p:nvSpPr>
          <p:spPr bwMode="auto">
            <a:xfrm>
              <a:off x="3560" y="3083"/>
              <a:ext cx="683"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91" name="Rectangle 94"/>
            <p:cNvSpPr>
              <a:spLocks noChangeArrowheads="1"/>
            </p:cNvSpPr>
            <p:nvPr/>
          </p:nvSpPr>
          <p:spPr bwMode="auto">
            <a:xfrm>
              <a:off x="4259" y="2820"/>
              <a:ext cx="15" cy="2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92" name="Line 95"/>
            <p:cNvSpPr>
              <a:spLocks noChangeShapeType="1"/>
            </p:cNvSpPr>
            <p:nvPr/>
          </p:nvSpPr>
          <p:spPr bwMode="auto">
            <a:xfrm>
              <a:off x="4259" y="3083"/>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93" name="Line 96"/>
            <p:cNvSpPr>
              <a:spLocks noChangeShapeType="1"/>
            </p:cNvSpPr>
            <p:nvPr/>
          </p:nvSpPr>
          <p:spPr bwMode="auto">
            <a:xfrm>
              <a:off x="4274" y="3083"/>
              <a:ext cx="699"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94" name="Rectangle 97"/>
            <p:cNvSpPr>
              <a:spLocks noChangeArrowheads="1"/>
            </p:cNvSpPr>
            <p:nvPr/>
          </p:nvSpPr>
          <p:spPr bwMode="auto">
            <a:xfrm>
              <a:off x="4989" y="2820"/>
              <a:ext cx="15" cy="2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95" name="Line 98"/>
            <p:cNvSpPr>
              <a:spLocks noChangeShapeType="1"/>
            </p:cNvSpPr>
            <p:nvPr/>
          </p:nvSpPr>
          <p:spPr bwMode="auto">
            <a:xfrm>
              <a:off x="4989" y="3083"/>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96" name="Line 99"/>
            <p:cNvSpPr>
              <a:spLocks noChangeShapeType="1"/>
            </p:cNvSpPr>
            <p:nvPr/>
          </p:nvSpPr>
          <p:spPr bwMode="auto">
            <a:xfrm>
              <a:off x="5004" y="3083"/>
              <a:ext cx="746"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5310" name="Rectangle 100"/>
          <p:cNvSpPr>
            <a:spLocks noChangeArrowheads="1"/>
          </p:cNvSpPr>
          <p:nvPr/>
        </p:nvSpPr>
        <p:spPr bwMode="auto">
          <a:xfrm>
            <a:off x="436563" y="1141413"/>
            <a:ext cx="889635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Char char="•"/>
            </a:pPr>
            <a:r>
              <a:rPr lang="zh-CN" altLang="en-US">
                <a:latin typeface="Times" pitchFamily="18" charset="0"/>
                <a:ea typeface="宋体" pitchFamily="2" charset="-122"/>
              </a:rPr>
              <a:t>使用混合粒度的锁</a:t>
            </a:r>
            <a:r>
              <a:rPr lang="en-US" altLang="zh-CN">
                <a:latin typeface="Times" pitchFamily="18" charset="0"/>
                <a:ea typeface="宋体" pitchFamily="2" charset="-122"/>
              </a:rPr>
              <a:t>——</a:t>
            </a:r>
            <a:r>
              <a:rPr lang="zh-CN" altLang="en-GB">
                <a:latin typeface="Times" pitchFamily="18" charset="0"/>
                <a:ea typeface="宋体" pitchFamily="2" charset="-122"/>
              </a:rPr>
              <a:t>层次锁</a:t>
            </a:r>
            <a:r>
              <a:rPr lang="en-GB" altLang="zh-CN">
                <a:latin typeface="Times" pitchFamily="18" charset="0"/>
                <a:ea typeface="宋体" pitchFamily="2" charset="-122"/>
              </a:rPr>
              <a:t>(hierarchic locks)</a:t>
            </a:r>
            <a:endParaRPr lang="zh-CN" altLang="en-GB">
              <a:latin typeface="Times" pitchFamily="18" charset="0"/>
              <a:ea typeface="宋体" pitchFamily="2" charset="-122"/>
            </a:endParaRPr>
          </a:p>
          <a:p>
            <a:pPr lvl="1">
              <a:spcBef>
                <a:spcPct val="0"/>
              </a:spcBef>
              <a:buClrTx/>
              <a:buFontTx/>
              <a:buChar char="•"/>
            </a:pPr>
            <a:r>
              <a:rPr lang="zh-CN" altLang="en-GB" sz="2800">
                <a:latin typeface="Times" pitchFamily="18" charset="0"/>
                <a:ea typeface="宋体" pitchFamily="2" charset="-122"/>
              </a:rPr>
              <a:t>例如， </a:t>
            </a:r>
            <a:r>
              <a:rPr lang="en-GB" altLang="zh-CN" sz="2800" i="1">
                <a:latin typeface="Times" pitchFamily="18" charset="0"/>
                <a:ea typeface="宋体" pitchFamily="2" charset="-122"/>
              </a:rPr>
              <a:t>branchTotal</a:t>
            </a:r>
            <a:r>
              <a:rPr lang="en-GB" altLang="zh-CN" sz="2800">
                <a:latin typeface="Times" pitchFamily="18" charset="0"/>
                <a:ea typeface="宋体" pitchFamily="2" charset="-122"/>
              </a:rPr>
              <a:t> </a:t>
            </a:r>
            <a:r>
              <a:rPr lang="zh-CN" altLang="en-GB" sz="2800">
                <a:latin typeface="Times" pitchFamily="18" charset="0"/>
                <a:ea typeface="宋体" pitchFamily="2" charset="-122"/>
              </a:rPr>
              <a:t>操作用一个锁锁住所有账户，而其他操作锁住单个账户，从而减少锁的数量</a:t>
            </a:r>
          </a:p>
          <a:p>
            <a:pPr lvl="1">
              <a:spcBef>
                <a:spcPct val="0"/>
              </a:spcBef>
              <a:buClrTx/>
              <a:buFontTx/>
              <a:buChar char="•"/>
            </a:pPr>
            <a:r>
              <a:rPr lang="zh-CN" altLang="en-GB" sz="2800">
                <a:latin typeface="Times" pitchFamily="18" charset="0"/>
                <a:ea typeface="宋体" pitchFamily="2" charset="-122"/>
              </a:rPr>
              <a:t>层次锁具有减少锁数量的优势。但是它的相容性表和锁提升规则更加复杂</a:t>
            </a:r>
            <a:r>
              <a:rPr lang="zh-CN" altLang="en-US" sz="2800">
                <a:latin typeface="Times" pitchFamily="18" charset="0"/>
                <a:ea typeface="宋体" pitchFamily="2" charset="-122"/>
              </a:rPr>
              <a:t> </a:t>
            </a:r>
            <a:endParaRPr lang="en-GB" altLang="zh-CN" sz="2800">
              <a:latin typeface="Times" pitchFamily="18" charset="0"/>
              <a:ea typeface="宋体" pitchFamily="2" charset="-122"/>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sz="3600">
                <a:latin typeface="Times New Roman" pitchFamily="18" charset="0"/>
                <a:ea typeface="宋体" pitchFamily="2" charset="-122"/>
                <a:cs typeface="Times New Roman" pitchFamily="18" charset="0"/>
              </a:rPr>
              <a:t>锁的缺点</a:t>
            </a:r>
          </a:p>
        </p:txBody>
      </p:sp>
      <p:sp>
        <p:nvSpPr>
          <p:cNvPr id="56323" name="Rectangle 3"/>
          <p:cNvSpPr>
            <a:spLocks noGrp="1" noChangeArrowheads="1"/>
          </p:cNvSpPr>
          <p:nvPr>
            <p:ph type="body" idx="1"/>
          </p:nvPr>
        </p:nvSpPr>
        <p:spPr/>
        <p:txBody>
          <a:bodyPr/>
          <a:lstStyle/>
          <a:p>
            <a:r>
              <a:rPr lang="zh-CN" altLang="en-GB" sz="3200">
                <a:ea typeface="宋体" pitchFamily="2" charset="-122"/>
              </a:rPr>
              <a:t>锁有开销，即使是只读事务</a:t>
            </a:r>
            <a:r>
              <a:rPr lang="zh-CN" altLang="en-US" sz="3200">
                <a:ea typeface="宋体" pitchFamily="2" charset="-122"/>
              </a:rPr>
              <a:t> </a:t>
            </a:r>
          </a:p>
          <a:p>
            <a:pPr lvl="1"/>
            <a:r>
              <a:rPr lang="zh-CN" altLang="en-GB" sz="3200">
                <a:ea typeface="宋体" pitchFamily="2" charset="-122"/>
              </a:rPr>
              <a:t>锁只在最坏的情况下，就是有其他事务来修改这个数据的时候才起作用</a:t>
            </a:r>
            <a:r>
              <a:rPr lang="zh-CN" altLang="en-US" sz="2400">
                <a:ea typeface="宋体" pitchFamily="2" charset="-122"/>
              </a:rPr>
              <a:t> </a:t>
            </a:r>
          </a:p>
          <a:p>
            <a:r>
              <a:rPr lang="zh-CN" altLang="en-GB" sz="3200">
                <a:ea typeface="宋体" pitchFamily="2" charset="-122"/>
              </a:rPr>
              <a:t>使用锁会引起死锁</a:t>
            </a:r>
            <a:r>
              <a:rPr lang="zh-CN" altLang="en-US" sz="3200">
                <a:ea typeface="宋体" pitchFamily="2" charset="-122"/>
              </a:rPr>
              <a:t> </a:t>
            </a:r>
          </a:p>
          <a:p>
            <a:r>
              <a:rPr lang="zh-CN" altLang="en-GB" sz="3200">
                <a:ea typeface="宋体" pitchFamily="2" charset="-122"/>
              </a:rPr>
              <a:t>为了避免连锁放弃，锁必须保留到事务结束才能释放。这会大大降低潜在并发度</a:t>
            </a:r>
            <a:r>
              <a:rPr lang="zh-CN" altLang="en-US">
                <a:ea typeface="宋体" pitchFamily="2" charset="-122"/>
              </a:rPr>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ltLang="zh-CN">
                <a:ea typeface="宋体" pitchFamily="2" charset="-122"/>
              </a:rPr>
              <a:t>4 </a:t>
            </a:r>
            <a:r>
              <a:rPr lang="zh-CN" altLang="en-GB">
                <a:ea typeface="宋体" pitchFamily="2" charset="-122"/>
              </a:rPr>
              <a:t>乐观并发控制</a:t>
            </a:r>
            <a:endParaRPr lang="en-GB" altLang="zh-CN">
              <a:ea typeface="宋体" pitchFamily="2" charset="-122"/>
            </a:endParaRPr>
          </a:p>
        </p:txBody>
      </p:sp>
      <p:sp>
        <p:nvSpPr>
          <p:cNvPr id="57347" name="Rectangle 3"/>
          <p:cNvSpPr>
            <a:spLocks noGrp="1" noChangeArrowheads="1"/>
          </p:cNvSpPr>
          <p:nvPr>
            <p:ph type="body" idx="1"/>
          </p:nvPr>
        </p:nvSpPr>
        <p:spPr>
          <a:xfrm>
            <a:off x="508000" y="1171575"/>
            <a:ext cx="8672513" cy="5149850"/>
          </a:xfrm>
        </p:spPr>
        <p:txBody>
          <a:bodyPr/>
          <a:lstStyle/>
          <a:p>
            <a:r>
              <a:rPr lang="zh-CN" altLang="en-US">
                <a:ea typeface="宋体" pitchFamily="2" charset="-122"/>
              </a:rPr>
              <a:t>事务可以不受限制地执行，直到</a:t>
            </a:r>
            <a:r>
              <a:rPr lang="en-US" altLang="zh-CN">
                <a:ea typeface="宋体" pitchFamily="2" charset="-122"/>
              </a:rPr>
              <a:t>closeTransaction</a:t>
            </a:r>
            <a:endParaRPr lang="zh-CN" altLang="en-US">
              <a:ea typeface="宋体" pitchFamily="2" charset="-122"/>
            </a:endParaRPr>
          </a:p>
          <a:p>
            <a:r>
              <a:rPr lang="zh-CN" altLang="en-US">
                <a:ea typeface="宋体" pitchFamily="2" charset="-122"/>
              </a:rPr>
              <a:t>然后，检测是否与其他事务有冲突。</a:t>
            </a:r>
          </a:p>
          <a:p>
            <a:r>
              <a:rPr lang="zh-CN" altLang="en-US">
                <a:ea typeface="宋体" pitchFamily="2" charset="-122"/>
              </a:rPr>
              <a:t>如果确实存在冲突，那么，就要放弃一个事务</a:t>
            </a:r>
          </a:p>
          <a:p>
            <a:pPr lvl="1"/>
            <a:r>
              <a:rPr lang="zh-CN" altLang="en-US" sz="2800">
                <a:ea typeface="宋体" pitchFamily="2" charset="-122"/>
              </a:rPr>
              <a:t>这种方案被称为乐观的，因为两个客户事务访问同一个对象的可能性是很低的</a:t>
            </a:r>
          </a:p>
          <a:p>
            <a:r>
              <a:rPr lang="zh-CN" altLang="en-GB">
                <a:ea typeface="宋体" pitchFamily="2" charset="-122"/>
              </a:rPr>
              <a:t>每个事务有三个阶段：</a:t>
            </a:r>
          </a:p>
          <a:p>
            <a:pPr lvl="1"/>
            <a:r>
              <a:rPr lang="zh-CN" altLang="en-GB" sz="2800">
                <a:ea typeface="宋体" pitchFamily="2" charset="-122"/>
              </a:rPr>
              <a:t>工作阶段</a:t>
            </a:r>
          </a:p>
          <a:p>
            <a:pPr lvl="1"/>
            <a:r>
              <a:rPr lang="zh-CN" altLang="en-GB" sz="2800">
                <a:ea typeface="宋体" pitchFamily="2" charset="-122"/>
              </a:rPr>
              <a:t>验证阶段</a:t>
            </a:r>
          </a:p>
          <a:p>
            <a:pPr lvl="1"/>
            <a:r>
              <a:rPr lang="zh-CN" altLang="en-GB" sz="2800">
                <a:ea typeface="宋体" pitchFamily="2" charset="-122"/>
              </a:rPr>
              <a:t>更新阶段</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a:ea typeface="宋体" pitchFamily="2" charset="-122"/>
              </a:rPr>
              <a:t>三个阶段</a:t>
            </a:r>
          </a:p>
        </p:txBody>
      </p:sp>
      <p:sp>
        <p:nvSpPr>
          <p:cNvPr id="58371" name="Rectangle 4"/>
          <p:cNvSpPr>
            <a:spLocks noChangeArrowheads="1"/>
          </p:cNvSpPr>
          <p:nvPr/>
        </p:nvSpPr>
        <p:spPr bwMode="auto">
          <a:xfrm>
            <a:off x="485775" y="1117600"/>
            <a:ext cx="8807450" cy="12795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nSpc>
                <a:spcPct val="90000"/>
              </a:lnSpc>
              <a:buClr>
                <a:schemeClr val="hlink"/>
              </a:buClr>
              <a:buFont typeface="Wingdings" pitchFamily="2" charset="2"/>
              <a:buNone/>
            </a:pPr>
            <a:r>
              <a:rPr lang="zh-CN" altLang="en-US">
                <a:ea typeface="宋体" pitchFamily="2" charset="-122"/>
              </a:rPr>
              <a:t>工作阶段</a:t>
            </a:r>
            <a:endParaRPr lang="en-GB" altLang="zh-CN">
              <a:ea typeface="宋体" pitchFamily="2" charset="-122"/>
            </a:endParaRPr>
          </a:p>
          <a:p>
            <a:pPr lvl="1">
              <a:lnSpc>
                <a:spcPct val="90000"/>
              </a:lnSpc>
              <a:buClr>
                <a:schemeClr val="hlink"/>
              </a:buClr>
            </a:pPr>
            <a:r>
              <a:rPr lang="zh-CN" altLang="en-US" sz="2400">
                <a:ea typeface="宋体" pitchFamily="2" charset="-122"/>
              </a:rPr>
              <a:t>每个事务使用它访问的对象的临时版本</a:t>
            </a:r>
            <a:endParaRPr lang="en-GB" altLang="zh-CN" sz="2400">
              <a:ea typeface="宋体" pitchFamily="2" charset="-122"/>
            </a:endParaRPr>
          </a:p>
          <a:p>
            <a:pPr lvl="1">
              <a:lnSpc>
                <a:spcPct val="90000"/>
              </a:lnSpc>
              <a:buClr>
                <a:schemeClr val="hlink"/>
              </a:buClr>
            </a:pPr>
            <a:r>
              <a:rPr lang="zh-CN" altLang="en-GB" sz="2400">
                <a:ea typeface="宋体" pitchFamily="2" charset="-122"/>
              </a:rPr>
              <a:t>协调者记录每个事务的</a:t>
            </a:r>
            <a:r>
              <a:rPr lang="zh-CN" altLang="en-GB" sz="2400" i="1">
                <a:ea typeface="宋体" pitchFamily="2" charset="-122"/>
              </a:rPr>
              <a:t>读集合</a:t>
            </a:r>
            <a:r>
              <a:rPr lang="en-GB" altLang="zh-CN" sz="2400">
                <a:ea typeface="宋体" pitchFamily="2" charset="-122"/>
              </a:rPr>
              <a:t> </a:t>
            </a:r>
            <a:r>
              <a:rPr lang="zh-CN" altLang="en-GB" sz="2400">
                <a:ea typeface="宋体" pitchFamily="2" charset="-122"/>
              </a:rPr>
              <a:t>和</a:t>
            </a:r>
            <a:r>
              <a:rPr lang="en-GB" altLang="zh-CN" sz="2400" i="1">
                <a:ea typeface="宋体" pitchFamily="2" charset="-122"/>
              </a:rPr>
              <a:t> </a:t>
            </a:r>
            <a:r>
              <a:rPr lang="zh-CN" altLang="en-GB" sz="2400" i="1">
                <a:ea typeface="宋体" pitchFamily="2" charset="-122"/>
              </a:rPr>
              <a:t>写集合</a:t>
            </a:r>
            <a:endParaRPr lang="en-GB" altLang="zh-CN" sz="2400" i="1">
              <a:ea typeface="宋体" pitchFamily="2" charset="-122"/>
            </a:endParaRPr>
          </a:p>
        </p:txBody>
      </p:sp>
      <p:sp>
        <p:nvSpPr>
          <p:cNvPr id="58372" name="Rectangle 5"/>
          <p:cNvSpPr>
            <a:spLocks noChangeArrowheads="1"/>
          </p:cNvSpPr>
          <p:nvPr/>
        </p:nvSpPr>
        <p:spPr bwMode="auto">
          <a:xfrm>
            <a:off x="485775" y="2470150"/>
            <a:ext cx="8809038" cy="20097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nSpc>
                <a:spcPct val="90000"/>
              </a:lnSpc>
              <a:buClr>
                <a:schemeClr val="hlink"/>
              </a:buClr>
              <a:buFont typeface="Wingdings" pitchFamily="2" charset="2"/>
              <a:buNone/>
            </a:pPr>
            <a:r>
              <a:rPr lang="zh-CN" altLang="en-GB">
                <a:ea typeface="宋体" pitchFamily="2" charset="-122"/>
              </a:rPr>
              <a:t>验证阶段</a:t>
            </a:r>
          </a:p>
          <a:p>
            <a:pPr lvl="1">
              <a:lnSpc>
                <a:spcPct val="90000"/>
              </a:lnSpc>
              <a:buClr>
                <a:schemeClr val="hlink"/>
              </a:buClr>
            </a:pPr>
            <a:r>
              <a:rPr lang="zh-CN" altLang="en-US" sz="2400">
                <a:ea typeface="宋体" pitchFamily="2" charset="-122"/>
              </a:rPr>
              <a:t>在接收到</a:t>
            </a:r>
            <a:r>
              <a:rPr lang="en-US" altLang="zh-CN" sz="2400">
                <a:ea typeface="宋体" pitchFamily="2" charset="-122"/>
              </a:rPr>
              <a:t>closeTransaction</a:t>
            </a:r>
            <a:r>
              <a:rPr lang="zh-CN" altLang="en-US" sz="2400">
                <a:ea typeface="宋体" pitchFamily="2" charset="-122"/>
              </a:rPr>
              <a:t>请求时，协调者将验证事务</a:t>
            </a:r>
            <a:endParaRPr lang="en-GB" altLang="zh-CN" sz="2400">
              <a:ea typeface="宋体" pitchFamily="2" charset="-122"/>
            </a:endParaRPr>
          </a:p>
          <a:p>
            <a:pPr lvl="1">
              <a:lnSpc>
                <a:spcPct val="90000"/>
              </a:lnSpc>
              <a:buClr>
                <a:schemeClr val="hlink"/>
              </a:buClr>
            </a:pPr>
            <a:r>
              <a:rPr lang="zh-CN" altLang="en-US" sz="2400">
                <a:ea typeface="宋体" pitchFamily="2" charset="-122"/>
              </a:rPr>
              <a:t>如果验证成功，那么该事务就允许提交</a:t>
            </a:r>
          </a:p>
          <a:p>
            <a:pPr lvl="1">
              <a:lnSpc>
                <a:spcPct val="90000"/>
              </a:lnSpc>
              <a:buClr>
                <a:schemeClr val="hlink"/>
              </a:buClr>
            </a:pPr>
            <a:r>
              <a:rPr lang="zh-CN" altLang="en-US" sz="2400">
                <a:ea typeface="宋体" pitchFamily="2" charset="-122"/>
              </a:rPr>
              <a:t>否则，或者放弃当前事务，或者放弃其他与当前事务冲突的事务</a:t>
            </a:r>
            <a:endParaRPr lang="en-GB" altLang="zh-CN" sz="2400">
              <a:ea typeface="宋体" pitchFamily="2" charset="-122"/>
            </a:endParaRPr>
          </a:p>
        </p:txBody>
      </p:sp>
      <p:sp>
        <p:nvSpPr>
          <p:cNvPr id="58373" name="Rectangle 6"/>
          <p:cNvSpPr>
            <a:spLocks noChangeArrowheads="1"/>
          </p:cNvSpPr>
          <p:nvPr/>
        </p:nvSpPr>
        <p:spPr bwMode="auto">
          <a:xfrm>
            <a:off x="509588" y="4573588"/>
            <a:ext cx="8777287" cy="219868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buClr>
                <a:schemeClr val="hlink"/>
              </a:buClr>
              <a:buFont typeface="Wingdings" pitchFamily="2" charset="2"/>
              <a:buNone/>
            </a:pPr>
            <a:r>
              <a:rPr lang="zh-CN" altLang="en-GB">
                <a:ea typeface="宋体" pitchFamily="2" charset="-122"/>
              </a:rPr>
              <a:t>更新阶段</a:t>
            </a:r>
          </a:p>
          <a:p>
            <a:pPr lvl="1">
              <a:buClr>
                <a:schemeClr val="hlink"/>
              </a:buClr>
            </a:pPr>
            <a:r>
              <a:rPr lang="zh-CN" altLang="en-US" sz="2400">
                <a:ea typeface="宋体" pitchFamily="2" charset="-122"/>
              </a:rPr>
              <a:t>当事务通过验证以后，记录在所有临时版本中的更新将持久化</a:t>
            </a:r>
          </a:p>
          <a:p>
            <a:pPr lvl="1">
              <a:buClr>
                <a:schemeClr val="hlink"/>
              </a:buClr>
            </a:pPr>
            <a:r>
              <a:rPr lang="zh-CN" altLang="en-US" sz="2400">
                <a:ea typeface="宋体" pitchFamily="2" charset="-122"/>
              </a:rPr>
              <a:t>只读事务可在通过验证后立即提交</a:t>
            </a:r>
          </a:p>
          <a:p>
            <a:pPr lvl="1">
              <a:buClr>
                <a:schemeClr val="hlink"/>
              </a:buClr>
            </a:pPr>
            <a:r>
              <a:rPr lang="zh-CN" altLang="en-US" sz="2400">
                <a:ea typeface="宋体" pitchFamily="2" charset="-122"/>
              </a:rPr>
              <a:t>写事务在对象的临时版本记录到持久存储后即可提交</a:t>
            </a:r>
            <a:endParaRPr lang="en-GB" altLang="zh-CN" sz="2400">
              <a:ea typeface="宋体" pitchFamily="2" charset="-122"/>
            </a:endParaRPr>
          </a:p>
        </p:txBody>
      </p:sp>
      <p:sp>
        <p:nvSpPr>
          <p:cNvPr id="450567" name="Text Box 7"/>
          <p:cNvSpPr txBox="1">
            <a:spLocks noChangeArrowheads="1"/>
          </p:cNvSpPr>
          <p:nvPr/>
        </p:nvSpPr>
        <p:spPr bwMode="auto">
          <a:xfrm>
            <a:off x="5654675" y="0"/>
            <a:ext cx="4251325" cy="11874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latin typeface="Times" pitchFamily="18" charset="0"/>
                <a:ea typeface="宋体" pitchFamily="2" charset="-122"/>
              </a:rPr>
              <a:t>用锁时，如果在</a:t>
            </a:r>
            <a:r>
              <a:rPr kumimoji="0" lang="en-GB" altLang="zh-CN" sz="2400">
                <a:latin typeface="Times" pitchFamily="18" charset="0"/>
                <a:ea typeface="宋体" pitchFamily="2" charset="-122"/>
              </a:rPr>
              <a:t>i</a:t>
            </a:r>
            <a:r>
              <a:rPr kumimoji="0" lang="zh-CN" altLang="en-GB" sz="2400">
                <a:latin typeface="Times" pitchFamily="18" charset="0"/>
                <a:ea typeface="宋体" pitchFamily="2" charset="-122"/>
              </a:rPr>
              <a:t>上有</a:t>
            </a:r>
            <a:r>
              <a:rPr kumimoji="0" lang="en-GB" altLang="zh-CN" sz="2400">
                <a:latin typeface="Times" pitchFamily="18" charset="0"/>
                <a:ea typeface="宋体" pitchFamily="2" charset="-122"/>
              </a:rPr>
              <a:t>T</a:t>
            </a:r>
            <a:r>
              <a:rPr kumimoji="0" lang="en-GB" altLang="zh-CN" sz="2400">
                <a:latin typeface="Times" pitchFamily="18" charset="0"/>
                <a:ea typeface="宋体" pitchFamily="2" charset="-122"/>
                <a:sym typeface="Symbol" pitchFamily="18" charset="2"/>
              </a:rPr>
              <a:t></a:t>
            </a:r>
            <a:r>
              <a:rPr kumimoji="0" lang="en-GB" altLang="zh-CN" sz="2400">
                <a:latin typeface="Times" pitchFamily="18" charset="0"/>
                <a:ea typeface="宋体" pitchFamily="2" charset="-122"/>
              </a:rPr>
              <a:t> U </a:t>
            </a:r>
            <a:r>
              <a:rPr kumimoji="0" lang="zh-CN" altLang="en-GB" sz="2400">
                <a:latin typeface="Times" pitchFamily="18" charset="0"/>
                <a:ea typeface="宋体" pitchFamily="2" charset="-122"/>
              </a:rPr>
              <a:t>，</a:t>
            </a:r>
          </a:p>
          <a:p>
            <a:pPr>
              <a:spcBef>
                <a:spcPct val="0"/>
              </a:spcBef>
              <a:buClrTx/>
              <a:buFontTx/>
              <a:buNone/>
            </a:pPr>
            <a:r>
              <a:rPr kumimoji="0" lang="zh-CN" altLang="en-GB" sz="2400">
                <a:latin typeface="Times" pitchFamily="18" charset="0"/>
                <a:ea typeface="宋体" pitchFamily="2" charset="-122"/>
              </a:rPr>
              <a:t>在</a:t>
            </a:r>
            <a:r>
              <a:rPr kumimoji="0" lang="en-GB" altLang="zh-CN" sz="2400">
                <a:latin typeface="Times" pitchFamily="18" charset="0"/>
                <a:ea typeface="宋体" pitchFamily="2" charset="-122"/>
              </a:rPr>
              <a:t>j</a:t>
            </a:r>
            <a:r>
              <a:rPr kumimoji="0" lang="zh-CN" altLang="en-GB" sz="2400">
                <a:latin typeface="Times" pitchFamily="18" charset="0"/>
                <a:ea typeface="宋体" pitchFamily="2" charset="-122"/>
              </a:rPr>
              <a:t>上有</a:t>
            </a:r>
            <a:r>
              <a:rPr kumimoji="0" lang="en-GB" altLang="zh-CN" sz="2400">
                <a:latin typeface="Times" pitchFamily="18" charset="0"/>
                <a:ea typeface="宋体" pitchFamily="2" charset="-122"/>
              </a:rPr>
              <a:t>U </a:t>
            </a:r>
            <a:r>
              <a:rPr kumimoji="0" lang="en-GB" altLang="zh-CN" sz="2400">
                <a:latin typeface="Times" pitchFamily="18" charset="0"/>
                <a:ea typeface="宋体" pitchFamily="2" charset="-122"/>
                <a:sym typeface="Symbol" pitchFamily="18" charset="2"/>
              </a:rPr>
              <a:t></a:t>
            </a:r>
            <a:r>
              <a:rPr kumimoji="0" lang="en-GB" altLang="zh-CN" sz="2400">
                <a:latin typeface="Times" pitchFamily="18" charset="0"/>
                <a:ea typeface="宋体" pitchFamily="2" charset="-122"/>
              </a:rPr>
              <a:t> T </a:t>
            </a:r>
            <a:r>
              <a:rPr kumimoji="0" lang="zh-CN" altLang="en-GB" sz="2400">
                <a:latin typeface="Times" pitchFamily="18" charset="0"/>
                <a:ea typeface="宋体" pitchFamily="2" charset="-122"/>
              </a:rPr>
              <a:t>，就会有死锁。</a:t>
            </a:r>
          </a:p>
          <a:p>
            <a:pPr>
              <a:spcBef>
                <a:spcPct val="0"/>
              </a:spcBef>
              <a:buClrTx/>
              <a:buFontTx/>
              <a:buNone/>
            </a:pPr>
            <a:r>
              <a:rPr kumimoji="0" lang="zh-CN" altLang="en-GB" sz="2400">
                <a:latin typeface="Times" pitchFamily="18" charset="0"/>
                <a:ea typeface="宋体" pitchFamily="2" charset="-122"/>
              </a:rPr>
              <a:t>在乐观方案中，会发生什么？</a:t>
            </a:r>
            <a:endParaRPr kumimoji="0" lang="en-GB" altLang="zh-CN" sz="2400">
              <a:latin typeface="Times"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7"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GB">
                <a:ea typeface="宋体" pitchFamily="2" charset="-122"/>
              </a:rPr>
              <a:t>事务的验证</a:t>
            </a:r>
          </a:p>
        </p:txBody>
      </p:sp>
      <p:sp>
        <p:nvSpPr>
          <p:cNvPr id="59395" name="Rectangle 3"/>
          <p:cNvSpPr>
            <a:spLocks noChangeArrowheads="1"/>
          </p:cNvSpPr>
          <p:nvPr/>
        </p:nvSpPr>
        <p:spPr bwMode="auto">
          <a:xfrm>
            <a:off x="571500" y="2800350"/>
            <a:ext cx="238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396" name="Rectangle 4"/>
          <p:cNvSpPr>
            <a:spLocks noChangeArrowheads="1"/>
          </p:cNvSpPr>
          <p:nvPr/>
        </p:nvSpPr>
        <p:spPr bwMode="auto">
          <a:xfrm>
            <a:off x="274161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397" name="Rectangle 5"/>
          <p:cNvSpPr>
            <a:spLocks noChangeArrowheads="1"/>
          </p:cNvSpPr>
          <p:nvPr/>
        </p:nvSpPr>
        <p:spPr bwMode="auto">
          <a:xfrm>
            <a:off x="5626100" y="2800350"/>
            <a:ext cx="2540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398" name="Rectangle 6"/>
          <p:cNvSpPr>
            <a:spLocks noChangeArrowheads="1"/>
          </p:cNvSpPr>
          <p:nvPr/>
        </p:nvSpPr>
        <p:spPr bwMode="auto">
          <a:xfrm>
            <a:off x="676116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399" name="Rectangle 7"/>
          <p:cNvSpPr>
            <a:spLocks noChangeArrowheads="1"/>
          </p:cNvSpPr>
          <p:nvPr/>
        </p:nvSpPr>
        <p:spPr bwMode="auto">
          <a:xfrm>
            <a:off x="7920038"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400" name="Rectangle 8"/>
          <p:cNvSpPr>
            <a:spLocks noChangeArrowheads="1"/>
          </p:cNvSpPr>
          <p:nvPr/>
        </p:nvSpPr>
        <p:spPr bwMode="auto">
          <a:xfrm>
            <a:off x="27416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401" name="Rectangle 9"/>
          <p:cNvSpPr>
            <a:spLocks noChangeArrowheads="1"/>
          </p:cNvSpPr>
          <p:nvPr/>
        </p:nvSpPr>
        <p:spPr bwMode="auto">
          <a:xfrm>
            <a:off x="44688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402" name="Rectangle 10"/>
          <p:cNvSpPr>
            <a:spLocks noChangeArrowheads="1"/>
          </p:cNvSpPr>
          <p:nvPr/>
        </p:nvSpPr>
        <p:spPr bwMode="auto">
          <a:xfrm>
            <a:off x="5626100" y="491966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403" name="Rectangle 11"/>
          <p:cNvSpPr>
            <a:spLocks noChangeArrowheads="1"/>
          </p:cNvSpPr>
          <p:nvPr/>
        </p:nvSpPr>
        <p:spPr bwMode="auto">
          <a:xfrm>
            <a:off x="676116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404" name="Rectangle 12"/>
          <p:cNvSpPr>
            <a:spLocks noChangeArrowheads="1"/>
          </p:cNvSpPr>
          <p:nvPr/>
        </p:nvSpPr>
        <p:spPr bwMode="auto">
          <a:xfrm>
            <a:off x="7920038"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405" name="Rectangle 13"/>
          <p:cNvSpPr>
            <a:spLocks noGrp="1" noChangeArrowheads="1"/>
          </p:cNvSpPr>
          <p:nvPr>
            <p:ph type="body" idx="1"/>
          </p:nvPr>
        </p:nvSpPr>
        <p:spPr>
          <a:xfrm>
            <a:off x="574675" y="1200150"/>
            <a:ext cx="8772525" cy="3335338"/>
          </a:xfrm>
        </p:spPr>
        <p:txBody>
          <a:bodyPr/>
          <a:lstStyle/>
          <a:p>
            <a:r>
              <a:rPr kumimoji="0" lang="zh-CN" altLang="en-US">
                <a:ea typeface="宋体" pitchFamily="2" charset="-122"/>
              </a:rPr>
              <a:t>每个事务在进入验证阶段之前被赋予一个事务号</a:t>
            </a:r>
          </a:p>
          <a:p>
            <a:r>
              <a:rPr kumimoji="0" lang="zh-CN" altLang="en-US">
                <a:ea typeface="宋体" pitchFamily="2" charset="-122"/>
              </a:rPr>
              <a:t>为了确保某个事务的执行对其他</a:t>
            </a:r>
            <a:r>
              <a:rPr kumimoji="0" lang="zh-CN" altLang="en-US" b="1">
                <a:ea typeface="宋体" pitchFamily="2" charset="-122"/>
              </a:rPr>
              <a:t>重叠事务</a:t>
            </a:r>
            <a:r>
              <a:rPr kumimoji="0" lang="zh-CN" altLang="en-US">
                <a:ea typeface="宋体" pitchFamily="2" charset="-122"/>
              </a:rPr>
              <a:t>是串行等价的，使用下列读</a:t>
            </a:r>
            <a:r>
              <a:rPr kumimoji="0" lang="en-US" altLang="zh-CN">
                <a:ea typeface="宋体" pitchFamily="2" charset="-122"/>
              </a:rPr>
              <a:t>-</a:t>
            </a:r>
            <a:r>
              <a:rPr kumimoji="0" lang="zh-CN" altLang="en-US">
                <a:ea typeface="宋体" pitchFamily="2" charset="-122"/>
              </a:rPr>
              <a:t>写规则：</a:t>
            </a:r>
          </a:p>
          <a:p>
            <a:pPr lvl="1"/>
            <a:r>
              <a:rPr kumimoji="0" lang="zh-CN" altLang="en-US" sz="2800">
                <a:ea typeface="宋体" pitchFamily="2" charset="-122"/>
              </a:rPr>
              <a:t>重叠事务是指在该事务启动时还没有提交的事务</a:t>
            </a:r>
          </a:p>
          <a:p>
            <a:pPr lvl="1"/>
            <a:r>
              <a:rPr lang="en-GB" altLang="zh-CN" sz="2800" i="1">
                <a:ea typeface="宋体" pitchFamily="2" charset="-122"/>
              </a:rPr>
              <a:t>T</a:t>
            </a:r>
            <a:r>
              <a:rPr lang="en-GB" altLang="zh-CN" sz="2800" i="1" baseline="-25000">
                <a:ea typeface="宋体" pitchFamily="2" charset="-122"/>
              </a:rPr>
              <a:t>v</a:t>
            </a:r>
            <a:r>
              <a:rPr lang="zh-CN" altLang="en-GB" sz="2800">
                <a:ea typeface="宋体" pitchFamily="2" charset="-122"/>
              </a:rPr>
              <a:t>：被验证的事务</a:t>
            </a:r>
          </a:p>
          <a:p>
            <a:pPr lvl="1"/>
            <a:r>
              <a:rPr lang="en-GB" altLang="zh-CN" sz="2800" i="1">
                <a:ea typeface="宋体" pitchFamily="2" charset="-122"/>
              </a:rPr>
              <a:t>T</a:t>
            </a:r>
            <a:r>
              <a:rPr lang="en-GB" altLang="zh-CN" sz="2800" baseline="-25000">
                <a:ea typeface="宋体" pitchFamily="2" charset="-122"/>
              </a:rPr>
              <a:t>i</a:t>
            </a:r>
            <a:r>
              <a:rPr lang="zh-CN" altLang="en-GB" sz="2800">
                <a:ea typeface="宋体" pitchFamily="2" charset="-122"/>
              </a:rPr>
              <a:t>：重叠事务</a:t>
            </a:r>
          </a:p>
        </p:txBody>
      </p:sp>
      <p:sp>
        <p:nvSpPr>
          <p:cNvPr id="59406" name="Rectangle 14"/>
          <p:cNvSpPr>
            <a:spLocks noChangeArrowheads="1"/>
          </p:cNvSpPr>
          <p:nvPr/>
        </p:nvSpPr>
        <p:spPr bwMode="auto">
          <a:xfrm>
            <a:off x="581025" y="6446838"/>
            <a:ext cx="8816975" cy="42068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nSpc>
                <a:spcPct val="90000"/>
              </a:lnSpc>
              <a:buClr>
                <a:schemeClr val="hlink"/>
              </a:buClr>
            </a:pPr>
            <a:r>
              <a:rPr lang="zh-CN" altLang="en-GB" sz="2400">
                <a:ea typeface="宋体" pitchFamily="2" charset="-122"/>
              </a:rPr>
              <a:t>通过省略规则</a:t>
            </a:r>
            <a:r>
              <a:rPr lang="en-GB" altLang="zh-CN" sz="2400">
                <a:ea typeface="宋体" pitchFamily="2" charset="-122"/>
              </a:rPr>
              <a:t>3</a:t>
            </a:r>
            <a:r>
              <a:rPr lang="zh-CN" altLang="en-GB" sz="2400">
                <a:ea typeface="宋体" pitchFamily="2" charset="-122"/>
              </a:rPr>
              <a:t>，简化验证</a:t>
            </a:r>
            <a:endParaRPr lang="en-GB" altLang="zh-CN">
              <a:solidFill>
                <a:schemeClr val="hlink"/>
              </a:solidFill>
              <a:ea typeface="宋体" pitchFamily="2" charset="-122"/>
            </a:endParaRPr>
          </a:p>
        </p:txBody>
      </p:sp>
      <p:sp>
        <p:nvSpPr>
          <p:cNvPr id="59407" name="Text Box 16"/>
          <p:cNvSpPr txBox="1">
            <a:spLocks noChangeArrowheads="1"/>
          </p:cNvSpPr>
          <p:nvPr/>
        </p:nvSpPr>
        <p:spPr bwMode="auto">
          <a:xfrm>
            <a:off x="8480425" y="4811713"/>
            <a:ext cx="641350" cy="36671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向前</a:t>
            </a:r>
          </a:p>
        </p:txBody>
      </p:sp>
      <p:sp>
        <p:nvSpPr>
          <p:cNvPr id="59408" name="Text Box 17"/>
          <p:cNvSpPr txBox="1">
            <a:spLocks noChangeArrowheads="1"/>
          </p:cNvSpPr>
          <p:nvPr/>
        </p:nvSpPr>
        <p:spPr bwMode="auto">
          <a:xfrm>
            <a:off x="8483600" y="5276850"/>
            <a:ext cx="641350" cy="3667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向后</a:t>
            </a:r>
          </a:p>
        </p:txBody>
      </p:sp>
      <p:grpSp>
        <p:nvGrpSpPr>
          <p:cNvPr id="59409" name="Group 18"/>
          <p:cNvGrpSpPr>
            <a:grpSpLocks/>
          </p:cNvGrpSpPr>
          <p:nvPr/>
        </p:nvGrpSpPr>
        <p:grpSpPr bwMode="auto">
          <a:xfrm>
            <a:off x="611188" y="4322763"/>
            <a:ext cx="8848725" cy="2087562"/>
            <a:chOff x="385" y="1307"/>
            <a:chExt cx="5574" cy="1315"/>
          </a:xfrm>
        </p:grpSpPr>
        <p:sp>
          <p:nvSpPr>
            <p:cNvPr id="59410" name="Rectangle 19"/>
            <p:cNvSpPr>
              <a:spLocks noChangeArrowheads="1"/>
            </p:cNvSpPr>
            <p:nvPr/>
          </p:nvSpPr>
          <p:spPr bwMode="auto">
            <a:xfrm>
              <a:off x="1727" y="1764"/>
              <a:ext cx="15"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411" name="Rectangle 20"/>
            <p:cNvSpPr>
              <a:spLocks noChangeArrowheads="1"/>
            </p:cNvSpPr>
            <p:nvPr/>
          </p:nvSpPr>
          <p:spPr bwMode="auto">
            <a:xfrm>
              <a:off x="3544" y="1764"/>
              <a:ext cx="16"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412" name="Rectangle 21"/>
            <p:cNvSpPr>
              <a:spLocks noChangeArrowheads="1"/>
            </p:cNvSpPr>
            <p:nvPr/>
          </p:nvSpPr>
          <p:spPr bwMode="auto">
            <a:xfrm>
              <a:off x="4259" y="1764"/>
              <a:ext cx="15"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413" name="Rectangle 22"/>
            <p:cNvSpPr>
              <a:spLocks noChangeArrowheads="1"/>
            </p:cNvSpPr>
            <p:nvPr/>
          </p:nvSpPr>
          <p:spPr bwMode="auto">
            <a:xfrm>
              <a:off x="4989" y="1764"/>
              <a:ext cx="15"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414" name="Rectangle 23"/>
            <p:cNvSpPr>
              <a:spLocks noChangeArrowheads="1"/>
            </p:cNvSpPr>
            <p:nvPr/>
          </p:nvSpPr>
          <p:spPr bwMode="auto">
            <a:xfrm>
              <a:off x="408" y="1333"/>
              <a:ext cx="13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T</a:t>
              </a:r>
              <a:r>
                <a:rPr kumimoji="0" lang="en-GB" altLang="zh-CN" sz="2000" i="1" baseline="-25000">
                  <a:solidFill>
                    <a:srgbClr val="000000"/>
                  </a:solidFill>
                  <a:latin typeface="Times" pitchFamily="18" charset="0"/>
                  <a:ea typeface="宋体" pitchFamily="2" charset="-122"/>
                </a:rPr>
                <a:t>v</a:t>
              </a:r>
              <a:endParaRPr kumimoji="0" lang="en-GB" altLang="zh-CN" sz="2400">
                <a:latin typeface="Times" pitchFamily="18" charset="0"/>
                <a:ea typeface="宋体" pitchFamily="2" charset="-122"/>
              </a:endParaRPr>
            </a:p>
          </p:txBody>
        </p:sp>
        <p:sp>
          <p:nvSpPr>
            <p:cNvPr id="59415" name="Rectangle 24"/>
            <p:cNvSpPr>
              <a:spLocks noChangeArrowheads="1"/>
            </p:cNvSpPr>
            <p:nvPr/>
          </p:nvSpPr>
          <p:spPr bwMode="auto">
            <a:xfrm>
              <a:off x="1290" y="1333"/>
              <a:ext cx="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T</a:t>
              </a:r>
              <a:r>
                <a:rPr kumimoji="0" lang="en-GB" altLang="zh-CN" sz="2000" i="1" baseline="-25000">
                  <a:solidFill>
                    <a:srgbClr val="000000"/>
                  </a:solidFill>
                  <a:latin typeface="Times" pitchFamily="18" charset="0"/>
                  <a:ea typeface="宋体" pitchFamily="2" charset="-122"/>
                </a:rPr>
                <a:t>i</a:t>
              </a:r>
              <a:endParaRPr kumimoji="0" lang="en-GB" altLang="zh-CN" sz="2400">
                <a:latin typeface="Times" pitchFamily="18" charset="0"/>
                <a:ea typeface="宋体" pitchFamily="2" charset="-122"/>
              </a:endParaRPr>
            </a:p>
          </p:txBody>
        </p:sp>
        <p:sp>
          <p:nvSpPr>
            <p:cNvPr id="59416" name="Rectangle 25"/>
            <p:cNvSpPr>
              <a:spLocks noChangeArrowheads="1"/>
            </p:cNvSpPr>
            <p:nvPr/>
          </p:nvSpPr>
          <p:spPr bwMode="auto">
            <a:xfrm>
              <a:off x="2001" y="1333"/>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规则</a:t>
              </a:r>
              <a:endParaRPr kumimoji="0" lang="zh-CN" altLang="en-GB" sz="2400">
                <a:latin typeface="Times" pitchFamily="18" charset="0"/>
                <a:ea typeface="宋体" pitchFamily="2" charset="-122"/>
              </a:endParaRPr>
            </a:p>
          </p:txBody>
        </p:sp>
        <p:sp>
          <p:nvSpPr>
            <p:cNvPr id="59417" name="Rectangle 26"/>
            <p:cNvSpPr>
              <a:spLocks noChangeArrowheads="1"/>
            </p:cNvSpPr>
            <p:nvPr/>
          </p:nvSpPr>
          <p:spPr bwMode="auto">
            <a:xfrm>
              <a:off x="5943" y="1325"/>
              <a:ext cx="16"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418" name="Rectangle 27"/>
            <p:cNvSpPr>
              <a:spLocks noChangeArrowheads="1"/>
            </p:cNvSpPr>
            <p:nvPr/>
          </p:nvSpPr>
          <p:spPr bwMode="auto">
            <a:xfrm>
              <a:off x="404" y="1596"/>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write</a:t>
              </a:r>
              <a:endParaRPr kumimoji="0" lang="en-GB" altLang="zh-CN" sz="2400">
                <a:latin typeface="Times" pitchFamily="18" charset="0"/>
                <a:ea typeface="宋体" pitchFamily="2" charset="-122"/>
              </a:endParaRPr>
            </a:p>
          </p:txBody>
        </p:sp>
        <p:sp>
          <p:nvSpPr>
            <p:cNvPr id="59419" name="Rectangle 28"/>
            <p:cNvSpPr>
              <a:spLocks noChangeArrowheads="1"/>
            </p:cNvSpPr>
            <p:nvPr/>
          </p:nvSpPr>
          <p:spPr bwMode="auto">
            <a:xfrm>
              <a:off x="1290" y="1596"/>
              <a:ext cx="2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read</a:t>
              </a:r>
              <a:endParaRPr kumimoji="0" lang="en-GB" altLang="zh-CN" sz="2400">
                <a:latin typeface="Times" pitchFamily="18" charset="0"/>
                <a:ea typeface="宋体" pitchFamily="2" charset="-122"/>
              </a:endParaRPr>
            </a:p>
          </p:txBody>
        </p:sp>
        <p:sp>
          <p:nvSpPr>
            <p:cNvPr id="59420" name="Rectangle 29"/>
            <p:cNvSpPr>
              <a:spLocks noChangeArrowheads="1"/>
            </p:cNvSpPr>
            <p:nvPr/>
          </p:nvSpPr>
          <p:spPr bwMode="auto">
            <a:xfrm>
              <a:off x="2001" y="1596"/>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1.</a:t>
              </a:r>
              <a:endParaRPr kumimoji="0" lang="zh-CN" altLang="en-GB" sz="2400">
                <a:latin typeface="Times" pitchFamily="18" charset="0"/>
                <a:ea typeface="宋体" pitchFamily="2" charset="-122"/>
              </a:endParaRPr>
            </a:p>
          </p:txBody>
        </p:sp>
        <p:sp>
          <p:nvSpPr>
            <p:cNvPr id="59421" name="Rectangle 30"/>
            <p:cNvSpPr>
              <a:spLocks noChangeArrowheads="1"/>
            </p:cNvSpPr>
            <p:nvPr/>
          </p:nvSpPr>
          <p:spPr bwMode="auto">
            <a:xfrm>
              <a:off x="2421" y="1596"/>
              <a:ext cx="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T</a:t>
              </a:r>
              <a:r>
                <a:rPr kumimoji="0" lang="en-GB" altLang="zh-CN" sz="2000" i="1" baseline="-25000">
                  <a:solidFill>
                    <a:srgbClr val="000000"/>
                  </a:solidFill>
                  <a:latin typeface="Times" pitchFamily="18" charset="0"/>
                  <a:ea typeface="宋体" pitchFamily="2" charset="-122"/>
                </a:rPr>
                <a:t>i</a:t>
              </a:r>
              <a:endParaRPr kumimoji="0" lang="en-GB" altLang="zh-CN" sz="2400">
                <a:latin typeface="Times" pitchFamily="18" charset="0"/>
                <a:ea typeface="宋体" pitchFamily="2" charset="-122"/>
              </a:endParaRPr>
            </a:p>
          </p:txBody>
        </p:sp>
        <p:sp>
          <p:nvSpPr>
            <p:cNvPr id="59422" name="Rectangle 31"/>
            <p:cNvSpPr>
              <a:spLocks noChangeArrowheads="1"/>
            </p:cNvSpPr>
            <p:nvPr/>
          </p:nvSpPr>
          <p:spPr bwMode="auto">
            <a:xfrm>
              <a:off x="2564" y="1596"/>
              <a:ext cx="189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不能读取被事务</a:t>
              </a:r>
              <a:r>
                <a:rPr kumimoji="0" lang="en-GB" altLang="zh-CN" sz="2000" i="1">
                  <a:solidFill>
                    <a:srgbClr val="000000"/>
                  </a:solidFill>
                  <a:latin typeface="Times" pitchFamily="18" charset="0"/>
                  <a:ea typeface="宋体" pitchFamily="2" charset="-122"/>
                </a:rPr>
                <a:t>T</a:t>
              </a:r>
              <a:r>
                <a:rPr kumimoji="0" lang="en-GB" altLang="zh-CN" sz="2000" i="1" baseline="-25000">
                  <a:solidFill>
                    <a:srgbClr val="000000"/>
                  </a:solidFill>
                  <a:latin typeface="Times" pitchFamily="18" charset="0"/>
                  <a:ea typeface="宋体" pitchFamily="2" charset="-122"/>
                </a:rPr>
                <a:t>v</a:t>
              </a:r>
              <a:r>
                <a:rPr kumimoji="0" lang="zh-CN" altLang="en-GB" sz="2000">
                  <a:solidFill>
                    <a:srgbClr val="000000"/>
                  </a:solidFill>
                  <a:latin typeface="Times" pitchFamily="18" charset="0"/>
                  <a:ea typeface="宋体" pitchFamily="2" charset="-122"/>
                </a:rPr>
                <a:t>写的对象</a:t>
              </a:r>
            </a:p>
          </p:txBody>
        </p:sp>
        <p:sp>
          <p:nvSpPr>
            <p:cNvPr id="59423" name="Rectangle 32"/>
            <p:cNvSpPr>
              <a:spLocks noChangeArrowheads="1"/>
            </p:cNvSpPr>
            <p:nvPr/>
          </p:nvSpPr>
          <p:spPr bwMode="auto">
            <a:xfrm>
              <a:off x="5943" y="1535"/>
              <a:ext cx="16" cy="2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424" name="Rectangle 33"/>
            <p:cNvSpPr>
              <a:spLocks noChangeArrowheads="1"/>
            </p:cNvSpPr>
            <p:nvPr/>
          </p:nvSpPr>
          <p:spPr bwMode="auto">
            <a:xfrm>
              <a:off x="404" y="1866"/>
              <a:ext cx="2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read</a:t>
              </a:r>
              <a:endParaRPr kumimoji="0" lang="en-GB" altLang="zh-CN" sz="2400">
                <a:latin typeface="Times" pitchFamily="18" charset="0"/>
                <a:ea typeface="宋体" pitchFamily="2" charset="-122"/>
              </a:endParaRPr>
            </a:p>
          </p:txBody>
        </p:sp>
        <p:sp>
          <p:nvSpPr>
            <p:cNvPr id="59425" name="Rectangle 34"/>
            <p:cNvSpPr>
              <a:spLocks noChangeArrowheads="1"/>
            </p:cNvSpPr>
            <p:nvPr/>
          </p:nvSpPr>
          <p:spPr bwMode="auto">
            <a:xfrm>
              <a:off x="1290" y="1866"/>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write</a:t>
              </a:r>
              <a:endParaRPr kumimoji="0" lang="en-GB" altLang="zh-CN" sz="2400">
                <a:latin typeface="Times" pitchFamily="18" charset="0"/>
                <a:ea typeface="宋体" pitchFamily="2" charset="-122"/>
              </a:endParaRPr>
            </a:p>
          </p:txBody>
        </p:sp>
        <p:sp>
          <p:nvSpPr>
            <p:cNvPr id="59426" name="Rectangle 35"/>
            <p:cNvSpPr>
              <a:spLocks noChangeArrowheads="1"/>
            </p:cNvSpPr>
            <p:nvPr/>
          </p:nvSpPr>
          <p:spPr bwMode="auto">
            <a:xfrm>
              <a:off x="2001" y="1866"/>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2.</a:t>
              </a:r>
              <a:endParaRPr kumimoji="0" lang="zh-CN" altLang="en-GB" sz="2400">
                <a:latin typeface="Times" pitchFamily="18" charset="0"/>
                <a:ea typeface="宋体" pitchFamily="2" charset="-122"/>
              </a:endParaRPr>
            </a:p>
          </p:txBody>
        </p:sp>
        <p:sp>
          <p:nvSpPr>
            <p:cNvPr id="59427" name="Rectangle 36"/>
            <p:cNvSpPr>
              <a:spLocks noChangeArrowheads="1"/>
            </p:cNvSpPr>
            <p:nvPr/>
          </p:nvSpPr>
          <p:spPr bwMode="auto">
            <a:xfrm>
              <a:off x="2421" y="1866"/>
              <a:ext cx="13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T</a:t>
              </a:r>
              <a:r>
                <a:rPr kumimoji="0" lang="en-GB" altLang="zh-CN" sz="2000" i="1" baseline="-25000">
                  <a:solidFill>
                    <a:srgbClr val="000000"/>
                  </a:solidFill>
                  <a:latin typeface="Times" pitchFamily="18" charset="0"/>
                  <a:ea typeface="宋体" pitchFamily="2" charset="-122"/>
                </a:rPr>
                <a:t>v</a:t>
              </a:r>
              <a:endParaRPr kumimoji="0" lang="en-GB" altLang="zh-CN" sz="2400">
                <a:latin typeface="Times" pitchFamily="18" charset="0"/>
                <a:ea typeface="宋体" pitchFamily="2" charset="-122"/>
              </a:endParaRPr>
            </a:p>
          </p:txBody>
        </p:sp>
        <p:sp>
          <p:nvSpPr>
            <p:cNvPr id="59428" name="Rectangle 37"/>
            <p:cNvSpPr>
              <a:spLocks noChangeArrowheads="1"/>
            </p:cNvSpPr>
            <p:nvPr/>
          </p:nvSpPr>
          <p:spPr bwMode="auto">
            <a:xfrm>
              <a:off x="2596" y="1866"/>
              <a:ext cx="18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不能读取被事务</a:t>
              </a:r>
              <a:r>
                <a:rPr kumimoji="0" lang="en-GB" altLang="zh-CN" sz="2000" i="1">
                  <a:solidFill>
                    <a:srgbClr val="000000"/>
                  </a:solidFill>
                  <a:latin typeface="Times" pitchFamily="18" charset="0"/>
                  <a:ea typeface="宋体" pitchFamily="2" charset="-122"/>
                </a:rPr>
                <a:t>T</a:t>
              </a:r>
              <a:r>
                <a:rPr kumimoji="0" lang="en-GB" altLang="zh-CN" sz="2000" i="1" baseline="-25000">
                  <a:solidFill>
                    <a:srgbClr val="000000"/>
                  </a:solidFill>
                  <a:latin typeface="Times" pitchFamily="18" charset="0"/>
                  <a:ea typeface="宋体" pitchFamily="2" charset="-122"/>
                </a:rPr>
                <a:t>i</a:t>
              </a:r>
              <a:r>
                <a:rPr kumimoji="0" lang="zh-CN" altLang="en-GB" sz="2000">
                  <a:solidFill>
                    <a:srgbClr val="000000"/>
                  </a:solidFill>
                  <a:latin typeface="Times" pitchFamily="18" charset="0"/>
                  <a:ea typeface="宋体" pitchFamily="2" charset="-122"/>
                </a:rPr>
                <a:t>写的对象</a:t>
              </a:r>
              <a:endParaRPr kumimoji="0" lang="zh-CN" altLang="zh-CN" sz="2000">
                <a:solidFill>
                  <a:srgbClr val="000000"/>
                </a:solidFill>
                <a:latin typeface="Times" pitchFamily="18" charset="0"/>
                <a:ea typeface="宋体" pitchFamily="2" charset="-122"/>
              </a:endParaRPr>
            </a:p>
          </p:txBody>
        </p:sp>
        <p:sp>
          <p:nvSpPr>
            <p:cNvPr id="59429" name="Rectangle 38"/>
            <p:cNvSpPr>
              <a:spLocks noChangeArrowheads="1"/>
            </p:cNvSpPr>
            <p:nvPr/>
          </p:nvSpPr>
          <p:spPr bwMode="auto">
            <a:xfrm>
              <a:off x="5943" y="1833"/>
              <a:ext cx="16" cy="2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430" name="Rectangle 39"/>
            <p:cNvSpPr>
              <a:spLocks noChangeArrowheads="1"/>
            </p:cNvSpPr>
            <p:nvPr/>
          </p:nvSpPr>
          <p:spPr bwMode="auto">
            <a:xfrm>
              <a:off x="404" y="2159"/>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write</a:t>
              </a:r>
              <a:endParaRPr kumimoji="0" lang="en-GB" altLang="zh-CN" sz="2400">
                <a:latin typeface="Times" pitchFamily="18" charset="0"/>
                <a:ea typeface="宋体" pitchFamily="2" charset="-122"/>
              </a:endParaRPr>
            </a:p>
          </p:txBody>
        </p:sp>
        <p:sp>
          <p:nvSpPr>
            <p:cNvPr id="59431" name="Rectangle 40"/>
            <p:cNvSpPr>
              <a:spLocks noChangeArrowheads="1"/>
            </p:cNvSpPr>
            <p:nvPr/>
          </p:nvSpPr>
          <p:spPr bwMode="auto">
            <a:xfrm>
              <a:off x="1290" y="2159"/>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write</a:t>
              </a:r>
              <a:endParaRPr kumimoji="0" lang="en-GB" altLang="zh-CN" sz="2400">
                <a:latin typeface="Times" pitchFamily="18" charset="0"/>
                <a:ea typeface="宋体" pitchFamily="2" charset="-122"/>
              </a:endParaRPr>
            </a:p>
          </p:txBody>
        </p:sp>
        <p:sp>
          <p:nvSpPr>
            <p:cNvPr id="59432" name="Rectangle 41"/>
            <p:cNvSpPr>
              <a:spLocks noChangeArrowheads="1"/>
            </p:cNvSpPr>
            <p:nvPr/>
          </p:nvSpPr>
          <p:spPr bwMode="auto">
            <a:xfrm>
              <a:off x="2001" y="2159"/>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3.</a:t>
              </a:r>
              <a:endParaRPr kumimoji="0" lang="zh-CN" altLang="en-GB" sz="2400">
                <a:latin typeface="Times" pitchFamily="18" charset="0"/>
                <a:ea typeface="宋体" pitchFamily="2" charset="-122"/>
              </a:endParaRPr>
            </a:p>
          </p:txBody>
        </p:sp>
        <p:sp>
          <p:nvSpPr>
            <p:cNvPr id="59433" name="Rectangle 42"/>
            <p:cNvSpPr>
              <a:spLocks noChangeArrowheads="1"/>
            </p:cNvSpPr>
            <p:nvPr/>
          </p:nvSpPr>
          <p:spPr bwMode="auto">
            <a:xfrm>
              <a:off x="2421" y="2159"/>
              <a:ext cx="13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T</a:t>
              </a:r>
              <a:r>
                <a:rPr kumimoji="0" lang="en-GB" altLang="zh-CN" sz="2000" i="1" baseline="-25000">
                  <a:solidFill>
                    <a:srgbClr val="000000"/>
                  </a:solidFill>
                  <a:latin typeface="Times" pitchFamily="18" charset="0"/>
                  <a:ea typeface="宋体" pitchFamily="2" charset="-122"/>
                </a:rPr>
                <a:t>v</a:t>
              </a:r>
              <a:endParaRPr kumimoji="0" lang="en-GB" altLang="zh-CN" sz="2400">
                <a:latin typeface="Times" pitchFamily="18" charset="0"/>
                <a:ea typeface="宋体" pitchFamily="2" charset="-122"/>
              </a:endParaRPr>
            </a:p>
          </p:txBody>
        </p:sp>
        <p:sp>
          <p:nvSpPr>
            <p:cNvPr id="59434" name="Rectangle 43"/>
            <p:cNvSpPr>
              <a:spLocks noChangeArrowheads="1"/>
            </p:cNvSpPr>
            <p:nvPr/>
          </p:nvSpPr>
          <p:spPr bwMode="auto">
            <a:xfrm>
              <a:off x="2564" y="2159"/>
              <a:ext cx="247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不能写被事务</a:t>
              </a:r>
              <a:r>
                <a:rPr kumimoji="0" lang="en-GB" altLang="zh-CN" sz="2000" i="1">
                  <a:solidFill>
                    <a:srgbClr val="000000"/>
                  </a:solidFill>
                  <a:latin typeface="Times" pitchFamily="18" charset="0"/>
                  <a:ea typeface="宋体" pitchFamily="2" charset="-122"/>
                </a:rPr>
                <a:t>T</a:t>
              </a:r>
              <a:r>
                <a:rPr kumimoji="0" lang="en-GB" altLang="zh-CN" sz="2000" i="1" baseline="-25000">
                  <a:solidFill>
                    <a:srgbClr val="000000"/>
                  </a:solidFill>
                  <a:latin typeface="Times" pitchFamily="18" charset="0"/>
                  <a:ea typeface="宋体" pitchFamily="2" charset="-122"/>
                </a:rPr>
                <a:t>i</a:t>
              </a:r>
              <a:r>
                <a:rPr kumimoji="0" lang="zh-CN" altLang="en-GB" sz="2000">
                  <a:solidFill>
                    <a:srgbClr val="000000"/>
                  </a:solidFill>
                  <a:latin typeface="Times" pitchFamily="18" charset="0"/>
                  <a:ea typeface="宋体" pitchFamily="2" charset="-122"/>
                </a:rPr>
                <a:t>写的对象，并且</a:t>
              </a:r>
              <a:r>
                <a:rPr kumimoji="0" lang="en-GB" altLang="zh-CN" sz="2000" i="1">
                  <a:solidFill>
                    <a:srgbClr val="000000"/>
                  </a:solidFill>
                  <a:latin typeface="Times" pitchFamily="18" charset="0"/>
                  <a:ea typeface="宋体" pitchFamily="2" charset="-122"/>
                </a:rPr>
                <a:t>T</a:t>
              </a:r>
              <a:r>
                <a:rPr kumimoji="0" lang="en-GB" altLang="zh-CN" sz="2000" i="1" baseline="-25000">
                  <a:solidFill>
                    <a:srgbClr val="000000"/>
                  </a:solidFill>
                  <a:latin typeface="Times" pitchFamily="18" charset="0"/>
                  <a:ea typeface="宋体" pitchFamily="2" charset="-122"/>
                </a:rPr>
                <a:t>i</a:t>
              </a:r>
              <a:r>
                <a:rPr kumimoji="0" lang="zh-CN" altLang="en-GB" sz="2000">
                  <a:solidFill>
                    <a:srgbClr val="000000"/>
                  </a:solidFill>
                  <a:latin typeface="Times" pitchFamily="18" charset="0"/>
                  <a:ea typeface="宋体" pitchFamily="2" charset="-122"/>
                </a:rPr>
                <a:t>不能写被事务</a:t>
              </a:r>
              <a:r>
                <a:rPr kumimoji="0" lang="en-GB" altLang="zh-CN" sz="2000" i="1">
                  <a:solidFill>
                    <a:srgbClr val="000000"/>
                  </a:solidFill>
                  <a:latin typeface="Times" pitchFamily="18" charset="0"/>
                  <a:ea typeface="宋体" pitchFamily="2" charset="-122"/>
                </a:rPr>
                <a:t>T</a:t>
              </a:r>
              <a:r>
                <a:rPr kumimoji="0" lang="en-GB" altLang="zh-CN" sz="2000" i="1" baseline="-25000">
                  <a:solidFill>
                    <a:srgbClr val="000000"/>
                  </a:solidFill>
                  <a:latin typeface="Times" pitchFamily="18" charset="0"/>
                  <a:ea typeface="宋体" pitchFamily="2" charset="-122"/>
                </a:rPr>
                <a:t>v</a:t>
              </a:r>
              <a:r>
                <a:rPr kumimoji="0" lang="zh-CN" altLang="en-GB" sz="2000">
                  <a:solidFill>
                    <a:srgbClr val="000000"/>
                  </a:solidFill>
                  <a:latin typeface="Times" pitchFamily="18" charset="0"/>
                  <a:ea typeface="宋体" pitchFamily="2" charset="-122"/>
                </a:rPr>
                <a:t>写的对象</a:t>
              </a:r>
              <a:endParaRPr kumimoji="0" lang="zh-CN" altLang="zh-CN" sz="2000">
                <a:solidFill>
                  <a:srgbClr val="000000"/>
                </a:solidFill>
                <a:latin typeface="Times" pitchFamily="18" charset="0"/>
                <a:ea typeface="宋体" pitchFamily="2" charset="-122"/>
              </a:endParaRPr>
            </a:p>
          </p:txBody>
        </p:sp>
        <p:sp>
          <p:nvSpPr>
            <p:cNvPr id="59435" name="Rectangle 44"/>
            <p:cNvSpPr>
              <a:spLocks noChangeArrowheads="1"/>
            </p:cNvSpPr>
            <p:nvPr/>
          </p:nvSpPr>
          <p:spPr bwMode="auto">
            <a:xfrm>
              <a:off x="5943" y="2131"/>
              <a:ext cx="16" cy="4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436" name="Line 45"/>
            <p:cNvSpPr>
              <a:spLocks noChangeShapeType="1"/>
            </p:cNvSpPr>
            <p:nvPr/>
          </p:nvSpPr>
          <p:spPr bwMode="auto">
            <a:xfrm>
              <a:off x="385" y="1309"/>
              <a:ext cx="55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37" name="Line 46"/>
            <p:cNvSpPr>
              <a:spLocks noChangeShapeType="1"/>
            </p:cNvSpPr>
            <p:nvPr/>
          </p:nvSpPr>
          <p:spPr bwMode="auto">
            <a:xfrm>
              <a:off x="385" y="1547"/>
              <a:ext cx="55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38" name="Line 47"/>
            <p:cNvSpPr>
              <a:spLocks noChangeShapeType="1"/>
            </p:cNvSpPr>
            <p:nvPr/>
          </p:nvSpPr>
          <p:spPr bwMode="auto">
            <a:xfrm>
              <a:off x="385" y="2616"/>
              <a:ext cx="55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39" name="Line 48"/>
            <p:cNvSpPr>
              <a:spLocks noChangeShapeType="1"/>
            </p:cNvSpPr>
            <p:nvPr/>
          </p:nvSpPr>
          <p:spPr bwMode="auto">
            <a:xfrm>
              <a:off x="1854" y="1307"/>
              <a:ext cx="0" cy="130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事务的向后验证</a:t>
            </a:r>
          </a:p>
        </p:txBody>
      </p:sp>
      <p:sp>
        <p:nvSpPr>
          <p:cNvPr id="60419" name="Rectangle 3"/>
          <p:cNvSpPr>
            <a:spLocks noChangeArrowheads="1"/>
          </p:cNvSpPr>
          <p:nvPr/>
        </p:nvSpPr>
        <p:spPr bwMode="auto">
          <a:xfrm>
            <a:off x="571500" y="2800350"/>
            <a:ext cx="238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20" name="Rectangle 4"/>
          <p:cNvSpPr>
            <a:spLocks noChangeArrowheads="1"/>
          </p:cNvSpPr>
          <p:nvPr/>
        </p:nvSpPr>
        <p:spPr bwMode="auto">
          <a:xfrm>
            <a:off x="274161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21" name="Rectangle 5"/>
          <p:cNvSpPr>
            <a:spLocks noChangeArrowheads="1"/>
          </p:cNvSpPr>
          <p:nvPr/>
        </p:nvSpPr>
        <p:spPr bwMode="auto">
          <a:xfrm>
            <a:off x="5626100" y="2800350"/>
            <a:ext cx="2540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22" name="Rectangle 6"/>
          <p:cNvSpPr>
            <a:spLocks noChangeArrowheads="1"/>
          </p:cNvSpPr>
          <p:nvPr/>
        </p:nvSpPr>
        <p:spPr bwMode="auto">
          <a:xfrm>
            <a:off x="676116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23" name="Rectangle 7"/>
          <p:cNvSpPr>
            <a:spLocks noChangeArrowheads="1"/>
          </p:cNvSpPr>
          <p:nvPr/>
        </p:nvSpPr>
        <p:spPr bwMode="auto">
          <a:xfrm>
            <a:off x="7920038"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24" name="Rectangle 8"/>
          <p:cNvSpPr>
            <a:spLocks noChangeArrowheads="1"/>
          </p:cNvSpPr>
          <p:nvPr/>
        </p:nvSpPr>
        <p:spPr bwMode="auto">
          <a:xfrm>
            <a:off x="27416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25" name="Rectangle 9"/>
          <p:cNvSpPr>
            <a:spLocks noChangeArrowheads="1"/>
          </p:cNvSpPr>
          <p:nvPr/>
        </p:nvSpPr>
        <p:spPr bwMode="auto">
          <a:xfrm>
            <a:off x="44688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26" name="Rectangle 10"/>
          <p:cNvSpPr>
            <a:spLocks noChangeArrowheads="1"/>
          </p:cNvSpPr>
          <p:nvPr/>
        </p:nvSpPr>
        <p:spPr bwMode="auto">
          <a:xfrm>
            <a:off x="5626100" y="491966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27" name="Rectangle 11"/>
          <p:cNvSpPr>
            <a:spLocks noChangeArrowheads="1"/>
          </p:cNvSpPr>
          <p:nvPr/>
        </p:nvSpPr>
        <p:spPr bwMode="auto">
          <a:xfrm>
            <a:off x="676116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28" name="Rectangle 12"/>
          <p:cNvSpPr>
            <a:spLocks noChangeArrowheads="1"/>
          </p:cNvSpPr>
          <p:nvPr/>
        </p:nvSpPr>
        <p:spPr bwMode="auto">
          <a:xfrm>
            <a:off x="7920038"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29" name="Rectangle 13"/>
          <p:cNvSpPr>
            <a:spLocks noGrp="1" noChangeArrowheads="1"/>
          </p:cNvSpPr>
          <p:nvPr>
            <p:ph type="body" idx="1"/>
          </p:nvPr>
        </p:nvSpPr>
        <p:spPr>
          <a:xfrm>
            <a:off x="527050" y="4733925"/>
            <a:ext cx="8858250" cy="2074863"/>
          </a:xfrm>
        </p:spPr>
        <p:txBody>
          <a:bodyPr/>
          <a:lstStyle/>
          <a:p>
            <a:r>
              <a:rPr kumimoji="0" lang="zh-CN" altLang="en-US" sz="2000">
                <a:ea typeface="宋体" pitchFamily="2" charset="-122"/>
              </a:rPr>
              <a:t>由于较早的重叠事务的读操作在</a:t>
            </a:r>
            <a:r>
              <a:rPr kumimoji="0" lang="en-US" altLang="zh-CN" sz="2000">
                <a:ea typeface="宋体" pitchFamily="2" charset="-122"/>
              </a:rPr>
              <a:t>Tv</a:t>
            </a:r>
            <a:r>
              <a:rPr kumimoji="0" lang="zh-CN" altLang="en-US" sz="2000">
                <a:ea typeface="宋体" pitchFamily="2" charset="-122"/>
              </a:rPr>
              <a:t>验证</a:t>
            </a:r>
            <a:r>
              <a:rPr kumimoji="0" lang="en-US" altLang="zh-CN" sz="2000">
                <a:ea typeface="宋体" pitchFamily="2" charset="-122"/>
              </a:rPr>
              <a:t>(</a:t>
            </a:r>
            <a:r>
              <a:rPr kumimoji="0" lang="zh-CN" altLang="en-US" sz="2000">
                <a:ea typeface="宋体" pitchFamily="2" charset="-122"/>
              </a:rPr>
              <a:t>和可能的更新</a:t>
            </a:r>
            <a:r>
              <a:rPr kumimoji="0" lang="en-US" altLang="zh-CN" sz="2000">
                <a:ea typeface="宋体" pitchFamily="2" charset="-122"/>
              </a:rPr>
              <a:t>)</a:t>
            </a:r>
            <a:r>
              <a:rPr kumimoji="0" lang="zh-CN" altLang="en-US" sz="2000">
                <a:ea typeface="宋体" pitchFamily="2" charset="-122"/>
              </a:rPr>
              <a:t>之前进行，所以它们不会受当前事务写操作的影响，所以满足规则</a:t>
            </a:r>
            <a:r>
              <a:rPr kumimoji="0" lang="en-US" altLang="zh-CN" sz="2000">
                <a:ea typeface="宋体" pitchFamily="2" charset="-122"/>
              </a:rPr>
              <a:t>1(</a:t>
            </a:r>
            <a:r>
              <a:rPr kumimoji="0" lang="en-GB" altLang="zh-CN" sz="2000">
                <a:ea typeface="宋体" pitchFamily="2" charset="-122"/>
              </a:rPr>
              <a:t>Tv</a:t>
            </a:r>
            <a:r>
              <a:rPr kumimoji="0" lang="zh-CN" altLang="en-GB" sz="2000">
                <a:ea typeface="宋体" pitchFamily="2" charset="-122"/>
              </a:rPr>
              <a:t>的写对</a:t>
            </a:r>
            <a:r>
              <a:rPr kumimoji="0" lang="en-GB" altLang="zh-CN" sz="2000">
                <a:ea typeface="宋体" pitchFamily="2" charset="-122"/>
              </a:rPr>
              <a:t> Ti</a:t>
            </a:r>
            <a:r>
              <a:rPr kumimoji="0" lang="zh-CN" altLang="en-GB" sz="2000">
                <a:ea typeface="宋体" pitchFamily="2" charset="-122"/>
              </a:rPr>
              <a:t>的读</a:t>
            </a:r>
            <a:r>
              <a:rPr kumimoji="0" lang="en-GB" altLang="zh-CN" sz="2000">
                <a:ea typeface="宋体" pitchFamily="2" charset="-122"/>
              </a:rPr>
              <a:t>)</a:t>
            </a:r>
            <a:endParaRPr lang="en-GB" altLang="zh-CN" sz="2000">
              <a:ea typeface="宋体" pitchFamily="2" charset="-122"/>
            </a:endParaRPr>
          </a:p>
          <a:p>
            <a:r>
              <a:rPr lang="zh-CN" altLang="en-GB" sz="2000">
                <a:ea typeface="宋体" pitchFamily="2" charset="-122"/>
              </a:rPr>
              <a:t>检查 </a:t>
            </a:r>
            <a:r>
              <a:rPr lang="en-GB" altLang="zh-CN" sz="2000">
                <a:ea typeface="宋体" pitchFamily="2" charset="-122"/>
              </a:rPr>
              <a:t>T</a:t>
            </a:r>
            <a:r>
              <a:rPr lang="en-GB" altLang="zh-CN" sz="2000" baseline="-25000">
                <a:ea typeface="宋体" pitchFamily="2" charset="-122"/>
              </a:rPr>
              <a:t>v</a:t>
            </a:r>
            <a:r>
              <a:rPr lang="en-GB" altLang="zh-CN" sz="2000">
                <a:ea typeface="宋体" pitchFamily="2" charset="-122"/>
              </a:rPr>
              <a:t> </a:t>
            </a:r>
            <a:r>
              <a:rPr lang="zh-CN" altLang="en-GB" sz="2000">
                <a:ea typeface="宋体" pitchFamily="2" charset="-122"/>
              </a:rPr>
              <a:t>与前面重叠的事务：</a:t>
            </a:r>
            <a:r>
              <a:rPr kumimoji="0" lang="zh-CN" altLang="en-GB" sz="2000">
                <a:ea typeface="宋体" pitchFamily="2" charset="-122"/>
              </a:rPr>
              <a:t>检查</a:t>
            </a:r>
            <a:r>
              <a:rPr kumimoji="0" lang="en-GB" altLang="zh-CN" sz="2000">
                <a:ea typeface="宋体" pitchFamily="2" charset="-122"/>
              </a:rPr>
              <a:t> Tv</a:t>
            </a:r>
            <a:r>
              <a:rPr kumimoji="0" lang="zh-CN" altLang="en-GB" sz="2000">
                <a:ea typeface="宋体" pitchFamily="2" charset="-122"/>
              </a:rPr>
              <a:t>的读集合是否和早先的</a:t>
            </a:r>
            <a:r>
              <a:rPr kumimoji="0" lang="en-GB" altLang="zh-CN" sz="2000">
                <a:ea typeface="宋体" pitchFamily="2" charset="-122"/>
              </a:rPr>
              <a:t>Ti</a:t>
            </a:r>
            <a:r>
              <a:rPr kumimoji="0" lang="zh-CN" altLang="en-GB" sz="2000">
                <a:ea typeface="宋体" pitchFamily="2" charset="-122"/>
              </a:rPr>
              <a:t>的写集合重叠</a:t>
            </a:r>
          </a:p>
          <a:p>
            <a:pPr lvl="1"/>
            <a:r>
              <a:rPr kumimoji="0" lang="zh-CN" altLang="en-GB">
                <a:ea typeface="宋体" pitchFamily="2" charset="-122"/>
              </a:rPr>
              <a:t>在</a:t>
            </a:r>
            <a:r>
              <a:rPr kumimoji="0" lang="en-GB" altLang="zh-CN">
                <a:ea typeface="宋体" pitchFamily="2" charset="-122"/>
              </a:rPr>
              <a:t>Tv </a:t>
            </a:r>
            <a:r>
              <a:rPr kumimoji="0" lang="zh-CN" altLang="en-GB">
                <a:ea typeface="宋体" pitchFamily="2" charset="-122"/>
              </a:rPr>
              <a:t>完成它的工作阶段之前，</a:t>
            </a:r>
            <a:r>
              <a:rPr kumimoji="0" lang="en-GB" altLang="zh-CN">
                <a:ea typeface="宋体" pitchFamily="2" charset="-122"/>
              </a:rPr>
              <a:t>T2</a:t>
            </a:r>
            <a:r>
              <a:rPr kumimoji="0" lang="zh-CN" altLang="en-GB">
                <a:ea typeface="宋体" pitchFamily="2" charset="-122"/>
              </a:rPr>
              <a:t>和</a:t>
            </a:r>
            <a:r>
              <a:rPr kumimoji="0" lang="en-GB" altLang="zh-CN">
                <a:ea typeface="宋体" pitchFamily="2" charset="-122"/>
              </a:rPr>
              <a:t>T3</a:t>
            </a:r>
            <a:r>
              <a:rPr kumimoji="0" lang="zh-CN" altLang="en-GB">
                <a:ea typeface="宋体" pitchFamily="2" charset="-122"/>
              </a:rPr>
              <a:t>提交了，所以，</a:t>
            </a:r>
            <a:r>
              <a:rPr kumimoji="0" lang="en-GB" altLang="zh-CN">
                <a:ea typeface="宋体" pitchFamily="2" charset="-122"/>
              </a:rPr>
              <a:t>Tv</a:t>
            </a:r>
            <a:r>
              <a:rPr kumimoji="0" lang="zh-CN" altLang="en-GB">
                <a:ea typeface="宋体" pitchFamily="2" charset="-122"/>
              </a:rPr>
              <a:t>的读集合必须与 </a:t>
            </a:r>
            <a:r>
              <a:rPr kumimoji="0" lang="en-GB" altLang="zh-CN">
                <a:ea typeface="宋体" pitchFamily="2" charset="-122"/>
              </a:rPr>
              <a:t>T2 </a:t>
            </a:r>
            <a:r>
              <a:rPr kumimoji="0" lang="zh-CN" altLang="en-GB">
                <a:ea typeface="宋体" pitchFamily="2" charset="-122"/>
              </a:rPr>
              <a:t>和 </a:t>
            </a:r>
            <a:r>
              <a:rPr kumimoji="0" lang="en-GB" altLang="zh-CN">
                <a:ea typeface="宋体" pitchFamily="2" charset="-122"/>
              </a:rPr>
              <a:t>T3</a:t>
            </a:r>
            <a:r>
              <a:rPr kumimoji="0" lang="zh-CN" altLang="en-GB">
                <a:ea typeface="宋体" pitchFamily="2" charset="-122"/>
              </a:rPr>
              <a:t>的写集合比较</a:t>
            </a:r>
            <a:r>
              <a:rPr kumimoji="0" lang="zh-CN" altLang="en-US">
                <a:ea typeface="宋体" pitchFamily="2" charset="-122"/>
              </a:rPr>
              <a:t> </a:t>
            </a:r>
            <a:endParaRPr kumimoji="0" lang="zh-CN" altLang="en-GB">
              <a:ea typeface="宋体" pitchFamily="2" charset="-122"/>
            </a:endParaRPr>
          </a:p>
          <a:p>
            <a:pPr>
              <a:spcBef>
                <a:spcPct val="0"/>
              </a:spcBef>
              <a:buClrTx/>
              <a:buFontTx/>
              <a:buChar char="•"/>
            </a:pPr>
            <a:r>
              <a:rPr kumimoji="0" lang="zh-CN" altLang="en-GB" sz="2000">
                <a:ea typeface="宋体" pitchFamily="2" charset="-122"/>
              </a:rPr>
              <a:t>规则</a:t>
            </a:r>
            <a:r>
              <a:rPr kumimoji="0" lang="en-GB" altLang="zh-CN" sz="2000">
                <a:ea typeface="宋体" pitchFamily="2" charset="-122"/>
              </a:rPr>
              <a:t>3</a:t>
            </a:r>
            <a:r>
              <a:rPr kumimoji="0" lang="zh-CN" altLang="en-GB" sz="2000">
                <a:ea typeface="宋体" pitchFamily="2" charset="-122"/>
              </a:rPr>
              <a:t>：</a:t>
            </a:r>
            <a:r>
              <a:rPr kumimoji="0" lang="en-GB" altLang="zh-CN" sz="2000">
                <a:ea typeface="宋体" pitchFamily="2" charset="-122"/>
              </a:rPr>
              <a:t>(</a:t>
            </a:r>
            <a:r>
              <a:rPr kumimoji="0" lang="zh-CN" altLang="en-GB" sz="2000">
                <a:ea typeface="宋体" pitchFamily="2" charset="-122"/>
              </a:rPr>
              <a:t>写对写</a:t>
            </a:r>
            <a:r>
              <a:rPr kumimoji="0" lang="en-GB" altLang="zh-CN" sz="2000">
                <a:ea typeface="宋体" pitchFamily="2" charset="-122"/>
              </a:rPr>
              <a:t>)</a:t>
            </a:r>
            <a:r>
              <a:rPr kumimoji="0" lang="zh-CN" altLang="en-GB" sz="2000">
                <a:ea typeface="宋体" pitchFamily="2" charset="-122"/>
              </a:rPr>
              <a:t>假设验证和更新没有重叠，所以自动满足规则</a:t>
            </a:r>
            <a:r>
              <a:rPr kumimoji="0" lang="en-GB" altLang="zh-CN" sz="2000">
                <a:ea typeface="宋体" pitchFamily="2" charset="-122"/>
              </a:rPr>
              <a:t>3</a:t>
            </a:r>
          </a:p>
        </p:txBody>
      </p:sp>
      <p:sp>
        <p:nvSpPr>
          <p:cNvPr id="60430" name="Rectangle 14"/>
          <p:cNvSpPr>
            <a:spLocks noChangeArrowheads="1"/>
          </p:cNvSpPr>
          <p:nvPr/>
        </p:nvSpPr>
        <p:spPr bwMode="auto">
          <a:xfrm>
            <a:off x="2924175" y="960438"/>
            <a:ext cx="6981825"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r">
              <a:spcBef>
                <a:spcPct val="0"/>
              </a:spcBef>
              <a:buClrTx/>
              <a:buFontTx/>
              <a:buNone/>
            </a:pPr>
            <a:r>
              <a:rPr kumimoji="0" lang="zh-CN" altLang="en-GB" sz="2000">
                <a:latin typeface="Helvetica" pitchFamily="34" charset="0"/>
                <a:ea typeface="宋体" pitchFamily="2" charset="-122"/>
              </a:rPr>
              <a:t>较早提交的事务是</a:t>
            </a:r>
            <a:r>
              <a:rPr kumimoji="0" lang="en-GB" altLang="zh-CN" sz="2000" i="1">
                <a:latin typeface="Helvetica" pitchFamily="34" charset="0"/>
                <a:ea typeface="宋体" pitchFamily="2" charset="-122"/>
              </a:rPr>
              <a:t>T</a:t>
            </a:r>
            <a:r>
              <a:rPr kumimoji="0" lang="en-GB" altLang="zh-CN" sz="2000" baseline="-25000">
                <a:latin typeface="Helvetica" pitchFamily="34" charset="0"/>
                <a:ea typeface="宋体" pitchFamily="2" charset="-122"/>
              </a:rPr>
              <a:t>1</a:t>
            </a:r>
            <a:r>
              <a:rPr kumimoji="0" lang="zh-CN" altLang="en-GB" sz="2000">
                <a:latin typeface="Helvetica" pitchFamily="34" charset="0"/>
                <a:ea typeface="宋体" pitchFamily="2" charset="-122"/>
              </a:rPr>
              <a:t>，</a:t>
            </a:r>
            <a:r>
              <a:rPr kumimoji="0" lang="en-GB" altLang="zh-CN" sz="2000" i="1">
                <a:latin typeface="Helvetica" pitchFamily="34" charset="0"/>
                <a:ea typeface="宋体" pitchFamily="2" charset="-122"/>
              </a:rPr>
              <a:t>T</a:t>
            </a:r>
            <a:r>
              <a:rPr kumimoji="0" lang="en-GB" altLang="zh-CN" sz="2000" baseline="-25000">
                <a:latin typeface="Helvetica" pitchFamily="34" charset="0"/>
                <a:ea typeface="宋体" pitchFamily="2" charset="-122"/>
              </a:rPr>
              <a:t>2</a:t>
            </a:r>
            <a:r>
              <a:rPr kumimoji="0" lang="zh-CN" altLang="en-GB" sz="2000">
                <a:latin typeface="Helvetica" pitchFamily="34" charset="0"/>
                <a:ea typeface="宋体" pitchFamily="2" charset="-122"/>
              </a:rPr>
              <a:t>和</a:t>
            </a:r>
            <a:r>
              <a:rPr kumimoji="0" lang="en-GB" altLang="zh-CN" sz="2000" i="1">
                <a:latin typeface="Helvetica" pitchFamily="34" charset="0"/>
                <a:ea typeface="宋体" pitchFamily="2" charset="-122"/>
              </a:rPr>
              <a:t>T</a:t>
            </a:r>
            <a:r>
              <a:rPr kumimoji="0" lang="en-GB" altLang="zh-CN" sz="2000" baseline="-25000">
                <a:latin typeface="Helvetica" pitchFamily="34" charset="0"/>
                <a:ea typeface="宋体" pitchFamily="2" charset="-122"/>
              </a:rPr>
              <a:t>3</a:t>
            </a:r>
            <a:r>
              <a:rPr kumimoji="0" lang="zh-CN" altLang="en-GB" sz="2000" baseline="-25000">
                <a:latin typeface="Helvetica" pitchFamily="34" charset="0"/>
                <a:ea typeface="宋体" pitchFamily="2" charset="-122"/>
              </a:rPr>
              <a:t>，</a:t>
            </a:r>
            <a:r>
              <a:rPr kumimoji="0" lang="zh-CN" altLang="en-GB" sz="2000">
                <a:latin typeface="Helvetica" pitchFamily="34" charset="0"/>
                <a:ea typeface="宋体" pitchFamily="2" charset="-122"/>
              </a:rPr>
              <a:t>其中，在</a:t>
            </a:r>
            <a:r>
              <a:rPr kumimoji="0" lang="en-GB" altLang="zh-CN" sz="2400" i="1">
                <a:latin typeface="Times" pitchFamily="18" charset="0"/>
                <a:ea typeface="宋体" pitchFamily="2" charset="-122"/>
              </a:rPr>
              <a:t>T</a:t>
            </a:r>
            <a:r>
              <a:rPr kumimoji="0" lang="en-GB" altLang="zh-CN" sz="2000" baseline="-25000">
                <a:latin typeface="Helvetica" pitchFamily="34" charset="0"/>
                <a:ea typeface="宋体" pitchFamily="2" charset="-122"/>
              </a:rPr>
              <a:t>v</a:t>
            </a:r>
            <a:r>
              <a:rPr kumimoji="0" lang="zh-CN" altLang="en-GB" sz="2000">
                <a:latin typeface="Helvetica" pitchFamily="34" charset="0"/>
                <a:ea typeface="宋体" pitchFamily="2" charset="-122"/>
              </a:rPr>
              <a:t>启动之前</a:t>
            </a:r>
            <a:r>
              <a:rPr kumimoji="0" lang="en-GB" altLang="zh-CN" sz="2000" i="1">
                <a:latin typeface="Helvetica" pitchFamily="34" charset="0"/>
                <a:ea typeface="宋体" pitchFamily="2" charset="-122"/>
              </a:rPr>
              <a:t>T</a:t>
            </a:r>
            <a:r>
              <a:rPr kumimoji="0" lang="en-GB" altLang="zh-CN" sz="2000" baseline="-25000">
                <a:latin typeface="Helvetica" pitchFamily="34" charset="0"/>
                <a:ea typeface="宋体" pitchFamily="2" charset="-122"/>
              </a:rPr>
              <a:t>1 </a:t>
            </a:r>
            <a:r>
              <a:rPr kumimoji="0" lang="zh-CN" altLang="en-GB" sz="2000">
                <a:latin typeface="Helvetica" pitchFamily="34" charset="0"/>
                <a:ea typeface="宋体" pitchFamily="2" charset="-122"/>
              </a:rPr>
              <a:t>提交了</a:t>
            </a:r>
            <a:endParaRPr kumimoji="0" lang="en-GB" altLang="zh-CN" sz="2000">
              <a:latin typeface="Helvetica" pitchFamily="34" charset="0"/>
              <a:ea typeface="宋体" pitchFamily="2" charset="-122"/>
            </a:endParaRPr>
          </a:p>
        </p:txBody>
      </p:sp>
      <p:grpSp>
        <p:nvGrpSpPr>
          <p:cNvPr id="60431" name="Group 18"/>
          <p:cNvGrpSpPr>
            <a:grpSpLocks/>
          </p:cNvGrpSpPr>
          <p:nvPr/>
        </p:nvGrpSpPr>
        <p:grpSpPr bwMode="auto">
          <a:xfrm>
            <a:off x="454025" y="1441450"/>
            <a:ext cx="8443913" cy="3265488"/>
            <a:chOff x="382" y="1235"/>
            <a:chExt cx="5319" cy="2057"/>
          </a:xfrm>
        </p:grpSpPr>
        <p:sp>
          <p:nvSpPr>
            <p:cNvPr id="60432" name="Rectangle 19"/>
            <p:cNvSpPr>
              <a:spLocks noChangeArrowheads="1"/>
            </p:cNvSpPr>
            <p:nvPr/>
          </p:nvSpPr>
          <p:spPr bwMode="auto">
            <a:xfrm>
              <a:off x="5223" y="2473"/>
              <a:ext cx="309" cy="9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33" name="Rectangle 20"/>
            <p:cNvSpPr>
              <a:spLocks noChangeArrowheads="1"/>
            </p:cNvSpPr>
            <p:nvPr/>
          </p:nvSpPr>
          <p:spPr bwMode="auto">
            <a:xfrm>
              <a:off x="5223" y="2473"/>
              <a:ext cx="323" cy="112"/>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34" name="Rectangle 21"/>
            <p:cNvSpPr>
              <a:spLocks noChangeArrowheads="1"/>
            </p:cNvSpPr>
            <p:nvPr/>
          </p:nvSpPr>
          <p:spPr bwMode="auto">
            <a:xfrm>
              <a:off x="4015" y="2178"/>
              <a:ext cx="323" cy="9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35" name="Rectangle 22"/>
            <p:cNvSpPr>
              <a:spLocks noChangeArrowheads="1"/>
            </p:cNvSpPr>
            <p:nvPr/>
          </p:nvSpPr>
          <p:spPr bwMode="auto">
            <a:xfrm>
              <a:off x="4015" y="2178"/>
              <a:ext cx="337" cy="112"/>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36" name="Rectangle 23"/>
            <p:cNvSpPr>
              <a:spLocks noChangeArrowheads="1"/>
            </p:cNvSpPr>
            <p:nvPr/>
          </p:nvSpPr>
          <p:spPr bwMode="auto">
            <a:xfrm>
              <a:off x="3368" y="2178"/>
              <a:ext cx="661" cy="9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37" name="Rectangle 24"/>
            <p:cNvSpPr>
              <a:spLocks noChangeArrowheads="1"/>
            </p:cNvSpPr>
            <p:nvPr/>
          </p:nvSpPr>
          <p:spPr bwMode="auto">
            <a:xfrm>
              <a:off x="3368" y="2178"/>
              <a:ext cx="675" cy="112"/>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38" name="Rectangle 25"/>
            <p:cNvSpPr>
              <a:spLocks noChangeArrowheads="1"/>
            </p:cNvSpPr>
            <p:nvPr/>
          </p:nvSpPr>
          <p:spPr bwMode="auto">
            <a:xfrm>
              <a:off x="3481" y="1883"/>
              <a:ext cx="323" cy="9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39" name="Rectangle 26"/>
            <p:cNvSpPr>
              <a:spLocks noChangeArrowheads="1"/>
            </p:cNvSpPr>
            <p:nvPr/>
          </p:nvSpPr>
          <p:spPr bwMode="auto">
            <a:xfrm>
              <a:off x="3481" y="1883"/>
              <a:ext cx="337" cy="112"/>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40" name="Rectangle 27"/>
            <p:cNvSpPr>
              <a:spLocks noChangeArrowheads="1"/>
            </p:cNvSpPr>
            <p:nvPr/>
          </p:nvSpPr>
          <p:spPr bwMode="auto">
            <a:xfrm>
              <a:off x="2848" y="1883"/>
              <a:ext cx="633" cy="9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41" name="Rectangle 28"/>
            <p:cNvSpPr>
              <a:spLocks noChangeArrowheads="1"/>
            </p:cNvSpPr>
            <p:nvPr/>
          </p:nvSpPr>
          <p:spPr bwMode="auto">
            <a:xfrm>
              <a:off x="2848" y="1883"/>
              <a:ext cx="647" cy="112"/>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42" name="Rectangle 29"/>
            <p:cNvSpPr>
              <a:spLocks noChangeArrowheads="1"/>
            </p:cNvSpPr>
            <p:nvPr/>
          </p:nvSpPr>
          <p:spPr bwMode="auto">
            <a:xfrm>
              <a:off x="2342" y="1559"/>
              <a:ext cx="225" cy="9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43" name="Rectangle 30"/>
            <p:cNvSpPr>
              <a:spLocks noChangeArrowheads="1"/>
            </p:cNvSpPr>
            <p:nvPr/>
          </p:nvSpPr>
          <p:spPr bwMode="auto">
            <a:xfrm>
              <a:off x="2342" y="1559"/>
              <a:ext cx="239" cy="113"/>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44" name="Rectangle 31"/>
            <p:cNvSpPr>
              <a:spLocks noChangeArrowheads="1"/>
            </p:cNvSpPr>
            <p:nvPr/>
          </p:nvSpPr>
          <p:spPr bwMode="auto">
            <a:xfrm>
              <a:off x="1879" y="1559"/>
              <a:ext cx="463" cy="99"/>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45" name="Rectangle 32"/>
            <p:cNvSpPr>
              <a:spLocks noChangeArrowheads="1"/>
            </p:cNvSpPr>
            <p:nvPr/>
          </p:nvSpPr>
          <p:spPr bwMode="auto">
            <a:xfrm>
              <a:off x="1879" y="1559"/>
              <a:ext cx="477" cy="113"/>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46" name="Rectangle 33"/>
            <p:cNvSpPr>
              <a:spLocks noChangeArrowheads="1"/>
            </p:cNvSpPr>
            <p:nvPr/>
          </p:nvSpPr>
          <p:spPr bwMode="auto">
            <a:xfrm>
              <a:off x="4766" y="1608"/>
              <a:ext cx="7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较早提交的事务</a:t>
              </a:r>
              <a:endParaRPr kumimoji="0" lang="zh-CN" altLang="zh-CN" sz="2400">
                <a:latin typeface="Times" pitchFamily="18" charset="0"/>
                <a:ea typeface="宋体" pitchFamily="2" charset="-122"/>
              </a:endParaRPr>
            </a:p>
          </p:txBody>
        </p:sp>
        <p:sp>
          <p:nvSpPr>
            <p:cNvPr id="60447" name="Rectangle 34"/>
            <p:cNvSpPr>
              <a:spLocks noChangeArrowheads="1"/>
            </p:cNvSpPr>
            <p:nvPr/>
          </p:nvSpPr>
          <p:spPr bwMode="auto">
            <a:xfrm>
              <a:off x="1014" y="1235"/>
              <a:ext cx="4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工作阶段</a:t>
              </a:r>
              <a:endParaRPr kumimoji="0" lang="zh-CN" altLang="en-GB" sz="2400">
                <a:latin typeface="Times" pitchFamily="18" charset="0"/>
                <a:ea typeface="宋体" pitchFamily="2" charset="-122"/>
              </a:endParaRPr>
            </a:p>
          </p:txBody>
        </p:sp>
        <p:sp>
          <p:nvSpPr>
            <p:cNvPr id="60448" name="Rectangle 35"/>
            <p:cNvSpPr>
              <a:spLocks noChangeArrowheads="1"/>
            </p:cNvSpPr>
            <p:nvPr/>
          </p:nvSpPr>
          <p:spPr bwMode="auto">
            <a:xfrm>
              <a:off x="1773" y="1235"/>
              <a:ext cx="4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验证阶段</a:t>
              </a:r>
              <a:endParaRPr kumimoji="0" lang="zh-CN" altLang="en-GB" sz="2400">
                <a:latin typeface="Times" pitchFamily="18" charset="0"/>
                <a:ea typeface="宋体" pitchFamily="2" charset="-122"/>
              </a:endParaRPr>
            </a:p>
          </p:txBody>
        </p:sp>
        <p:sp>
          <p:nvSpPr>
            <p:cNvPr id="60449" name="Rectangle 36"/>
            <p:cNvSpPr>
              <a:spLocks noChangeArrowheads="1"/>
            </p:cNvSpPr>
            <p:nvPr/>
          </p:nvSpPr>
          <p:spPr bwMode="auto">
            <a:xfrm>
              <a:off x="2377" y="1235"/>
              <a:ext cx="4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更新阶段</a:t>
              </a:r>
              <a:endParaRPr kumimoji="0" lang="zh-CN" altLang="en-GB" sz="2400">
                <a:latin typeface="Times" pitchFamily="18" charset="0"/>
                <a:ea typeface="宋体" pitchFamily="2" charset="-122"/>
              </a:endParaRPr>
            </a:p>
          </p:txBody>
        </p:sp>
        <p:sp>
          <p:nvSpPr>
            <p:cNvPr id="60450" name="Rectangle 37"/>
            <p:cNvSpPr>
              <a:spLocks noChangeArrowheads="1"/>
            </p:cNvSpPr>
            <p:nvPr/>
          </p:nvSpPr>
          <p:spPr bwMode="auto">
            <a:xfrm>
              <a:off x="586" y="1545"/>
              <a:ext cx="1293" cy="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51" name="Rectangle 38"/>
            <p:cNvSpPr>
              <a:spLocks noChangeArrowheads="1"/>
            </p:cNvSpPr>
            <p:nvPr/>
          </p:nvSpPr>
          <p:spPr bwMode="auto">
            <a:xfrm>
              <a:off x="586" y="1545"/>
              <a:ext cx="1307" cy="127"/>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52" name="Line 39"/>
            <p:cNvSpPr>
              <a:spLocks noChangeShapeType="1"/>
            </p:cNvSpPr>
            <p:nvPr/>
          </p:nvSpPr>
          <p:spPr bwMode="auto">
            <a:xfrm>
              <a:off x="1977" y="1391"/>
              <a:ext cx="1" cy="16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3" name="Line 40"/>
            <p:cNvSpPr>
              <a:spLocks noChangeShapeType="1"/>
            </p:cNvSpPr>
            <p:nvPr/>
          </p:nvSpPr>
          <p:spPr bwMode="auto">
            <a:xfrm>
              <a:off x="2483" y="1391"/>
              <a:ext cx="1" cy="16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4" name="Line 41"/>
            <p:cNvSpPr>
              <a:spLocks noChangeShapeType="1"/>
            </p:cNvSpPr>
            <p:nvPr/>
          </p:nvSpPr>
          <p:spPr bwMode="auto">
            <a:xfrm>
              <a:off x="1134" y="1377"/>
              <a:ext cx="1" cy="182"/>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5" name="Rectangle 42"/>
            <p:cNvSpPr>
              <a:spLocks noChangeArrowheads="1"/>
            </p:cNvSpPr>
            <p:nvPr/>
          </p:nvSpPr>
          <p:spPr bwMode="auto">
            <a:xfrm>
              <a:off x="382" y="1544"/>
              <a:ext cx="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0456" name="Rectangle 43"/>
            <p:cNvSpPr>
              <a:spLocks noChangeArrowheads="1"/>
            </p:cNvSpPr>
            <p:nvPr/>
          </p:nvSpPr>
          <p:spPr bwMode="auto">
            <a:xfrm>
              <a:off x="450" y="1595"/>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60457" name="Rectangle 44"/>
            <p:cNvSpPr>
              <a:spLocks noChangeArrowheads="1"/>
            </p:cNvSpPr>
            <p:nvPr/>
          </p:nvSpPr>
          <p:spPr bwMode="auto">
            <a:xfrm>
              <a:off x="3270" y="3119"/>
              <a:ext cx="2417"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58" name="Rectangle 45"/>
            <p:cNvSpPr>
              <a:spLocks noChangeArrowheads="1"/>
            </p:cNvSpPr>
            <p:nvPr/>
          </p:nvSpPr>
          <p:spPr bwMode="auto">
            <a:xfrm>
              <a:off x="3270" y="3119"/>
              <a:ext cx="2431" cy="113"/>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59" name="Rectangle 46"/>
            <p:cNvSpPr>
              <a:spLocks noChangeArrowheads="1"/>
            </p:cNvSpPr>
            <p:nvPr/>
          </p:nvSpPr>
          <p:spPr bwMode="auto">
            <a:xfrm>
              <a:off x="1794" y="2880"/>
              <a:ext cx="3893"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60" name="Rectangle 47"/>
            <p:cNvSpPr>
              <a:spLocks noChangeArrowheads="1"/>
            </p:cNvSpPr>
            <p:nvPr/>
          </p:nvSpPr>
          <p:spPr bwMode="auto">
            <a:xfrm>
              <a:off x="1794" y="2880"/>
              <a:ext cx="3907" cy="113"/>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61" name="Rectangle 48"/>
            <p:cNvSpPr>
              <a:spLocks noChangeArrowheads="1"/>
            </p:cNvSpPr>
            <p:nvPr/>
          </p:nvSpPr>
          <p:spPr bwMode="auto">
            <a:xfrm>
              <a:off x="2722" y="2473"/>
              <a:ext cx="2009"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62" name="Rectangle 49"/>
            <p:cNvSpPr>
              <a:spLocks noChangeArrowheads="1"/>
            </p:cNvSpPr>
            <p:nvPr/>
          </p:nvSpPr>
          <p:spPr bwMode="auto">
            <a:xfrm>
              <a:off x="2722" y="2473"/>
              <a:ext cx="2023"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63" name="Rectangle 50"/>
            <p:cNvSpPr>
              <a:spLocks noChangeArrowheads="1"/>
            </p:cNvSpPr>
            <p:nvPr/>
          </p:nvSpPr>
          <p:spPr bwMode="auto">
            <a:xfrm>
              <a:off x="4577" y="2473"/>
              <a:ext cx="646" cy="9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64" name="Rectangle 51"/>
            <p:cNvSpPr>
              <a:spLocks noChangeArrowheads="1"/>
            </p:cNvSpPr>
            <p:nvPr/>
          </p:nvSpPr>
          <p:spPr bwMode="auto">
            <a:xfrm>
              <a:off x="4577" y="2473"/>
              <a:ext cx="660" cy="112"/>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65" name="Rectangle 52"/>
            <p:cNvSpPr>
              <a:spLocks noChangeArrowheads="1"/>
            </p:cNvSpPr>
            <p:nvPr/>
          </p:nvSpPr>
          <p:spPr bwMode="auto">
            <a:xfrm>
              <a:off x="2490" y="2472"/>
              <a:ext cx="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0466" name="Rectangle 53"/>
            <p:cNvSpPr>
              <a:spLocks noChangeArrowheads="1"/>
            </p:cNvSpPr>
            <p:nvPr/>
          </p:nvSpPr>
          <p:spPr bwMode="auto">
            <a:xfrm>
              <a:off x="2558" y="2514"/>
              <a:ext cx="5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latin typeface="Times" pitchFamily="18" charset="0"/>
                  <a:ea typeface="宋体" pitchFamily="2" charset="-122"/>
                </a:rPr>
                <a:t>v</a:t>
              </a:r>
              <a:endParaRPr kumimoji="0" lang="en-GB" altLang="zh-CN" sz="2400">
                <a:latin typeface="Times" pitchFamily="18" charset="0"/>
                <a:ea typeface="宋体" pitchFamily="2" charset="-122"/>
              </a:endParaRPr>
            </a:p>
          </p:txBody>
        </p:sp>
        <p:sp>
          <p:nvSpPr>
            <p:cNvPr id="60467" name="Rectangle 54"/>
            <p:cNvSpPr>
              <a:spLocks noChangeArrowheads="1"/>
            </p:cNvSpPr>
            <p:nvPr/>
          </p:nvSpPr>
          <p:spPr bwMode="auto">
            <a:xfrm>
              <a:off x="663" y="2373"/>
              <a:ext cx="7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正在验证的事务</a:t>
              </a:r>
            </a:p>
          </p:txBody>
        </p:sp>
        <p:sp>
          <p:nvSpPr>
            <p:cNvPr id="60468" name="Rectangle 55"/>
            <p:cNvSpPr>
              <a:spLocks noChangeArrowheads="1"/>
            </p:cNvSpPr>
            <p:nvPr/>
          </p:nvSpPr>
          <p:spPr bwMode="auto">
            <a:xfrm>
              <a:off x="1120" y="1883"/>
              <a:ext cx="1728"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69" name="Rectangle 56"/>
            <p:cNvSpPr>
              <a:spLocks noChangeArrowheads="1"/>
            </p:cNvSpPr>
            <p:nvPr/>
          </p:nvSpPr>
          <p:spPr bwMode="auto">
            <a:xfrm>
              <a:off x="1120" y="1883"/>
              <a:ext cx="1742"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70" name="Rectangle 57"/>
            <p:cNvSpPr>
              <a:spLocks noChangeArrowheads="1"/>
            </p:cNvSpPr>
            <p:nvPr/>
          </p:nvSpPr>
          <p:spPr bwMode="auto">
            <a:xfrm>
              <a:off x="2848" y="1883"/>
              <a:ext cx="647"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71" name="Rectangle 58"/>
            <p:cNvSpPr>
              <a:spLocks noChangeArrowheads="1"/>
            </p:cNvSpPr>
            <p:nvPr/>
          </p:nvSpPr>
          <p:spPr bwMode="auto">
            <a:xfrm>
              <a:off x="3481" y="1883"/>
              <a:ext cx="337"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72" name="Rectangle 59"/>
            <p:cNvSpPr>
              <a:spLocks noChangeArrowheads="1"/>
            </p:cNvSpPr>
            <p:nvPr/>
          </p:nvSpPr>
          <p:spPr bwMode="auto">
            <a:xfrm>
              <a:off x="902" y="1839"/>
              <a:ext cx="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0473" name="Rectangle 60"/>
            <p:cNvSpPr>
              <a:spLocks noChangeArrowheads="1"/>
            </p:cNvSpPr>
            <p:nvPr/>
          </p:nvSpPr>
          <p:spPr bwMode="auto">
            <a:xfrm>
              <a:off x="970" y="1890"/>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60474" name="Rectangle 61"/>
            <p:cNvSpPr>
              <a:spLocks noChangeArrowheads="1"/>
            </p:cNvSpPr>
            <p:nvPr/>
          </p:nvSpPr>
          <p:spPr bwMode="auto">
            <a:xfrm>
              <a:off x="1780" y="2178"/>
              <a:ext cx="1588"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75" name="Rectangle 62"/>
            <p:cNvSpPr>
              <a:spLocks noChangeArrowheads="1"/>
            </p:cNvSpPr>
            <p:nvPr/>
          </p:nvSpPr>
          <p:spPr bwMode="auto">
            <a:xfrm>
              <a:off x="1780" y="2178"/>
              <a:ext cx="1602"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76" name="Rectangle 63"/>
            <p:cNvSpPr>
              <a:spLocks noChangeArrowheads="1"/>
            </p:cNvSpPr>
            <p:nvPr/>
          </p:nvSpPr>
          <p:spPr bwMode="auto">
            <a:xfrm>
              <a:off x="4029" y="2178"/>
              <a:ext cx="323"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77" name="Rectangle 64"/>
            <p:cNvSpPr>
              <a:spLocks noChangeArrowheads="1"/>
            </p:cNvSpPr>
            <p:nvPr/>
          </p:nvSpPr>
          <p:spPr bwMode="auto">
            <a:xfrm>
              <a:off x="1548" y="2134"/>
              <a:ext cx="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0478" name="Rectangle 65"/>
            <p:cNvSpPr>
              <a:spLocks noChangeArrowheads="1"/>
            </p:cNvSpPr>
            <p:nvPr/>
          </p:nvSpPr>
          <p:spPr bwMode="auto">
            <a:xfrm>
              <a:off x="1617" y="2186"/>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3</a:t>
              </a:r>
              <a:endParaRPr kumimoji="0" lang="zh-CN" altLang="en-GB" sz="2400">
                <a:latin typeface="Times" pitchFamily="18" charset="0"/>
                <a:ea typeface="宋体" pitchFamily="2" charset="-122"/>
              </a:endParaRPr>
            </a:p>
          </p:txBody>
        </p:sp>
        <p:sp>
          <p:nvSpPr>
            <p:cNvPr id="60479" name="Line 66"/>
            <p:cNvSpPr>
              <a:spLocks noChangeShapeType="1"/>
            </p:cNvSpPr>
            <p:nvPr/>
          </p:nvSpPr>
          <p:spPr bwMode="auto">
            <a:xfrm>
              <a:off x="1626" y="2515"/>
              <a:ext cx="716"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80" name="Rectangle 67"/>
            <p:cNvSpPr>
              <a:spLocks noChangeArrowheads="1"/>
            </p:cNvSpPr>
            <p:nvPr/>
          </p:nvSpPr>
          <p:spPr bwMode="auto">
            <a:xfrm>
              <a:off x="613" y="3042"/>
              <a:ext cx="7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以后的活动事务</a:t>
              </a:r>
              <a:endParaRPr kumimoji="0" lang="zh-CN" altLang="zh-CN" sz="2400">
                <a:latin typeface="Times" pitchFamily="18" charset="0"/>
                <a:ea typeface="宋体" pitchFamily="2" charset="-122"/>
              </a:endParaRPr>
            </a:p>
          </p:txBody>
        </p:sp>
        <p:sp>
          <p:nvSpPr>
            <p:cNvPr id="60481" name="Line 68"/>
            <p:cNvSpPr>
              <a:spLocks noChangeShapeType="1"/>
            </p:cNvSpPr>
            <p:nvPr/>
          </p:nvSpPr>
          <p:spPr bwMode="auto">
            <a:xfrm>
              <a:off x="3186" y="1616"/>
              <a:ext cx="1531" cy="8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82" name="Line 69"/>
            <p:cNvSpPr>
              <a:spLocks noChangeShapeType="1"/>
            </p:cNvSpPr>
            <p:nvPr/>
          </p:nvSpPr>
          <p:spPr bwMode="auto">
            <a:xfrm flipV="1">
              <a:off x="4282" y="1784"/>
              <a:ext cx="435" cy="11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83" name="Line 70"/>
            <p:cNvSpPr>
              <a:spLocks noChangeShapeType="1"/>
            </p:cNvSpPr>
            <p:nvPr/>
          </p:nvSpPr>
          <p:spPr bwMode="auto">
            <a:xfrm flipV="1">
              <a:off x="4774" y="1868"/>
              <a:ext cx="168" cy="23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84" name="Line 71"/>
            <p:cNvSpPr>
              <a:spLocks noChangeShapeType="1"/>
            </p:cNvSpPr>
            <p:nvPr/>
          </p:nvSpPr>
          <p:spPr bwMode="auto">
            <a:xfrm flipV="1">
              <a:off x="1218" y="3035"/>
              <a:ext cx="295" cy="9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85" name="Line 72"/>
            <p:cNvSpPr>
              <a:spLocks noChangeShapeType="1"/>
            </p:cNvSpPr>
            <p:nvPr/>
          </p:nvSpPr>
          <p:spPr bwMode="auto">
            <a:xfrm flipV="1">
              <a:off x="1302" y="3176"/>
              <a:ext cx="1504" cy="56"/>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86" name="Rectangle 73"/>
            <p:cNvSpPr>
              <a:spLocks noChangeArrowheads="1"/>
            </p:cNvSpPr>
            <p:nvPr/>
          </p:nvSpPr>
          <p:spPr bwMode="auto">
            <a:xfrm>
              <a:off x="1370" y="2881"/>
              <a:ext cx="29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active</a:t>
              </a:r>
              <a:endParaRPr kumimoji="0" lang="en-GB" altLang="zh-CN" sz="2400">
                <a:latin typeface="Times" pitchFamily="18" charset="0"/>
                <a:ea typeface="宋体" pitchFamily="2" charset="-122"/>
              </a:endParaRPr>
            </a:p>
          </p:txBody>
        </p:sp>
        <p:sp>
          <p:nvSpPr>
            <p:cNvPr id="60487" name="Rectangle 74"/>
            <p:cNvSpPr>
              <a:spLocks noChangeArrowheads="1"/>
            </p:cNvSpPr>
            <p:nvPr/>
          </p:nvSpPr>
          <p:spPr bwMode="auto">
            <a:xfrm>
              <a:off x="1687" y="2938"/>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60488" name="Rectangle 75"/>
            <p:cNvSpPr>
              <a:spLocks noChangeArrowheads="1"/>
            </p:cNvSpPr>
            <p:nvPr/>
          </p:nvSpPr>
          <p:spPr bwMode="auto">
            <a:xfrm>
              <a:off x="2839" y="3128"/>
              <a:ext cx="29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active</a:t>
              </a:r>
              <a:endParaRPr kumimoji="0" lang="en-GB" altLang="zh-CN" sz="2400">
                <a:latin typeface="Times" pitchFamily="18" charset="0"/>
                <a:ea typeface="宋体" pitchFamily="2" charset="-122"/>
              </a:endParaRPr>
            </a:p>
          </p:txBody>
        </p:sp>
        <p:sp>
          <p:nvSpPr>
            <p:cNvPr id="60489" name="Rectangle 76"/>
            <p:cNvSpPr>
              <a:spLocks noChangeArrowheads="1"/>
            </p:cNvSpPr>
            <p:nvPr/>
          </p:nvSpPr>
          <p:spPr bwMode="auto">
            <a:xfrm>
              <a:off x="3149" y="3177"/>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60490" name="Rectangle 77"/>
            <p:cNvSpPr>
              <a:spLocks noChangeArrowheads="1"/>
            </p:cNvSpPr>
            <p:nvPr/>
          </p:nvSpPr>
          <p:spPr bwMode="auto">
            <a:xfrm>
              <a:off x="1879" y="1545"/>
              <a:ext cx="477" cy="127"/>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91" name="Rectangle 78"/>
            <p:cNvSpPr>
              <a:spLocks noChangeArrowheads="1"/>
            </p:cNvSpPr>
            <p:nvPr/>
          </p:nvSpPr>
          <p:spPr bwMode="auto">
            <a:xfrm>
              <a:off x="2342" y="1545"/>
              <a:ext cx="239" cy="127"/>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92" name="Rectangle 79"/>
            <p:cNvSpPr>
              <a:spLocks noChangeArrowheads="1"/>
            </p:cNvSpPr>
            <p:nvPr/>
          </p:nvSpPr>
          <p:spPr bwMode="auto">
            <a:xfrm>
              <a:off x="3354" y="2178"/>
              <a:ext cx="675"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93" name="Rectangle 80"/>
            <p:cNvSpPr>
              <a:spLocks noChangeArrowheads="1"/>
            </p:cNvSpPr>
            <p:nvPr/>
          </p:nvSpPr>
          <p:spPr bwMode="auto">
            <a:xfrm>
              <a:off x="4577" y="2473"/>
              <a:ext cx="660"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94" name="Rectangle 81"/>
            <p:cNvSpPr>
              <a:spLocks noChangeArrowheads="1"/>
            </p:cNvSpPr>
            <p:nvPr/>
          </p:nvSpPr>
          <p:spPr bwMode="auto">
            <a:xfrm>
              <a:off x="5223" y="2473"/>
              <a:ext cx="323"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571500" y="2800350"/>
            <a:ext cx="238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1443" name="Rectangle 3"/>
          <p:cNvSpPr>
            <a:spLocks noChangeArrowheads="1"/>
          </p:cNvSpPr>
          <p:nvPr/>
        </p:nvSpPr>
        <p:spPr bwMode="auto">
          <a:xfrm>
            <a:off x="274161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1444" name="Rectangle 4"/>
          <p:cNvSpPr>
            <a:spLocks noChangeArrowheads="1"/>
          </p:cNvSpPr>
          <p:nvPr/>
        </p:nvSpPr>
        <p:spPr bwMode="auto">
          <a:xfrm>
            <a:off x="5626100" y="2800350"/>
            <a:ext cx="2540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1445" name="Rectangle 5"/>
          <p:cNvSpPr>
            <a:spLocks noChangeArrowheads="1"/>
          </p:cNvSpPr>
          <p:nvPr/>
        </p:nvSpPr>
        <p:spPr bwMode="auto">
          <a:xfrm>
            <a:off x="676116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1446" name="Rectangle 6"/>
          <p:cNvSpPr>
            <a:spLocks noChangeArrowheads="1"/>
          </p:cNvSpPr>
          <p:nvPr/>
        </p:nvSpPr>
        <p:spPr bwMode="auto">
          <a:xfrm>
            <a:off x="7920038"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1447" name="Rectangle 7"/>
          <p:cNvSpPr>
            <a:spLocks noChangeArrowheads="1"/>
          </p:cNvSpPr>
          <p:nvPr/>
        </p:nvSpPr>
        <p:spPr bwMode="auto">
          <a:xfrm>
            <a:off x="27416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1448" name="Rectangle 8"/>
          <p:cNvSpPr>
            <a:spLocks noChangeArrowheads="1"/>
          </p:cNvSpPr>
          <p:nvPr/>
        </p:nvSpPr>
        <p:spPr bwMode="auto">
          <a:xfrm>
            <a:off x="44688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1449" name="Rectangle 9"/>
          <p:cNvSpPr>
            <a:spLocks noChangeArrowheads="1"/>
          </p:cNvSpPr>
          <p:nvPr/>
        </p:nvSpPr>
        <p:spPr bwMode="auto">
          <a:xfrm>
            <a:off x="5626100" y="491966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1450" name="Rectangle 10"/>
          <p:cNvSpPr>
            <a:spLocks noChangeArrowheads="1"/>
          </p:cNvSpPr>
          <p:nvPr/>
        </p:nvSpPr>
        <p:spPr bwMode="auto">
          <a:xfrm>
            <a:off x="676116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1451" name="Rectangle 11"/>
          <p:cNvSpPr>
            <a:spLocks noChangeArrowheads="1"/>
          </p:cNvSpPr>
          <p:nvPr/>
        </p:nvSpPr>
        <p:spPr bwMode="auto">
          <a:xfrm>
            <a:off x="7920038"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1452" name="Rectangle 1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事务的向后验证</a:t>
            </a:r>
          </a:p>
        </p:txBody>
      </p:sp>
      <p:sp>
        <p:nvSpPr>
          <p:cNvPr id="61453" name="Rectangle 13"/>
          <p:cNvSpPr>
            <a:spLocks noGrp="1" noChangeArrowheads="1"/>
          </p:cNvSpPr>
          <p:nvPr>
            <p:ph type="body" idx="1"/>
          </p:nvPr>
        </p:nvSpPr>
        <p:spPr>
          <a:xfrm>
            <a:off x="466725" y="3590925"/>
            <a:ext cx="8859838" cy="3036888"/>
          </a:xfrm>
        </p:spPr>
        <p:txBody>
          <a:bodyPr/>
          <a:lstStyle/>
          <a:p>
            <a:pPr>
              <a:lnSpc>
                <a:spcPct val="90000"/>
              </a:lnSpc>
            </a:pPr>
            <a:r>
              <a:rPr lang="en-GB" altLang="zh-CN" sz="2400" i="1">
                <a:ea typeface="宋体" pitchFamily="2" charset="-122"/>
              </a:rPr>
              <a:t>startTn</a:t>
            </a:r>
            <a:r>
              <a:rPr lang="zh-CN" altLang="en-GB" sz="2400">
                <a:ea typeface="宋体" pitchFamily="2" charset="-122"/>
              </a:rPr>
              <a:t>是</a:t>
            </a:r>
            <a:r>
              <a:rPr lang="zh-CN" altLang="en-US" sz="2400">
                <a:ea typeface="宋体" pitchFamily="2" charset="-122"/>
              </a:rPr>
              <a:t>事务</a:t>
            </a:r>
            <a:r>
              <a:rPr lang="en-US" altLang="zh-CN" sz="2400">
                <a:ea typeface="宋体" pitchFamily="2" charset="-122"/>
              </a:rPr>
              <a:t>Tv</a:t>
            </a:r>
            <a:r>
              <a:rPr lang="zh-CN" altLang="en-US" sz="2400">
                <a:ea typeface="宋体" pitchFamily="2" charset="-122"/>
              </a:rPr>
              <a:t>进入工作阶段时系统分配给其他一些已提交事务的最大事务号</a:t>
            </a:r>
            <a:endParaRPr lang="en-GB" altLang="zh-CN" sz="2400">
              <a:ea typeface="宋体" pitchFamily="2" charset="-122"/>
            </a:endParaRPr>
          </a:p>
          <a:p>
            <a:pPr>
              <a:lnSpc>
                <a:spcPct val="90000"/>
              </a:lnSpc>
            </a:pPr>
            <a:r>
              <a:rPr lang="en-GB" altLang="zh-CN" sz="2400" i="1">
                <a:ea typeface="宋体" pitchFamily="2" charset="-122"/>
              </a:rPr>
              <a:t>finishTn</a:t>
            </a:r>
            <a:r>
              <a:rPr lang="zh-CN" altLang="en-GB" sz="2400">
                <a:ea typeface="宋体" pitchFamily="2" charset="-122"/>
              </a:rPr>
              <a:t>是</a:t>
            </a:r>
            <a:r>
              <a:rPr lang="zh-CN" altLang="en-US" sz="2400">
                <a:ea typeface="宋体" pitchFamily="2" charset="-122"/>
              </a:rPr>
              <a:t>事务</a:t>
            </a:r>
            <a:r>
              <a:rPr lang="en-US" altLang="zh-CN" sz="2400">
                <a:ea typeface="宋体" pitchFamily="2" charset="-122"/>
              </a:rPr>
              <a:t>Tv</a:t>
            </a:r>
            <a:r>
              <a:rPr lang="zh-CN" altLang="en-US" sz="2400">
                <a:ea typeface="宋体" pitchFamily="2" charset="-122"/>
              </a:rPr>
              <a:t>进入验证阶段时系统分配给其他一些已提交事务的最大事务号</a:t>
            </a:r>
            <a:endParaRPr lang="en-GB" altLang="zh-CN" sz="2400">
              <a:ea typeface="宋体" pitchFamily="2" charset="-122"/>
            </a:endParaRPr>
          </a:p>
          <a:p>
            <a:pPr>
              <a:lnSpc>
                <a:spcPct val="90000"/>
              </a:lnSpc>
            </a:pPr>
            <a:r>
              <a:rPr kumimoji="0" lang="zh-CN" altLang="en-GB" sz="2400">
                <a:ea typeface="宋体" pitchFamily="2" charset="-122"/>
              </a:rPr>
              <a:t>上图中</a:t>
            </a:r>
            <a:r>
              <a:rPr kumimoji="0" lang="en-GB" altLang="zh-CN" sz="2400">
                <a:ea typeface="宋体" pitchFamily="2" charset="-122"/>
              </a:rPr>
              <a:t>,</a:t>
            </a:r>
            <a:r>
              <a:rPr lang="en-GB" altLang="zh-CN" sz="2400">
                <a:ea typeface="宋体" pitchFamily="2" charset="-122"/>
              </a:rPr>
              <a:t> </a:t>
            </a:r>
            <a:r>
              <a:rPr lang="en-GB" altLang="zh-CN" sz="2400" i="1">
                <a:ea typeface="宋体" pitchFamily="2" charset="-122"/>
              </a:rPr>
              <a:t>StartTn</a:t>
            </a:r>
            <a:r>
              <a:rPr lang="en-GB" altLang="zh-CN" sz="2400">
                <a:ea typeface="宋体" pitchFamily="2" charset="-122"/>
              </a:rPr>
              <a:t> + 1 = </a:t>
            </a:r>
            <a:r>
              <a:rPr lang="en-GB" altLang="zh-CN" sz="2400" i="1">
                <a:ea typeface="宋体" pitchFamily="2" charset="-122"/>
              </a:rPr>
              <a:t>T</a:t>
            </a:r>
            <a:r>
              <a:rPr lang="en-GB" altLang="zh-CN" sz="2400" baseline="-25000">
                <a:ea typeface="宋体" pitchFamily="2" charset="-122"/>
              </a:rPr>
              <a:t>2</a:t>
            </a:r>
            <a:r>
              <a:rPr lang="en-GB" altLang="zh-CN" sz="2400">
                <a:ea typeface="宋体" pitchFamily="2" charset="-122"/>
              </a:rPr>
              <a:t> </a:t>
            </a:r>
            <a:r>
              <a:rPr lang="zh-CN" altLang="en-GB" sz="2400">
                <a:ea typeface="宋体" pitchFamily="2" charset="-122"/>
              </a:rPr>
              <a:t>， </a:t>
            </a:r>
            <a:r>
              <a:rPr lang="en-GB" altLang="zh-CN" sz="2400" i="1">
                <a:ea typeface="宋体" pitchFamily="2" charset="-122"/>
              </a:rPr>
              <a:t>finishTn</a:t>
            </a:r>
            <a:r>
              <a:rPr lang="en-GB" altLang="zh-CN" sz="2400">
                <a:ea typeface="宋体" pitchFamily="2" charset="-122"/>
              </a:rPr>
              <a:t> = T</a:t>
            </a:r>
            <a:r>
              <a:rPr lang="en-GB" altLang="zh-CN" sz="2400" baseline="-25000">
                <a:ea typeface="宋体" pitchFamily="2" charset="-122"/>
              </a:rPr>
              <a:t>3</a:t>
            </a:r>
            <a:r>
              <a:rPr lang="zh-CN" altLang="en-GB" sz="2400">
                <a:ea typeface="宋体" pitchFamily="2" charset="-122"/>
              </a:rPr>
              <a:t>，在向后验证中，</a:t>
            </a:r>
            <a:r>
              <a:rPr lang="en-GB" altLang="zh-CN" sz="2400">
                <a:ea typeface="宋体" pitchFamily="2" charset="-122"/>
              </a:rPr>
              <a:t> </a:t>
            </a:r>
            <a:r>
              <a:rPr lang="en-GB" altLang="zh-CN" sz="2400" i="1">
                <a:ea typeface="宋体" pitchFamily="2" charset="-122"/>
              </a:rPr>
              <a:t>T</a:t>
            </a:r>
            <a:r>
              <a:rPr lang="en-GB" altLang="zh-CN" sz="2400" baseline="-25000">
                <a:ea typeface="宋体" pitchFamily="2" charset="-122"/>
              </a:rPr>
              <a:t>v</a:t>
            </a:r>
            <a:r>
              <a:rPr lang="en-GB" altLang="zh-CN" sz="2400">
                <a:ea typeface="宋体" pitchFamily="2" charset="-122"/>
              </a:rPr>
              <a:t> </a:t>
            </a:r>
            <a:r>
              <a:rPr lang="zh-CN" altLang="en-GB" sz="2400">
                <a:ea typeface="宋体" pitchFamily="2" charset="-122"/>
              </a:rPr>
              <a:t>的读集合必须与</a:t>
            </a:r>
            <a:r>
              <a:rPr lang="en-GB" altLang="zh-CN" sz="2400">
                <a:ea typeface="宋体" pitchFamily="2" charset="-122"/>
              </a:rPr>
              <a:t> </a:t>
            </a:r>
            <a:r>
              <a:rPr lang="en-GB" altLang="zh-CN" sz="2400" i="1">
                <a:ea typeface="宋体" pitchFamily="2" charset="-122"/>
              </a:rPr>
              <a:t>T</a:t>
            </a:r>
            <a:r>
              <a:rPr lang="en-GB" altLang="zh-CN" sz="2400" baseline="-25000">
                <a:ea typeface="宋体" pitchFamily="2" charset="-122"/>
              </a:rPr>
              <a:t>2</a:t>
            </a:r>
            <a:r>
              <a:rPr lang="en-GB" altLang="zh-CN" sz="2400">
                <a:ea typeface="宋体" pitchFamily="2" charset="-122"/>
              </a:rPr>
              <a:t> </a:t>
            </a:r>
            <a:r>
              <a:rPr lang="zh-CN" altLang="en-GB" sz="2400">
                <a:ea typeface="宋体" pitchFamily="2" charset="-122"/>
              </a:rPr>
              <a:t>和 </a:t>
            </a:r>
            <a:r>
              <a:rPr lang="en-GB" altLang="zh-CN" sz="2400" i="1">
                <a:ea typeface="宋体" pitchFamily="2" charset="-122"/>
              </a:rPr>
              <a:t>T</a:t>
            </a:r>
            <a:r>
              <a:rPr lang="en-GB" altLang="zh-CN" sz="2400" baseline="-25000">
                <a:ea typeface="宋体" pitchFamily="2" charset="-122"/>
              </a:rPr>
              <a:t>3</a:t>
            </a:r>
            <a:r>
              <a:rPr lang="zh-CN" altLang="en-GB" sz="2400">
                <a:ea typeface="宋体" pitchFamily="2" charset="-122"/>
              </a:rPr>
              <a:t>的写集合比较</a:t>
            </a:r>
          </a:p>
          <a:p>
            <a:pPr>
              <a:lnSpc>
                <a:spcPct val="90000"/>
              </a:lnSpc>
            </a:pPr>
            <a:r>
              <a:rPr lang="zh-CN" altLang="en-GB" sz="2400">
                <a:ea typeface="宋体" pitchFamily="2" charset="-122"/>
              </a:rPr>
              <a:t>解决冲突的仅有办法是放弃</a:t>
            </a:r>
            <a:r>
              <a:rPr lang="en-GB" altLang="zh-CN" sz="2400">
                <a:ea typeface="宋体" pitchFamily="2" charset="-122"/>
              </a:rPr>
              <a:t> </a:t>
            </a:r>
            <a:r>
              <a:rPr lang="en-GB" altLang="zh-CN" sz="2400" i="1">
                <a:ea typeface="宋体" pitchFamily="2" charset="-122"/>
              </a:rPr>
              <a:t>T</a:t>
            </a:r>
            <a:r>
              <a:rPr lang="en-GB" altLang="zh-CN" sz="2400" i="1" baseline="-25000">
                <a:ea typeface="宋体" pitchFamily="2" charset="-122"/>
              </a:rPr>
              <a:t>v</a:t>
            </a:r>
          </a:p>
          <a:p>
            <a:pPr>
              <a:lnSpc>
                <a:spcPct val="90000"/>
              </a:lnSpc>
            </a:pPr>
            <a:r>
              <a:rPr kumimoji="0" lang="zh-CN" altLang="en-GB" sz="2400" b="1">
                <a:ea typeface="宋体" pitchFamily="2" charset="-122"/>
              </a:rPr>
              <a:t>只写事务总能通过验证</a:t>
            </a:r>
            <a:endParaRPr kumimoji="0" lang="en-GB" altLang="zh-CN" sz="2400" b="1">
              <a:ea typeface="宋体" pitchFamily="2" charset="-122"/>
            </a:endParaRPr>
          </a:p>
        </p:txBody>
      </p:sp>
      <p:sp>
        <p:nvSpPr>
          <p:cNvPr id="61454" name="Rectangle 14"/>
          <p:cNvSpPr>
            <a:spLocks noChangeArrowheads="1"/>
          </p:cNvSpPr>
          <p:nvPr/>
        </p:nvSpPr>
        <p:spPr bwMode="auto">
          <a:xfrm>
            <a:off x="508000" y="1098550"/>
            <a:ext cx="8724900" cy="239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30000"/>
              </a:spcBef>
              <a:buClrTx/>
              <a:buFontTx/>
              <a:buNone/>
            </a:pPr>
            <a:r>
              <a:rPr kumimoji="0" lang="zh-CN" altLang="en-GB" sz="2400">
                <a:latin typeface="Times" pitchFamily="18" charset="0"/>
                <a:ea typeface="宋体" pitchFamily="2" charset="-122"/>
              </a:rPr>
              <a:t>事务 </a:t>
            </a:r>
            <a:r>
              <a:rPr kumimoji="0" lang="en-GB" altLang="zh-CN" sz="2400" i="1">
                <a:latin typeface="Times" pitchFamily="18" charset="0"/>
                <a:ea typeface="宋体" pitchFamily="2" charset="-122"/>
              </a:rPr>
              <a:t>T</a:t>
            </a:r>
            <a:r>
              <a:rPr kumimoji="0" lang="en-GB" altLang="zh-CN" sz="2400" i="1" baseline="-25000">
                <a:latin typeface="Times" pitchFamily="18" charset="0"/>
                <a:ea typeface="宋体" pitchFamily="2" charset="-122"/>
              </a:rPr>
              <a:t>v</a:t>
            </a:r>
            <a:r>
              <a:rPr kumimoji="0" lang="en-GB" altLang="zh-CN" sz="2400">
                <a:latin typeface="Times" pitchFamily="18" charset="0"/>
                <a:ea typeface="宋体" pitchFamily="2" charset="-122"/>
              </a:rPr>
              <a:t> </a:t>
            </a:r>
            <a:r>
              <a:rPr kumimoji="0" lang="zh-CN" altLang="en-GB" sz="2400">
                <a:latin typeface="Times" pitchFamily="18" charset="0"/>
                <a:ea typeface="宋体" pitchFamily="2" charset="-122"/>
              </a:rPr>
              <a:t>的向后验证	</a:t>
            </a:r>
          </a:p>
          <a:p>
            <a:pPr>
              <a:spcBef>
                <a:spcPct val="30000"/>
              </a:spcBef>
              <a:buClrTx/>
              <a:buFontTx/>
              <a:buNone/>
            </a:pPr>
            <a:r>
              <a:rPr kumimoji="0" lang="en-GB" altLang="zh-CN" sz="2400">
                <a:latin typeface="Times" pitchFamily="18" charset="0"/>
                <a:ea typeface="宋体" pitchFamily="2" charset="-122"/>
              </a:rPr>
              <a:t>	boolean valid = true;</a:t>
            </a:r>
          </a:p>
          <a:p>
            <a:pPr>
              <a:spcBef>
                <a:spcPct val="0"/>
              </a:spcBef>
              <a:buClrTx/>
              <a:buFontTx/>
              <a:buNone/>
            </a:pPr>
            <a:r>
              <a:rPr kumimoji="0" lang="en-GB" altLang="zh-CN" sz="2400">
                <a:latin typeface="Times" pitchFamily="18" charset="0"/>
                <a:ea typeface="宋体" pitchFamily="2" charset="-122"/>
              </a:rPr>
              <a:t>	for (int </a:t>
            </a:r>
            <a:r>
              <a:rPr kumimoji="0" lang="en-GB" altLang="zh-CN" sz="2400" i="1">
                <a:latin typeface="Times" pitchFamily="18" charset="0"/>
                <a:ea typeface="宋体" pitchFamily="2" charset="-122"/>
              </a:rPr>
              <a:t>T</a:t>
            </a:r>
            <a:r>
              <a:rPr kumimoji="0" lang="en-GB" altLang="zh-CN" sz="2400" i="1" baseline="-25000">
                <a:latin typeface="Times" pitchFamily="18" charset="0"/>
                <a:ea typeface="宋体" pitchFamily="2" charset="-122"/>
              </a:rPr>
              <a:t>i</a:t>
            </a:r>
            <a:r>
              <a:rPr kumimoji="0" lang="en-GB" altLang="zh-CN" sz="2400">
                <a:latin typeface="Times" pitchFamily="18" charset="0"/>
                <a:ea typeface="宋体" pitchFamily="2" charset="-122"/>
              </a:rPr>
              <a:t>  = </a:t>
            </a:r>
            <a:r>
              <a:rPr kumimoji="0" lang="en-GB" altLang="zh-CN" sz="2400" i="1">
                <a:latin typeface="Times" pitchFamily="18" charset="0"/>
                <a:ea typeface="宋体" pitchFamily="2" charset="-122"/>
              </a:rPr>
              <a:t>startTn</a:t>
            </a:r>
            <a:r>
              <a:rPr kumimoji="0" lang="en-GB" altLang="zh-CN" sz="2400">
                <a:latin typeface="Times" pitchFamily="18" charset="0"/>
                <a:ea typeface="宋体" pitchFamily="2" charset="-122"/>
              </a:rPr>
              <a:t>+1; </a:t>
            </a:r>
            <a:r>
              <a:rPr kumimoji="0" lang="en-GB" altLang="zh-CN" sz="2400" i="1">
                <a:latin typeface="Times" pitchFamily="18" charset="0"/>
                <a:ea typeface="宋体" pitchFamily="2" charset="-122"/>
              </a:rPr>
              <a:t>T</a:t>
            </a:r>
            <a:r>
              <a:rPr kumimoji="0" lang="en-GB" altLang="zh-CN" sz="2400" i="1" baseline="-25000">
                <a:latin typeface="Times" pitchFamily="18" charset="0"/>
                <a:ea typeface="宋体" pitchFamily="2" charset="-122"/>
              </a:rPr>
              <a:t>i</a:t>
            </a:r>
            <a:r>
              <a:rPr kumimoji="0" lang="en-GB" altLang="zh-CN" sz="2400">
                <a:latin typeface="Times" pitchFamily="18" charset="0"/>
                <a:ea typeface="宋体" pitchFamily="2" charset="-122"/>
              </a:rPr>
              <a:t> &lt;= </a:t>
            </a:r>
            <a:r>
              <a:rPr kumimoji="0" lang="en-GB" altLang="zh-CN" sz="2400" i="1">
                <a:latin typeface="Times" pitchFamily="18" charset="0"/>
                <a:ea typeface="宋体" pitchFamily="2" charset="-122"/>
              </a:rPr>
              <a:t>finishTn</a:t>
            </a:r>
            <a:r>
              <a:rPr kumimoji="0" lang="en-GB" altLang="zh-CN" sz="2400">
                <a:latin typeface="Times" pitchFamily="18" charset="0"/>
                <a:ea typeface="宋体" pitchFamily="2" charset="-122"/>
              </a:rPr>
              <a:t>; </a:t>
            </a:r>
            <a:r>
              <a:rPr kumimoji="0" lang="en-GB" altLang="zh-CN" sz="2400" i="1">
                <a:latin typeface="Times" pitchFamily="18" charset="0"/>
                <a:ea typeface="宋体" pitchFamily="2" charset="-122"/>
              </a:rPr>
              <a:t>T</a:t>
            </a:r>
            <a:r>
              <a:rPr kumimoji="0" lang="en-GB" altLang="zh-CN" sz="2400" i="1" baseline="-25000">
                <a:latin typeface="Times" pitchFamily="18" charset="0"/>
                <a:ea typeface="宋体" pitchFamily="2" charset="-122"/>
              </a:rPr>
              <a:t>i</a:t>
            </a:r>
            <a:r>
              <a:rPr kumimoji="0" lang="en-GB" altLang="zh-CN" sz="2400">
                <a:latin typeface="Times" pitchFamily="18" charset="0"/>
                <a:ea typeface="宋体" pitchFamily="2" charset="-122"/>
              </a:rPr>
              <a:t>++){</a:t>
            </a:r>
          </a:p>
          <a:p>
            <a:pPr>
              <a:spcBef>
                <a:spcPct val="0"/>
              </a:spcBef>
              <a:buClrTx/>
              <a:buFontTx/>
              <a:buNone/>
            </a:pPr>
            <a:r>
              <a:rPr kumimoji="0" lang="en-GB" altLang="zh-CN" sz="2400">
                <a:latin typeface="Times" pitchFamily="18" charset="0"/>
                <a:ea typeface="宋体" pitchFamily="2" charset="-122"/>
              </a:rPr>
              <a:t>		if (read set of </a:t>
            </a:r>
            <a:r>
              <a:rPr kumimoji="0" lang="en-GB" altLang="zh-CN" sz="2400" i="1">
                <a:latin typeface="Times" pitchFamily="18" charset="0"/>
                <a:ea typeface="宋体" pitchFamily="2" charset="-122"/>
              </a:rPr>
              <a:t>T</a:t>
            </a:r>
            <a:r>
              <a:rPr kumimoji="0" lang="en-GB" altLang="zh-CN" sz="2400" i="1" baseline="-25000">
                <a:latin typeface="Times" pitchFamily="18" charset="0"/>
                <a:ea typeface="宋体" pitchFamily="2" charset="-122"/>
              </a:rPr>
              <a:t>v</a:t>
            </a:r>
            <a:r>
              <a:rPr kumimoji="0" lang="en-GB" altLang="zh-CN" sz="2400">
                <a:latin typeface="Times" pitchFamily="18" charset="0"/>
                <a:ea typeface="宋体" pitchFamily="2" charset="-122"/>
              </a:rPr>
              <a:t> intersects write set of </a:t>
            </a:r>
            <a:r>
              <a:rPr kumimoji="0" lang="en-GB" altLang="zh-CN" sz="2400" i="1">
                <a:latin typeface="Times" pitchFamily="18" charset="0"/>
                <a:ea typeface="宋体" pitchFamily="2" charset="-122"/>
              </a:rPr>
              <a:t>T</a:t>
            </a:r>
            <a:r>
              <a:rPr kumimoji="0" lang="en-GB" altLang="zh-CN" sz="2400" i="1" baseline="-25000">
                <a:latin typeface="Times" pitchFamily="18" charset="0"/>
                <a:ea typeface="宋体" pitchFamily="2" charset="-122"/>
              </a:rPr>
              <a:t>i</a:t>
            </a:r>
            <a:r>
              <a:rPr kumimoji="0" lang="en-GB" altLang="zh-CN" sz="2400">
                <a:latin typeface="Times" pitchFamily="18" charset="0"/>
                <a:ea typeface="宋体" pitchFamily="2" charset="-122"/>
              </a:rPr>
              <a:t>) valid = false;</a:t>
            </a:r>
          </a:p>
          <a:p>
            <a:pPr>
              <a:spcBef>
                <a:spcPct val="0"/>
              </a:spcBef>
              <a:buClrTx/>
              <a:buFontTx/>
              <a:buNone/>
            </a:pPr>
            <a:r>
              <a:rPr kumimoji="0" lang="en-GB" altLang="zh-CN" sz="2400">
                <a:latin typeface="Times" pitchFamily="18" charset="0"/>
                <a:ea typeface="宋体" pitchFamily="2" charset="-122"/>
              </a:rPr>
              <a:t>	}</a:t>
            </a:r>
          </a:p>
          <a:p>
            <a:pPr>
              <a:spcBef>
                <a:spcPct val="0"/>
              </a:spcBef>
              <a:buClrTx/>
              <a:buFontTx/>
              <a:buNone/>
            </a:pPr>
            <a:endParaRPr kumimoji="0" lang="zh-CN" altLang="en-GB" sz="2400">
              <a:latin typeface="Times" pitchFamily="18" charset="0"/>
              <a:ea typeface="宋体" pitchFamily="2" charset="-122"/>
            </a:endParaRPr>
          </a:p>
        </p:txBody>
      </p:sp>
      <p:sp>
        <p:nvSpPr>
          <p:cNvPr id="61455" name="Rectangle 15"/>
          <p:cNvSpPr>
            <a:spLocks noChangeArrowheads="1"/>
          </p:cNvSpPr>
          <p:nvPr/>
        </p:nvSpPr>
        <p:spPr bwMode="auto">
          <a:xfrm>
            <a:off x="1801813" y="2974975"/>
            <a:ext cx="688975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latin typeface="Times" pitchFamily="18" charset="0"/>
                <a:ea typeface="宋体" pitchFamily="2" charset="-122"/>
              </a:rPr>
              <a:t>为了实现这个算法，要保留最近提交事务的写集合</a:t>
            </a:r>
            <a:endParaRPr kumimoji="0" lang="en-GB" altLang="zh-CN" sz="2400">
              <a:latin typeface="Times" pitchFamily="18" charset="0"/>
              <a:ea typeface="宋体"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GB">
                <a:ea typeface="宋体" pitchFamily="2" charset="-122"/>
              </a:rPr>
              <a:t>事务的向前验证</a:t>
            </a:r>
            <a:endParaRPr lang="zh-CN" altLang="en-US">
              <a:ea typeface="宋体" pitchFamily="2" charset="-122"/>
            </a:endParaRPr>
          </a:p>
        </p:txBody>
      </p:sp>
      <p:grpSp>
        <p:nvGrpSpPr>
          <p:cNvPr id="62467" name="Group 3"/>
          <p:cNvGrpSpPr>
            <a:grpSpLocks/>
          </p:cNvGrpSpPr>
          <p:nvPr/>
        </p:nvGrpSpPr>
        <p:grpSpPr bwMode="auto">
          <a:xfrm>
            <a:off x="465138" y="1185863"/>
            <a:ext cx="8443912" cy="3265487"/>
            <a:chOff x="382" y="1235"/>
            <a:chExt cx="5319" cy="2057"/>
          </a:xfrm>
        </p:grpSpPr>
        <p:sp>
          <p:nvSpPr>
            <p:cNvPr id="62469" name="Rectangle 4"/>
            <p:cNvSpPr>
              <a:spLocks noChangeArrowheads="1"/>
            </p:cNvSpPr>
            <p:nvPr/>
          </p:nvSpPr>
          <p:spPr bwMode="auto">
            <a:xfrm>
              <a:off x="5223" y="2473"/>
              <a:ext cx="309" cy="9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70" name="Rectangle 5"/>
            <p:cNvSpPr>
              <a:spLocks noChangeArrowheads="1"/>
            </p:cNvSpPr>
            <p:nvPr/>
          </p:nvSpPr>
          <p:spPr bwMode="auto">
            <a:xfrm>
              <a:off x="5223" y="2473"/>
              <a:ext cx="323" cy="112"/>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71" name="Rectangle 6"/>
            <p:cNvSpPr>
              <a:spLocks noChangeArrowheads="1"/>
            </p:cNvSpPr>
            <p:nvPr/>
          </p:nvSpPr>
          <p:spPr bwMode="auto">
            <a:xfrm>
              <a:off x="4015" y="2178"/>
              <a:ext cx="323" cy="9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72" name="Rectangle 7"/>
            <p:cNvSpPr>
              <a:spLocks noChangeArrowheads="1"/>
            </p:cNvSpPr>
            <p:nvPr/>
          </p:nvSpPr>
          <p:spPr bwMode="auto">
            <a:xfrm>
              <a:off x="4015" y="2178"/>
              <a:ext cx="337" cy="112"/>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73" name="Rectangle 8"/>
            <p:cNvSpPr>
              <a:spLocks noChangeArrowheads="1"/>
            </p:cNvSpPr>
            <p:nvPr/>
          </p:nvSpPr>
          <p:spPr bwMode="auto">
            <a:xfrm>
              <a:off x="3368" y="2178"/>
              <a:ext cx="661" cy="9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74" name="Rectangle 9"/>
            <p:cNvSpPr>
              <a:spLocks noChangeArrowheads="1"/>
            </p:cNvSpPr>
            <p:nvPr/>
          </p:nvSpPr>
          <p:spPr bwMode="auto">
            <a:xfrm>
              <a:off x="3368" y="2178"/>
              <a:ext cx="675" cy="112"/>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75" name="Rectangle 10"/>
            <p:cNvSpPr>
              <a:spLocks noChangeArrowheads="1"/>
            </p:cNvSpPr>
            <p:nvPr/>
          </p:nvSpPr>
          <p:spPr bwMode="auto">
            <a:xfrm>
              <a:off x="3481" y="1883"/>
              <a:ext cx="323" cy="9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76" name="Rectangle 11"/>
            <p:cNvSpPr>
              <a:spLocks noChangeArrowheads="1"/>
            </p:cNvSpPr>
            <p:nvPr/>
          </p:nvSpPr>
          <p:spPr bwMode="auto">
            <a:xfrm>
              <a:off x="3481" y="1883"/>
              <a:ext cx="337" cy="112"/>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77" name="Rectangle 12"/>
            <p:cNvSpPr>
              <a:spLocks noChangeArrowheads="1"/>
            </p:cNvSpPr>
            <p:nvPr/>
          </p:nvSpPr>
          <p:spPr bwMode="auto">
            <a:xfrm>
              <a:off x="2848" y="1883"/>
              <a:ext cx="633" cy="9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78" name="Rectangle 13"/>
            <p:cNvSpPr>
              <a:spLocks noChangeArrowheads="1"/>
            </p:cNvSpPr>
            <p:nvPr/>
          </p:nvSpPr>
          <p:spPr bwMode="auto">
            <a:xfrm>
              <a:off x="2848" y="1883"/>
              <a:ext cx="647" cy="112"/>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79" name="Rectangle 14"/>
            <p:cNvSpPr>
              <a:spLocks noChangeArrowheads="1"/>
            </p:cNvSpPr>
            <p:nvPr/>
          </p:nvSpPr>
          <p:spPr bwMode="auto">
            <a:xfrm>
              <a:off x="2342" y="1559"/>
              <a:ext cx="225" cy="9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80" name="Rectangle 15"/>
            <p:cNvSpPr>
              <a:spLocks noChangeArrowheads="1"/>
            </p:cNvSpPr>
            <p:nvPr/>
          </p:nvSpPr>
          <p:spPr bwMode="auto">
            <a:xfrm>
              <a:off x="2342" y="1559"/>
              <a:ext cx="239" cy="113"/>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81" name="Rectangle 16"/>
            <p:cNvSpPr>
              <a:spLocks noChangeArrowheads="1"/>
            </p:cNvSpPr>
            <p:nvPr/>
          </p:nvSpPr>
          <p:spPr bwMode="auto">
            <a:xfrm>
              <a:off x="1879" y="1559"/>
              <a:ext cx="463" cy="99"/>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82" name="Rectangle 17"/>
            <p:cNvSpPr>
              <a:spLocks noChangeArrowheads="1"/>
            </p:cNvSpPr>
            <p:nvPr/>
          </p:nvSpPr>
          <p:spPr bwMode="auto">
            <a:xfrm>
              <a:off x="1879" y="1559"/>
              <a:ext cx="477" cy="113"/>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83" name="Rectangle 18"/>
            <p:cNvSpPr>
              <a:spLocks noChangeArrowheads="1"/>
            </p:cNvSpPr>
            <p:nvPr/>
          </p:nvSpPr>
          <p:spPr bwMode="auto">
            <a:xfrm>
              <a:off x="4766" y="1608"/>
              <a:ext cx="7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较早提交的事务</a:t>
              </a:r>
              <a:endParaRPr kumimoji="0" lang="zh-CN" altLang="zh-CN" sz="2400">
                <a:latin typeface="Times" pitchFamily="18" charset="0"/>
                <a:ea typeface="宋体" pitchFamily="2" charset="-122"/>
              </a:endParaRPr>
            </a:p>
          </p:txBody>
        </p:sp>
        <p:sp>
          <p:nvSpPr>
            <p:cNvPr id="62484" name="Rectangle 19"/>
            <p:cNvSpPr>
              <a:spLocks noChangeArrowheads="1"/>
            </p:cNvSpPr>
            <p:nvPr/>
          </p:nvSpPr>
          <p:spPr bwMode="auto">
            <a:xfrm>
              <a:off x="1014" y="1235"/>
              <a:ext cx="4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工作阶段</a:t>
              </a:r>
              <a:endParaRPr kumimoji="0" lang="zh-CN" altLang="en-GB" sz="2400">
                <a:latin typeface="Times" pitchFamily="18" charset="0"/>
                <a:ea typeface="宋体" pitchFamily="2" charset="-122"/>
              </a:endParaRPr>
            </a:p>
          </p:txBody>
        </p:sp>
        <p:sp>
          <p:nvSpPr>
            <p:cNvPr id="62485" name="Rectangle 20"/>
            <p:cNvSpPr>
              <a:spLocks noChangeArrowheads="1"/>
            </p:cNvSpPr>
            <p:nvPr/>
          </p:nvSpPr>
          <p:spPr bwMode="auto">
            <a:xfrm>
              <a:off x="1773" y="1235"/>
              <a:ext cx="4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验证阶段</a:t>
              </a:r>
              <a:endParaRPr kumimoji="0" lang="zh-CN" altLang="en-GB" sz="2400">
                <a:latin typeface="Times" pitchFamily="18" charset="0"/>
                <a:ea typeface="宋体" pitchFamily="2" charset="-122"/>
              </a:endParaRPr>
            </a:p>
          </p:txBody>
        </p:sp>
        <p:sp>
          <p:nvSpPr>
            <p:cNvPr id="62486" name="Rectangle 21"/>
            <p:cNvSpPr>
              <a:spLocks noChangeArrowheads="1"/>
            </p:cNvSpPr>
            <p:nvPr/>
          </p:nvSpPr>
          <p:spPr bwMode="auto">
            <a:xfrm>
              <a:off x="2377" y="1235"/>
              <a:ext cx="4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更新阶段</a:t>
              </a:r>
              <a:endParaRPr kumimoji="0" lang="zh-CN" altLang="en-GB" sz="2400">
                <a:latin typeface="Times" pitchFamily="18" charset="0"/>
                <a:ea typeface="宋体" pitchFamily="2" charset="-122"/>
              </a:endParaRPr>
            </a:p>
          </p:txBody>
        </p:sp>
        <p:sp>
          <p:nvSpPr>
            <p:cNvPr id="62487" name="Rectangle 22"/>
            <p:cNvSpPr>
              <a:spLocks noChangeArrowheads="1"/>
            </p:cNvSpPr>
            <p:nvPr/>
          </p:nvSpPr>
          <p:spPr bwMode="auto">
            <a:xfrm>
              <a:off x="586" y="1545"/>
              <a:ext cx="1293" cy="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88" name="Rectangle 23"/>
            <p:cNvSpPr>
              <a:spLocks noChangeArrowheads="1"/>
            </p:cNvSpPr>
            <p:nvPr/>
          </p:nvSpPr>
          <p:spPr bwMode="auto">
            <a:xfrm>
              <a:off x="586" y="1545"/>
              <a:ext cx="1307" cy="127"/>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89" name="Line 24"/>
            <p:cNvSpPr>
              <a:spLocks noChangeShapeType="1"/>
            </p:cNvSpPr>
            <p:nvPr/>
          </p:nvSpPr>
          <p:spPr bwMode="auto">
            <a:xfrm>
              <a:off x="1977" y="1391"/>
              <a:ext cx="1" cy="16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90" name="Line 25"/>
            <p:cNvSpPr>
              <a:spLocks noChangeShapeType="1"/>
            </p:cNvSpPr>
            <p:nvPr/>
          </p:nvSpPr>
          <p:spPr bwMode="auto">
            <a:xfrm>
              <a:off x="2483" y="1391"/>
              <a:ext cx="1" cy="16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91" name="Line 26"/>
            <p:cNvSpPr>
              <a:spLocks noChangeShapeType="1"/>
            </p:cNvSpPr>
            <p:nvPr/>
          </p:nvSpPr>
          <p:spPr bwMode="auto">
            <a:xfrm>
              <a:off x="1134" y="1377"/>
              <a:ext cx="1" cy="182"/>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92" name="Rectangle 27"/>
            <p:cNvSpPr>
              <a:spLocks noChangeArrowheads="1"/>
            </p:cNvSpPr>
            <p:nvPr/>
          </p:nvSpPr>
          <p:spPr bwMode="auto">
            <a:xfrm>
              <a:off x="382" y="1544"/>
              <a:ext cx="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2493" name="Rectangle 28"/>
            <p:cNvSpPr>
              <a:spLocks noChangeArrowheads="1"/>
            </p:cNvSpPr>
            <p:nvPr/>
          </p:nvSpPr>
          <p:spPr bwMode="auto">
            <a:xfrm>
              <a:off x="450" y="1595"/>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62494" name="Rectangle 29"/>
            <p:cNvSpPr>
              <a:spLocks noChangeArrowheads="1"/>
            </p:cNvSpPr>
            <p:nvPr/>
          </p:nvSpPr>
          <p:spPr bwMode="auto">
            <a:xfrm>
              <a:off x="3270" y="3119"/>
              <a:ext cx="2417"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95" name="Rectangle 30"/>
            <p:cNvSpPr>
              <a:spLocks noChangeArrowheads="1"/>
            </p:cNvSpPr>
            <p:nvPr/>
          </p:nvSpPr>
          <p:spPr bwMode="auto">
            <a:xfrm>
              <a:off x="3270" y="3119"/>
              <a:ext cx="2431" cy="113"/>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96" name="Rectangle 31"/>
            <p:cNvSpPr>
              <a:spLocks noChangeArrowheads="1"/>
            </p:cNvSpPr>
            <p:nvPr/>
          </p:nvSpPr>
          <p:spPr bwMode="auto">
            <a:xfrm>
              <a:off x="1794" y="2880"/>
              <a:ext cx="3893"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97" name="Rectangle 32"/>
            <p:cNvSpPr>
              <a:spLocks noChangeArrowheads="1"/>
            </p:cNvSpPr>
            <p:nvPr/>
          </p:nvSpPr>
          <p:spPr bwMode="auto">
            <a:xfrm>
              <a:off x="1794" y="2880"/>
              <a:ext cx="3907" cy="113"/>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98" name="Rectangle 33"/>
            <p:cNvSpPr>
              <a:spLocks noChangeArrowheads="1"/>
            </p:cNvSpPr>
            <p:nvPr/>
          </p:nvSpPr>
          <p:spPr bwMode="auto">
            <a:xfrm>
              <a:off x="2722" y="2473"/>
              <a:ext cx="2009"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99" name="Rectangle 34"/>
            <p:cNvSpPr>
              <a:spLocks noChangeArrowheads="1"/>
            </p:cNvSpPr>
            <p:nvPr/>
          </p:nvSpPr>
          <p:spPr bwMode="auto">
            <a:xfrm>
              <a:off x="2722" y="2473"/>
              <a:ext cx="2023"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500" name="Rectangle 35"/>
            <p:cNvSpPr>
              <a:spLocks noChangeArrowheads="1"/>
            </p:cNvSpPr>
            <p:nvPr/>
          </p:nvSpPr>
          <p:spPr bwMode="auto">
            <a:xfrm>
              <a:off x="4577" y="2473"/>
              <a:ext cx="646" cy="9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501" name="Rectangle 36"/>
            <p:cNvSpPr>
              <a:spLocks noChangeArrowheads="1"/>
            </p:cNvSpPr>
            <p:nvPr/>
          </p:nvSpPr>
          <p:spPr bwMode="auto">
            <a:xfrm>
              <a:off x="4577" y="2473"/>
              <a:ext cx="660" cy="112"/>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502" name="Rectangle 37"/>
            <p:cNvSpPr>
              <a:spLocks noChangeArrowheads="1"/>
            </p:cNvSpPr>
            <p:nvPr/>
          </p:nvSpPr>
          <p:spPr bwMode="auto">
            <a:xfrm>
              <a:off x="2490" y="2472"/>
              <a:ext cx="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2503" name="Rectangle 38"/>
            <p:cNvSpPr>
              <a:spLocks noChangeArrowheads="1"/>
            </p:cNvSpPr>
            <p:nvPr/>
          </p:nvSpPr>
          <p:spPr bwMode="auto">
            <a:xfrm>
              <a:off x="2558" y="2514"/>
              <a:ext cx="5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latin typeface="Times" pitchFamily="18" charset="0"/>
                  <a:ea typeface="宋体" pitchFamily="2" charset="-122"/>
                </a:rPr>
                <a:t>v</a:t>
              </a:r>
              <a:endParaRPr kumimoji="0" lang="en-GB" altLang="zh-CN" sz="2400">
                <a:latin typeface="Times" pitchFamily="18" charset="0"/>
                <a:ea typeface="宋体" pitchFamily="2" charset="-122"/>
              </a:endParaRPr>
            </a:p>
          </p:txBody>
        </p:sp>
        <p:sp>
          <p:nvSpPr>
            <p:cNvPr id="62504" name="Rectangle 39"/>
            <p:cNvSpPr>
              <a:spLocks noChangeArrowheads="1"/>
            </p:cNvSpPr>
            <p:nvPr/>
          </p:nvSpPr>
          <p:spPr bwMode="auto">
            <a:xfrm>
              <a:off x="663" y="2373"/>
              <a:ext cx="7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正在验证的事务</a:t>
              </a:r>
            </a:p>
          </p:txBody>
        </p:sp>
        <p:sp>
          <p:nvSpPr>
            <p:cNvPr id="62505" name="Rectangle 40"/>
            <p:cNvSpPr>
              <a:spLocks noChangeArrowheads="1"/>
            </p:cNvSpPr>
            <p:nvPr/>
          </p:nvSpPr>
          <p:spPr bwMode="auto">
            <a:xfrm>
              <a:off x="1120" y="1883"/>
              <a:ext cx="1728"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506" name="Rectangle 41"/>
            <p:cNvSpPr>
              <a:spLocks noChangeArrowheads="1"/>
            </p:cNvSpPr>
            <p:nvPr/>
          </p:nvSpPr>
          <p:spPr bwMode="auto">
            <a:xfrm>
              <a:off x="1120" y="1883"/>
              <a:ext cx="1742"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507" name="Rectangle 42"/>
            <p:cNvSpPr>
              <a:spLocks noChangeArrowheads="1"/>
            </p:cNvSpPr>
            <p:nvPr/>
          </p:nvSpPr>
          <p:spPr bwMode="auto">
            <a:xfrm>
              <a:off x="2848" y="1883"/>
              <a:ext cx="647"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508" name="Rectangle 43"/>
            <p:cNvSpPr>
              <a:spLocks noChangeArrowheads="1"/>
            </p:cNvSpPr>
            <p:nvPr/>
          </p:nvSpPr>
          <p:spPr bwMode="auto">
            <a:xfrm>
              <a:off x="3481" y="1883"/>
              <a:ext cx="337"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509" name="Rectangle 44"/>
            <p:cNvSpPr>
              <a:spLocks noChangeArrowheads="1"/>
            </p:cNvSpPr>
            <p:nvPr/>
          </p:nvSpPr>
          <p:spPr bwMode="auto">
            <a:xfrm>
              <a:off x="902" y="1839"/>
              <a:ext cx="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2510" name="Rectangle 45"/>
            <p:cNvSpPr>
              <a:spLocks noChangeArrowheads="1"/>
            </p:cNvSpPr>
            <p:nvPr/>
          </p:nvSpPr>
          <p:spPr bwMode="auto">
            <a:xfrm>
              <a:off x="970" y="1890"/>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62511" name="Rectangle 46"/>
            <p:cNvSpPr>
              <a:spLocks noChangeArrowheads="1"/>
            </p:cNvSpPr>
            <p:nvPr/>
          </p:nvSpPr>
          <p:spPr bwMode="auto">
            <a:xfrm>
              <a:off x="1780" y="2178"/>
              <a:ext cx="1588"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512" name="Rectangle 47"/>
            <p:cNvSpPr>
              <a:spLocks noChangeArrowheads="1"/>
            </p:cNvSpPr>
            <p:nvPr/>
          </p:nvSpPr>
          <p:spPr bwMode="auto">
            <a:xfrm>
              <a:off x="1780" y="2178"/>
              <a:ext cx="1602"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513" name="Rectangle 48"/>
            <p:cNvSpPr>
              <a:spLocks noChangeArrowheads="1"/>
            </p:cNvSpPr>
            <p:nvPr/>
          </p:nvSpPr>
          <p:spPr bwMode="auto">
            <a:xfrm>
              <a:off x="4029" y="2178"/>
              <a:ext cx="323"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514" name="Rectangle 49"/>
            <p:cNvSpPr>
              <a:spLocks noChangeArrowheads="1"/>
            </p:cNvSpPr>
            <p:nvPr/>
          </p:nvSpPr>
          <p:spPr bwMode="auto">
            <a:xfrm>
              <a:off x="1548" y="2134"/>
              <a:ext cx="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2515" name="Rectangle 50"/>
            <p:cNvSpPr>
              <a:spLocks noChangeArrowheads="1"/>
            </p:cNvSpPr>
            <p:nvPr/>
          </p:nvSpPr>
          <p:spPr bwMode="auto">
            <a:xfrm>
              <a:off x="1617" y="2186"/>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3</a:t>
              </a:r>
              <a:endParaRPr kumimoji="0" lang="zh-CN" altLang="en-GB" sz="2400">
                <a:latin typeface="Times" pitchFamily="18" charset="0"/>
                <a:ea typeface="宋体" pitchFamily="2" charset="-122"/>
              </a:endParaRPr>
            </a:p>
          </p:txBody>
        </p:sp>
        <p:sp>
          <p:nvSpPr>
            <p:cNvPr id="62516" name="Line 51"/>
            <p:cNvSpPr>
              <a:spLocks noChangeShapeType="1"/>
            </p:cNvSpPr>
            <p:nvPr/>
          </p:nvSpPr>
          <p:spPr bwMode="auto">
            <a:xfrm>
              <a:off x="1626" y="2515"/>
              <a:ext cx="716"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17" name="Rectangle 52"/>
            <p:cNvSpPr>
              <a:spLocks noChangeArrowheads="1"/>
            </p:cNvSpPr>
            <p:nvPr/>
          </p:nvSpPr>
          <p:spPr bwMode="auto">
            <a:xfrm>
              <a:off x="613" y="3042"/>
              <a:ext cx="7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以后的活动事务</a:t>
              </a:r>
              <a:endParaRPr kumimoji="0" lang="zh-CN" altLang="zh-CN" sz="2400">
                <a:latin typeface="Times" pitchFamily="18" charset="0"/>
                <a:ea typeface="宋体" pitchFamily="2" charset="-122"/>
              </a:endParaRPr>
            </a:p>
          </p:txBody>
        </p:sp>
        <p:sp>
          <p:nvSpPr>
            <p:cNvPr id="62518" name="Line 53"/>
            <p:cNvSpPr>
              <a:spLocks noChangeShapeType="1"/>
            </p:cNvSpPr>
            <p:nvPr/>
          </p:nvSpPr>
          <p:spPr bwMode="auto">
            <a:xfrm>
              <a:off x="3186" y="1616"/>
              <a:ext cx="1531" cy="8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19" name="Line 54"/>
            <p:cNvSpPr>
              <a:spLocks noChangeShapeType="1"/>
            </p:cNvSpPr>
            <p:nvPr/>
          </p:nvSpPr>
          <p:spPr bwMode="auto">
            <a:xfrm flipV="1">
              <a:off x="4282" y="1784"/>
              <a:ext cx="435" cy="11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20" name="Line 55"/>
            <p:cNvSpPr>
              <a:spLocks noChangeShapeType="1"/>
            </p:cNvSpPr>
            <p:nvPr/>
          </p:nvSpPr>
          <p:spPr bwMode="auto">
            <a:xfrm flipV="1">
              <a:off x="4774" y="1868"/>
              <a:ext cx="168" cy="23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21" name="Line 56"/>
            <p:cNvSpPr>
              <a:spLocks noChangeShapeType="1"/>
            </p:cNvSpPr>
            <p:nvPr/>
          </p:nvSpPr>
          <p:spPr bwMode="auto">
            <a:xfrm flipV="1">
              <a:off x="1218" y="3035"/>
              <a:ext cx="295" cy="9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22" name="Line 57"/>
            <p:cNvSpPr>
              <a:spLocks noChangeShapeType="1"/>
            </p:cNvSpPr>
            <p:nvPr/>
          </p:nvSpPr>
          <p:spPr bwMode="auto">
            <a:xfrm flipV="1">
              <a:off x="1302" y="3176"/>
              <a:ext cx="1504" cy="56"/>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23" name="Rectangle 58"/>
            <p:cNvSpPr>
              <a:spLocks noChangeArrowheads="1"/>
            </p:cNvSpPr>
            <p:nvPr/>
          </p:nvSpPr>
          <p:spPr bwMode="auto">
            <a:xfrm>
              <a:off x="1370" y="2881"/>
              <a:ext cx="29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active</a:t>
              </a:r>
              <a:endParaRPr kumimoji="0" lang="en-GB" altLang="zh-CN" sz="2400">
                <a:latin typeface="Times" pitchFamily="18" charset="0"/>
                <a:ea typeface="宋体" pitchFamily="2" charset="-122"/>
              </a:endParaRPr>
            </a:p>
          </p:txBody>
        </p:sp>
        <p:sp>
          <p:nvSpPr>
            <p:cNvPr id="62524" name="Rectangle 59"/>
            <p:cNvSpPr>
              <a:spLocks noChangeArrowheads="1"/>
            </p:cNvSpPr>
            <p:nvPr/>
          </p:nvSpPr>
          <p:spPr bwMode="auto">
            <a:xfrm>
              <a:off x="1687" y="2938"/>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62525" name="Rectangle 60"/>
            <p:cNvSpPr>
              <a:spLocks noChangeArrowheads="1"/>
            </p:cNvSpPr>
            <p:nvPr/>
          </p:nvSpPr>
          <p:spPr bwMode="auto">
            <a:xfrm>
              <a:off x="2839" y="3128"/>
              <a:ext cx="29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active</a:t>
              </a:r>
              <a:endParaRPr kumimoji="0" lang="en-GB" altLang="zh-CN" sz="2400">
                <a:latin typeface="Times" pitchFamily="18" charset="0"/>
                <a:ea typeface="宋体" pitchFamily="2" charset="-122"/>
              </a:endParaRPr>
            </a:p>
          </p:txBody>
        </p:sp>
        <p:sp>
          <p:nvSpPr>
            <p:cNvPr id="62526" name="Rectangle 61"/>
            <p:cNvSpPr>
              <a:spLocks noChangeArrowheads="1"/>
            </p:cNvSpPr>
            <p:nvPr/>
          </p:nvSpPr>
          <p:spPr bwMode="auto">
            <a:xfrm>
              <a:off x="3149" y="3177"/>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62527" name="Rectangle 62"/>
            <p:cNvSpPr>
              <a:spLocks noChangeArrowheads="1"/>
            </p:cNvSpPr>
            <p:nvPr/>
          </p:nvSpPr>
          <p:spPr bwMode="auto">
            <a:xfrm>
              <a:off x="1879" y="1545"/>
              <a:ext cx="477" cy="127"/>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528" name="Rectangle 63"/>
            <p:cNvSpPr>
              <a:spLocks noChangeArrowheads="1"/>
            </p:cNvSpPr>
            <p:nvPr/>
          </p:nvSpPr>
          <p:spPr bwMode="auto">
            <a:xfrm>
              <a:off x="2342" y="1545"/>
              <a:ext cx="239" cy="127"/>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529" name="Rectangle 64"/>
            <p:cNvSpPr>
              <a:spLocks noChangeArrowheads="1"/>
            </p:cNvSpPr>
            <p:nvPr/>
          </p:nvSpPr>
          <p:spPr bwMode="auto">
            <a:xfrm>
              <a:off x="3354" y="2178"/>
              <a:ext cx="675"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530" name="Rectangle 65"/>
            <p:cNvSpPr>
              <a:spLocks noChangeArrowheads="1"/>
            </p:cNvSpPr>
            <p:nvPr/>
          </p:nvSpPr>
          <p:spPr bwMode="auto">
            <a:xfrm>
              <a:off x="4577" y="2473"/>
              <a:ext cx="660"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531" name="Rectangle 66"/>
            <p:cNvSpPr>
              <a:spLocks noChangeArrowheads="1"/>
            </p:cNvSpPr>
            <p:nvPr/>
          </p:nvSpPr>
          <p:spPr bwMode="auto">
            <a:xfrm>
              <a:off x="5223" y="2473"/>
              <a:ext cx="323"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sp>
        <p:nvSpPr>
          <p:cNvPr id="62468" name="Rectangle 67"/>
          <p:cNvSpPr>
            <a:spLocks noGrp="1" noChangeArrowheads="1"/>
          </p:cNvSpPr>
          <p:nvPr>
            <p:ph type="body" idx="1"/>
          </p:nvPr>
        </p:nvSpPr>
        <p:spPr>
          <a:xfrm>
            <a:off x="371475" y="4608513"/>
            <a:ext cx="9448800" cy="2130425"/>
          </a:xfrm>
          <a:noFill/>
        </p:spPr>
        <p:txBody>
          <a:bodyPr/>
          <a:lstStyle/>
          <a:p>
            <a:r>
              <a:rPr lang="zh-CN" altLang="en-GB" sz="2400">
                <a:ea typeface="宋体" pitchFamily="2" charset="-122"/>
              </a:rPr>
              <a:t>规则 </a:t>
            </a:r>
            <a:r>
              <a:rPr lang="en-GB" altLang="zh-CN" sz="2400">
                <a:ea typeface="宋体" pitchFamily="2" charset="-122"/>
              </a:rPr>
              <a:t>1 </a:t>
            </a:r>
            <a:r>
              <a:rPr lang="zh-CN" altLang="en-GB" sz="2400">
                <a:ea typeface="宋体" pitchFamily="2" charset="-122"/>
              </a:rPr>
              <a:t>：</a:t>
            </a:r>
            <a:r>
              <a:rPr lang="en-US" altLang="zh-CN" sz="2400">
                <a:ea typeface="宋体" pitchFamily="2" charset="-122"/>
              </a:rPr>
              <a:t>Tv</a:t>
            </a:r>
            <a:r>
              <a:rPr lang="zh-CN" altLang="en-US" sz="2400">
                <a:ea typeface="宋体" pitchFamily="2" charset="-122"/>
              </a:rPr>
              <a:t>的写集合与所有重叠的活动事务的读集合进行比较</a:t>
            </a:r>
            <a:r>
              <a:rPr lang="en-US" altLang="zh-CN" sz="2400">
                <a:ea typeface="宋体" pitchFamily="2" charset="-122"/>
              </a:rPr>
              <a:t>——</a:t>
            </a:r>
            <a:r>
              <a:rPr lang="zh-CN" altLang="en-US" sz="2400">
                <a:ea typeface="宋体" pitchFamily="2" charset="-122"/>
              </a:rPr>
              <a:t>活动事务是那些处在工作阶段中的事务</a:t>
            </a:r>
            <a:endParaRPr lang="en-GB" altLang="zh-CN" sz="2400">
              <a:ea typeface="宋体" pitchFamily="2" charset="-122"/>
            </a:endParaRPr>
          </a:p>
          <a:p>
            <a:pPr lvl="1"/>
            <a:r>
              <a:rPr lang="zh-CN" altLang="en-GB" sz="2400">
                <a:ea typeface="宋体" pitchFamily="2" charset="-122"/>
              </a:rPr>
              <a:t>在图中，</a:t>
            </a:r>
            <a:r>
              <a:rPr lang="en-US" altLang="zh-CN" sz="2400">
                <a:ea typeface="宋体" pitchFamily="2" charset="-122"/>
              </a:rPr>
              <a:t>Tv</a:t>
            </a:r>
            <a:r>
              <a:rPr lang="zh-CN" altLang="en-US" sz="2400">
                <a:ea typeface="宋体" pitchFamily="2" charset="-122"/>
              </a:rPr>
              <a:t>的写集合必须与</a:t>
            </a:r>
            <a:r>
              <a:rPr lang="en-GB" altLang="zh-CN" sz="2400" i="1">
                <a:ea typeface="宋体" pitchFamily="2" charset="-122"/>
              </a:rPr>
              <a:t>active1</a:t>
            </a:r>
            <a:r>
              <a:rPr lang="zh-CN" altLang="en-GB" sz="2400">
                <a:ea typeface="宋体" pitchFamily="2" charset="-122"/>
              </a:rPr>
              <a:t>、</a:t>
            </a:r>
            <a:r>
              <a:rPr lang="en-GB" altLang="zh-CN" sz="2400" i="1">
                <a:ea typeface="宋体" pitchFamily="2" charset="-122"/>
              </a:rPr>
              <a:t>active2</a:t>
            </a:r>
            <a:r>
              <a:rPr lang="zh-CN" altLang="en-US" sz="2400">
                <a:ea typeface="宋体" pitchFamily="2" charset="-122"/>
              </a:rPr>
              <a:t>的读集合进行比较</a:t>
            </a:r>
            <a:endParaRPr lang="en-GB" altLang="zh-CN" sz="2400">
              <a:ea typeface="宋体" pitchFamily="2" charset="-122"/>
            </a:endParaRPr>
          </a:p>
          <a:p>
            <a:r>
              <a:rPr lang="zh-CN" altLang="en-GB" sz="2400">
                <a:ea typeface="宋体" pitchFamily="2" charset="-122"/>
              </a:rPr>
              <a:t>规则 </a:t>
            </a:r>
            <a:r>
              <a:rPr lang="en-GB" altLang="zh-CN" sz="2400">
                <a:ea typeface="宋体" pitchFamily="2" charset="-122"/>
              </a:rPr>
              <a:t>2 </a:t>
            </a:r>
            <a:r>
              <a:rPr lang="zh-CN" altLang="en-GB" sz="2400">
                <a:ea typeface="宋体" pitchFamily="2" charset="-122"/>
              </a:rPr>
              <a:t>：</a:t>
            </a:r>
            <a:r>
              <a:rPr lang="en-GB" altLang="zh-CN" sz="2400">
                <a:ea typeface="宋体" pitchFamily="2" charset="-122"/>
              </a:rPr>
              <a:t>(Tv</a:t>
            </a:r>
            <a:r>
              <a:rPr lang="zh-CN" altLang="en-GB" sz="2400">
                <a:ea typeface="宋体" pitchFamily="2" charset="-122"/>
              </a:rPr>
              <a:t>读对 </a:t>
            </a:r>
            <a:r>
              <a:rPr lang="en-GB" altLang="zh-CN" sz="2400">
                <a:ea typeface="宋体" pitchFamily="2" charset="-122"/>
              </a:rPr>
              <a:t>Ti</a:t>
            </a:r>
            <a:r>
              <a:rPr lang="zh-CN" altLang="en-GB" sz="2400">
                <a:ea typeface="宋体" pitchFamily="2" charset="-122"/>
              </a:rPr>
              <a:t>写</a:t>
            </a:r>
            <a:r>
              <a:rPr lang="en-GB" altLang="zh-CN" sz="2400">
                <a:ea typeface="宋体" pitchFamily="2" charset="-122"/>
              </a:rPr>
              <a:t>)</a:t>
            </a:r>
            <a:r>
              <a:rPr lang="zh-CN" altLang="en-US" sz="2400">
                <a:ea typeface="宋体" pitchFamily="2" charset="-122"/>
              </a:rPr>
              <a:t>自动满足，因为活动事务在</a:t>
            </a:r>
            <a:r>
              <a:rPr lang="en-US" altLang="zh-CN" sz="2400">
                <a:ea typeface="宋体" pitchFamily="2" charset="-122"/>
              </a:rPr>
              <a:t>Tv</a:t>
            </a:r>
            <a:r>
              <a:rPr lang="zh-CN" altLang="en-US" sz="2400">
                <a:ea typeface="宋体" pitchFamily="2" charset="-122"/>
              </a:rPr>
              <a:t>完成之前不会进行写操作</a:t>
            </a:r>
            <a:endParaRPr lang="en-GB" altLang="zh-CN" sz="2000">
              <a:ea typeface="宋体"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GB">
                <a:ea typeface="宋体" pitchFamily="2" charset="-122"/>
              </a:rPr>
              <a:t>事务的向前验证</a:t>
            </a:r>
          </a:p>
        </p:txBody>
      </p:sp>
      <p:sp>
        <p:nvSpPr>
          <p:cNvPr id="63491" name="Rectangle 3"/>
          <p:cNvSpPr>
            <a:spLocks noChangeArrowheads="1"/>
          </p:cNvSpPr>
          <p:nvPr/>
        </p:nvSpPr>
        <p:spPr bwMode="auto">
          <a:xfrm>
            <a:off x="546100" y="1238250"/>
            <a:ext cx="749935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buClr>
                <a:schemeClr val="hlink"/>
              </a:buClr>
              <a:buFont typeface="Wingdings" pitchFamily="2" charset="2"/>
              <a:buNone/>
            </a:pPr>
            <a:r>
              <a:rPr lang="zh-CN" altLang="en-GB" sz="2400">
                <a:latin typeface="Times" pitchFamily="18" charset="0"/>
                <a:ea typeface="宋体" pitchFamily="2" charset="-122"/>
              </a:rPr>
              <a:t>事务 </a:t>
            </a:r>
            <a:r>
              <a:rPr lang="en-GB" altLang="zh-CN" sz="2400">
                <a:latin typeface="Times" pitchFamily="18" charset="0"/>
                <a:ea typeface="宋体" pitchFamily="2" charset="-122"/>
              </a:rPr>
              <a:t>Tv</a:t>
            </a:r>
            <a:r>
              <a:rPr lang="zh-CN" altLang="en-GB" sz="2400">
                <a:latin typeface="Times" pitchFamily="18" charset="0"/>
                <a:ea typeface="宋体" pitchFamily="2" charset="-122"/>
              </a:rPr>
              <a:t>的向前验证</a:t>
            </a:r>
          </a:p>
          <a:p>
            <a:pPr>
              <a:buClr>
                <a:schemeClr val="hlink"/>
              </a:buClr>
              <a:buFont typeface="Wingdings" pitchFamily="2" charset="2"/>
              <a:buNone/>
            </a:pPr>
            <a:r>
              <a:rPr lang="en-GB" altLang="zh-CN" sz="2400">
                <a:latin typeface="Times" pitchFamily="18" charset="0"/>
                <a:ea typeface="宋体" pitchFamily="2" charset="-122"/>
              </a:rPr>
              <a:t>	boolean valid = true;</a:t>
            </a:r>
          </a:p>
          <a:p>
            <a:pPr>
              <a:buClr>
                <a:schemeClr val="hlink"/>
              </a:buClr>
              <a:buFont typeface="Wingdings" pitchFamily="2" charset="2"/>
              <a:buNone/>
            </a:pPr>
            <a:r>
              <a:rPr lang="en-GB" altLang="zh-CN" sz="2400">
                <a:latin typeface="Times" pitchFamily="18" charset="0"/>
                <a:ea typeface="宋体" pitchFamily="2" charset="-122"/>
              </a:rPr>
              <a:t>	for (int Tid = active1; Tid &lt;= activeN; Tid++){</a:t>
            </a:r>
          </a:p>
          <a:p>
            <a:pPr>
              <a:buClr>
                <a:schemeClr val="hlink"/>
              </a:buClr>
              <a:buFont typeface="Wingdings" pitchFamily="2" charset="2"/>
              <a:buNone/>
            </a:pPr>
            <a:r>
              <a:rPr lang="en-GB" altLang="zh-CN" sz="2400">
                <a:latin typeface="Times" pitchFamily="18" charset="0"/>
                <a:ea typeface="宋体" pitchFamily="2" charset="-122"/>
              </a:rPr>
              <a:t>		if (write set of Tv intersects read set of Tid) 	</a:t>
            </a:r>
          </a:p>
          <a:p>
            <a:pPr>
              <a:buClr>
                <a:schemeClr val="hlink"/>
              </a:buClr>
              <a:buFont typeface="Wingdings" pitchFamily="2" charset="2"/>
              <a:buNone/>
            </a:pPr>
            <a:r>
              <a:rPr lang="en-GB" altLang="zh-CN" sz="2400">
                <a:latin typeface="Times" pitchFamily="18" charset="0"/>
                <a:ea typeface="宋体" pitchFamily="2" charset="-122"/>
              </a:rPr>
              <a:t>			valid = false;</a:t>
            </a:r>
          </a:p>
          <a:p>
            <a:pPr>
              <a:buClr>
                <a:schemeClr val="hlink"/>
              </a:buClr>
              <a:buFont typeface="Wingdings" pitchFamily="2" charset="2"/>
              <a:buNone/>
            </a:pPr>
            <a:r>
              <a:rPr lang="en-GB" altLang="zh-CN" sz="2400">
                <a:latin typeface="Times" pitchFamily="18" charset="0"/>
                <a:ea typeface="宋体" pitchFamily="2" charset="-122"/>
              </a:rPr>
              <a:t>	}</a:t>
            </a:r>
            <a:endParaRPr lang="en-GB" altLang="zh-CN" sz="2400">
              <a:solidFill>
                <a:schemeClr val="hlink"/>
              </a:solidFill>
              <a:latin typeface="Times" pitchFamily="18" charset="0"/>
              <a:ea typeface="宋体" pitchFamily="2" charset="-122"/>
            </a:endParaRPr>
          </a:p>
        </p:txBody>
      </p:sp>
      <p:sp>
        <p:nvSpPr>
          <p:cNvPr id="63492" name="Rectangle 4"/>
          <p:cNvSpPr>
            <a:spLocks noChangeArrowheads="1"/>
          </p:cNvSpPr>
          <p:nvPr/>
        </p:nvSpPr>
        <p:spPr bwMode="auto">
          <a:xfrm>
            <a:off x="6361113" y="3843338"/>
            <a:ext cx="3544887"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latin typeface="Helvetica" pitchFamily="34" charset="0"/>
                <a:ea typeface="宋体" pitchFamily="2" charset="-122"/>
              </a:rPr>
              <a:t>只读事务总能通过验证</a:t>
            </a:r>
            <a:endParaRPr kumimoji="0" lang="en-GB" altLang="zh-CN" sz="2400">
              <a:latin typeface="Helvetica" pitchFamily="34" charset="0"/>
              <a:ea typeface="宋体" pitchFamily="2" charset="-122"/>
            </a:endParaRPr>
          </a:p>
        </p:txBody>
      </p:sp>
      <p:sp>
        <p:nvSpPr>
          <p:cNvPr id="63493" name="Rectangle 5"/>
          <p:cNvSpPr>
            <a:spLocks noChangeArrowheads="1"/>
          </p:cNvSpPr>
          <p:nvPr/>
        </p:nvSpPr>
        <p:spPr bwMode="auto">
          <a:xfrm>
            <a:off x="2736850" y="5599113"/>
            <a:ext cx="7169150" cy="82232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latin typeface="Helvetica" pitchFamily="34" charset="0"/>
                <a:ea typeface="宋体" pitchFamily="2" charset="-122"/>
              </a:rPr>
              <a:t>因为其他事务仍然是活动的，所以可以选择放弃它们或</a:t>
            </a:r>
            <a:r>
              <a:rPr kumimoji="0" lang="en-GB" altLang="zh-CN" sz="2400">
                <a:latin typeface="Helvetica" pitchFamily="34" charset="0"/>
                <a:ea typeface="宋体" pitchFamily="2" charset="-122"/>
              </a:rPr>
              <a:t> </a:t>
            </a:r>
            <a:r>
              <a:rPr kumimoji="0" lang="en-GB" altLang="zh-CN" sz="2400" i="1">
                <a:latin typeface="Helvetica" pitchFamily="34" charset="0"/>
                <a:ea typeface="宋体" pitchFamily="2" charset="-122"/>
              </a:rPr>
              <a:t>T</a:t>
            </a:r>
            <a:r>
              <a:rPr kumimoji="0" lang="en-GB" altLang="zh-CN" sz="2400" i="1" baseline="-25000">
                <a:latin typeface="Helvetica" pitchFamily="34" charset="0"/>
                <a:ea typeface="宋体" pitchFamily="2" charset="-122"/>
              </a:rPr>
              <a:t>v</a:t>
            </a:r>
            <a:r>
              <a:rPr kumimoji="0" lang="zh-CN" altLang="en-US" sz="2400">
                <a:latin typeface="Helvetica" pitchFamily="34" charset="0"/>
                <a:ea typeface="宋体" pitchFamily="2" charset="-122"/>
              </a:rPr>
              <a:t>。</a:t>
            </a:r>
            <a:endParaRPr kumimoji="0" lang="en-GB" altLang="zh-CN" sz="2400">
              <a:latin typeface="Helvetica" pitchFamily="34" charset="0"/>
              <a:ea typeface="宋体" pitchFamily="2" charset="-122"/>
            </a:endParaRPr>
          </a:p>
        </p:txBody>
      </p:sp>
      <p:sp>
        <p:nvSpPr>
          <p:cNvPr id="63494" name="Rectangle 7"/>
          <p:cNvSpPr>
            <a:spLocks noChangeArrowheads="1"/>
          </p:cNvSpPr>
          <p:nvPr/>
        </p:nvSpPr>
        <p:spPr bwMode="auto">
          <a:xfrm>
            <a:off x="2744788" y="4656138"/>
            <a:ext cx="7161212" cy="82232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latin typeface="Helvetica" pitchFamily="34" charset="0"/>
                <a:ea typeface="宋体" pitchFamily="2" charset="-122"/>
              </a:rPr>
              <a:t>该方案必须允许活动事务的读集合在验证时是可以变化的</a:t>
            </a:r>
            <a:endParaRPr kumimoji="0" lang="en-GB" altLang="zh-CN" sz="2400">
              <a:latin typeface="Helvetica" pitchFamily="34" charset="0"/>
              <a:ea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a:ea typeface="宋体" pitchFamily="2" charset="-122"/>
              </a:rPr>
              <a:t>事务的基本特性：</a:t>
            </a:r>
            <a:r>
              <a:rPr lang="en-US" altLang="zh-CN">
                <a:ea typeface="宋体" pitchFamily="2" charset="-122"/>
              </a:rPr>
              <a:t>ACID </a:t>
            </a:r>
            <a:endParaRPr lang="zh-CN" altLang="en-US">
              <a:ea typeface="宋体" pitchFamily="2" charset="-122"/>
            </a:endParaRPr>
          </a:p>
        </p:txBody>
      </p:sp>
      <p:sp>
        <p:nvSpPr>
          <p:cNvPr id="9219" name="Rectangle 3"/>
          <p:cNvSpPr>
            <a:spLocks noGrp="1" noChangeArrowheads="1"/>
          </p:cNvSpPr>
          <p:nvPr>
            <p:ph type="body" idx="1"/>
          </p:nvPr>
        </p:nvSpPr>
        <p:spPr/>
        <p:txBody>
          <a:bodyPr/>
          <a:lstStyle/>
          <a:p>
            <a:r>
              <a:rPr lang="en-US" altLang="zh-CN" b="1">
                <a:solidFill>
                  <a:srgbClr val="0000CC"/>
                </a:solidFill>
                <a:ea typeface="宋体" pitchFamily="2" charset="-122"/>
              </a:rPr>
              <a:t>A</a:t>
            </a:r>
            <a:r>
              <a:rPr lang="en-US" altLang="zh-CN">
                <a:ea typeface="宋体" pitchFamily="2" charset="-122"/>
              </a:rPr>
              <a:t>tomic: To the outside world, the transaction happens indivisibly.</a:t>
            </a:r>
          </a:p>
          <a:p>
            <a:r>
              <a:rPr lang="en-US" altLang="zh-CN" b="1">
                <a:solidFill>
                  <a:srgbClr val="0000CC"/>
                </a:solidFill>
                <a:ea typeface="宋体" pitchFamily="2" charset="-122"/>
              </a:rPr>
              <a:t>C</a:t>
            </a:r>
            <a:r>
              <a:rPr lang="en-US" altLang="zh-CN">
                <a:ea typeface="宋体" pitchFamily="2" charset="-122"/>
              </a:rPr>
              <a:t>onsistent: The transaction does not violate system invariants.</a:t>
            </a:r>
          </a:p>
          <a:p>
            <a:r>
              <a:rPr lang="en-US" altLang="zh-CN" b="1">
                <a:solidFill>
                  <a:srgbClr val="0000CC"/>
                </a:solidFill>
                <a:ea typeface="宋体" pitchFamily="2" charset="-122"/>
              </a:rPr>
              <a:t>I</a:t>
            </a:r>
            <a:r>
              <a:rPr lang="en-US" altLang="zh-CN">
                <a:ea typeface="宋体" pitchFamily="2" charset="-122"/>
              </a:rPr>
              <a:t>solated: Concurrent transaction does not interfere with each other.</a:t>
            </a:r>
          </a:p>
          <a:p>
            <a:r>
              <a:rPr lang="en-US" altLang="zh-CN" b="1">
                <a:solidFill>
                  <a:srgbClr val="0000CC"/>
                </a:solidFill>
                <a:ea typeface="宋体" pitchFamily="2" charset="-122"/>
              </a:rPr>
              <a:t>D</a:t>
            </a:r>
            <a:r>
              <a:rPr lang="en-US" altLang="zh-CN">
                <a:ea typeface="宋体" pitchFamily="2" charset="-122"/>
              </a:rPr>
              <a:t>urable: Once a transaction commits, the changes are permanent.</a:t>
            </a:r>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a:ea typeface="宋体" pitchFamily="2" charset="-122"/>
              </a:rPr>
              <a:t>向前验证和向后验证的比较 </a:t>
            </a:r>
            <a:endParaRPr lang="en-GB" altLang="zh-CN">
              <a:ea typeface="宋体" pitchFamily="2" charset="-122"/>
            </a:endParaRPr>
          </a:p>
        </p:txBody>
      </p:sp>
      <p:sp>
        <p:nvSpPr>
          <p:cNvPr id="64515" name="Rectangle 3"/>
          <p:cNvSpPr>
            <a:spLocks noGrp="1" noChangeArrowheads="1"/>
          </p:cNvSpPr>
          <p:nvPr>
            <p:ph type="body" idx="1"/>
          </p:nvPr>
        </p:nvSpPr>
        <p:spPr>
          <a:xfrm>
            <a:off x="473075" y="1152525"/>
            <a:ext cx="8774113" cy="5240338"/>
          </a:xfrm>
        </p:spPr>
        <p:txBody>
          <a:bodyPr/>
          <a:lstStyle/>
          <a:p>
            <a:r>
              <a:rPr lang="zh-CN" altLang="en-GB">
                <a:ea typeface="宋体" pitchFamily="2" charset="-122"/>
              </a:rPr>
              <a:t> 发生冲突时，选择放弃事务的方法</a:t>
            </a:r>
            <a:endParaRPr lang="en-GB" altLang="zh-CN">
              <a:ea typeface="宋体" pitchFamily="2" charset="-122"/>
            </a:endParaRPr>
          </a:p>
          <a:p>
            <a:pPr lvl="1"/>
            <a:r>
              <a:rPr lang="zh-CN" altLang="en-US" sz="2400">
                <a:ea typeface="宋体" pitchFamily="2" charset="-122"/>
              </a:rPr>
              <a:t>向前验证在处理冲突时有较强的灵活性，而向后验证只有一种选择，即，放弃被验证的事务 </a:t>
            </a:r>
          </a:p>
          <a:p>
            <a:r>
              <a:rPr lang="zh-CN" altLang="en-GB">
                <a:ea typeface="宋体" pitchFamily="2" charset="-122"/>
              </a:rPr>
              <a:t>通常读集合大于写集合 </a:t>
            </a:r>
          </a:p>
          <a:p>
            <a:pPr lvl="1"/>
            <a:r>
              <a:rPr lang="zh-CN" altLang="en-US" sz="2400">
                <a:ea typeface="宋体" pitchFamily="2" charset="-122"/>
              </a:rPr>
              <a:t>向后验证</a:t>
            </a:r>
            <a:endParaRPr lang="en-GB" altLang="zh-CN" sz="2400">
              <a:ea typeface="宋体" pitchFamily="2" charset="-122"/>
            </a:endParaRPr>
          </a:p>
          <a:p>
            <a:pPr lvl="2"/>
            <a:r>
              <a:rPr lang="zh-CN" altLang="en-US" sz="2400">
                <a:ea typeface="宋体" pitchFamily="2" charset="-122"/>
              </a:rPr>
              <a:t>将较大的读集合和较早事务的写集合进行比较</a:t>
            </a:r>
            <a:endParaRPr lang="en-GB" altLang="zh-CN" sz="2400">
              <a:ea typeface="宋体" pitchFamily="2" charset="-122"/>
            </a:endParaRPr>
          </a:p>
          <a:p>
            <a:pPr lvl="2"/>
            <a:r>
              <a:rPr kumimoji="0" lang="zh-CN" altLang="en-GB" sz="2400">
                <a:ea typeface="宋体" pitchFamily="2" charset="-122"/>
              </a:rPr>
              <a:t>存储旧的写集合的开销</a:t>
            </a:r>
            <a:endParaRPr lang="en-GB" altLang="zh-CN" sz="2400">
              <a:ea typeface="宋体" pitchFamily="2" charset="-122"/>
            </a:endParaRPr>
          </a:p>
          <a:p>
            <a:pPr lvl="1"/>
            <a:r>
              <a:rPr lang="zh-CN" altLang="en-US" sz="2400">
                <a:ea typeface="宋体" pitchFamily="2" charset="-122"/>
              </a:rPr>
              <a:t>向前验证</a:t>
            </a:r>
            <a:endParaRPr lang="en-GB" altLang="zh-CN" sz="2400">
              <a:ea typeface="宋体" pitchFamily="2" charset="-122"/>
            </a:endParaRPr>
          </a:p>
          <a:p>
            <a:pPr lvl="2"/>
            <a:r>
              <a:rPr lang="zh-CN" altLang="en-US" sz="2400">
                <a:ea typeface="宋体" pitchFamily="2" charset="-122"/>
              </a:rPr>
              <a:t>将较小的写集合和其他活动事务的读集合比较</a:t>
            </a:r>
            <a:endParaRPr lang="en-GB" altLang="zh-CN" sz="2400">
              <a:ea typeface="宋体" pitchFamily="2" charset="-122"/>
            </a:endParaRPr>
          </a:p>
          <a:p>
            <a:pPr lvl="2"/>
            <a:r>
              <a:rPr lang="zh-CN" altLang="en-GB" sz="2400">
                <a:ea typeface="宋体" pitchFamily="2" charset="-122"/>
              </a:rPr>
              <a:t>需要允许在验证时启动新的事务</a:t>
            </a:r>
            <a:endParaRPr lang="en-GB" altLang="zh-CN" sz="2400">
              <a:ea typeface="宋体"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kumimoji="0" lang="zh-CN" altLang="en-GB">
                <a:ea typeface="宋体" pitchFamily="2" charset="-122"/>
              </a:rPr>
              <a:t>饥饿还是死锁？</a:t>
            </a:r>
            <a:endParaRPr kumimoji="0" lang="zh-CN" altLang="en-US">
              <a:ea typeface="宋体" pitchFamily="2" charset="-122"/>
            </a:endParaRPr>
          </a:p>
        </p:txBody>
      </p:sp>
      <p:sp>
        <p:nvSpPr>
          <p:cNvPr id="65539" name="Rectangle 3"/>
          <p:cNvSpPr>
            <a:spLocks noGrp="1" noChangeArrowheads="1"/>
          </p:cNvSpPr>
          <p:nvPr>
            <p:ph type="body" idx="1"/>
          </p:nvPr>
        </p:nvSpPr>
        <p:spPr>
          <a:xfrm>
            <a:off x="373063" y="1239838"/>
            <a:ext cx="9194800" cy="5275262"/>
          </a:xfrm>
        </p:spPr>
        <p:txBody>
          <a:bodyPr/>
          <a:lstStyle/>
          <a:p>
            <a:r>
              <a:rPr kumimoji="0" lang="zh-CN" altLang="en-GB">
                <a:ea typeface="宋体" pitchFamily="2" charset="-122"/>
              </a:rPr>
              <a:t>锁机制造成死锁：通过放弃事务解除死锁</a:t>
            </a:r>
          </a:p>
          <a:p>
            <a:r>
              <a:rPr lang="zh-CN" altLang="en-GB">
                <a:ea typeface="宋体" pitchFamily="2" charset="-122"/>
              </a:rPr>
              <a:t>乐观并发控制造成饥饿</a:t>
            </a:r>
          </a:p>
          <a:p>
            <a:pPr lvl="1"/>
            <a:r>
              <a:rPr lang="zh-CN" altLang="en-US" sz="2800">
                <a:ea typeface="宋体" pitchFamily="2" charset="-122"/>
              </a:rPr>
              <a:t>在一个事务被放弃后，它通常由客户程序重新启动，但是不能保证事务最终能够通过验证检查</a:t>
            </a:r>
            <a:endParaRPr lang="en-GB" altLang="zh-CN" sz="2800">
              <a:ea typeface="宋体" pitchFamily="2" charset="-122"/>
            </a:endParaRPr>
          </a:p>
          <a:p>
            <a:r>
              <a:rPr kumimoji="0" lang="zh-CN" altLang="en-GB">
                <a:ea typeface="宋体" pitchFamily="2" charset="-122"/>
              </a:rPr>
              <a:t>在这两种情况中，被放弃的事务不被保证以后会成功完成</a:t>
            </a:r>
          </a:p>
          <a:p>
            <a:r>
              <a:rPr kumimoji="0" lang="zh-CN" altLang="en-GB">
                <a:ea typeface="宋体" pitchFamily="2" charset="-122"/>
              </a:rPr>
              <a:t>哪一个更可能？</a:t>
            </a:r>
            <a:r>
              <a:rPr kumimoji="0" lang="en-GB" altLang="zh-CN">
                <a:ea typeface="宋体" pitchFamily="2" charset="-122"/>
              </a:rPr>
              <a:t>——</a:t>
            </a:r>
            <a:r>
              <a:rPr kumimoji="0" lang="zh-CN" altLang="en-GB">
                <a:ea typeface="宋体" pitchFamily="2" charset="-122"/>
              </a:rPr>
              <a:t>饥饿或死锁</a:t>
            </a:r>
          </a:p>
          <a:p>
            <a:pPr lvl="1">
              <a:spcBef>
                <a:spcPct val="0"/>
              </a:spcBef>
              <a:buClrTx/>
              <a:buFontTx/>
              <a:buChar char="•"/>
            </a:pPr>
            <a:r>
              <a:rPr kumimoji="0" lang="zh-CN" altLang="en-GB" sz="2800">
                <a:ea typeface="宋体" pitchFamily="2" charset="-122"/>
              </a:rPr>
              <a:t>发生死锁的可能性比饥饿少，因为并发控制机制用于避免事务发生冲突。一般情况下，锁让事务等待</a:t>
            </a:r>
          </a:p>
          <a:p>
            <a:pPr lvl="1">
              <a:spcBef>
                <a:spcPct val="0"/>
              </a:spcBef>
              <a:buClrTx/>
              <a:buFontTx/>
              <a:buChar char="•"/>
            </a:pPr>
            <a:r>
              <a:rPr kumimoji="0" lang="zh-CN" altLang="en-GB" sz="2800">
                <a:ea typeface="宋体" pitchFamily="2" charset="-122"/>
              </a:rPr>
              <a:t>分布式死锁检测非常难实现</a:t>
            </a:r>
            <a:endParaRPr kumimoji="0" lang="en-GB" altLang="zh-CN" sz="2800">
              <a:ea typeface="宋体" pitchFamily="2" charset="-122"/>
            </a:endParaRPr>
          </a:p>
          <a:p>
            <a:endParaRPr kumimoji="0" lang="zh-CN" altLang="en-US" sz="3200">
              <a:ea typeface="宋体"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altLang="zh-CN">
                <a:ea typeface="宋体" pitchFamily="2" charset="-122"/>
              </a:rPr>
              <a:t>5</a:t>
            </a:r>
            <a:r>
              <a:rPr lang="zh-CN" altLang="en-GB">
                <a:ea typeface="宋体" pitchFamily="2" charset="-122"/>
              </a:rPr>
              <a:t>时间戳排序并发控制</a:t>
            </a:r>
            <a:endParaRPr lang="en-GB" altLang="zh-CN">
              <a:ea typeface="宋体" pitchFamily="2" charset="-122"/>
            </a:endParaRPr>
          </a:p>
        </p:txBody>
      </p:sp>
      <p:sp>
        <p:nvSpPr>
          <p:cNvPr id="66563" name="Rectangle 3"/>
          <p:cNvSpPr>
            <a:spLocks noGrp="1" noChangeArrowheads="1"/>
          </p:cNvSpPr>
          <p:nvPr>
            <p:ph type="body" idx="1"/>
          </p:nvPr>
        </p:nvSpPr>
        <p:spPr>
          <a:xfrm>
            <a:off x="512763" y="1095375"/>
            <a:ext cx="8859837" cy="5675313"/>
          </a:xfrm>
        </p:spPr>
        <p:txBody>
          <a:bodyPr/>
          <a:lstStyle/>
          <a:p>
            <a:pPr>
              <a:lnSpc>
                <a:spcPct val="90000"/>
              </a:lnSpc>
            </a:pPr>
            <a:r>
              <a:rPr lang="zh-CN" altLang="en-US">
                <a:ea typeface="宋体" pitchFamily="2" charset="-122"/>
              </a:rPr>
              <a:t>事务中的每一个操作在执行之前首先进行验证</a:t>
            </a:r>
            <a:endParaRPr lang="en-GB" altLang="zh-CN">
              <a:ea typeface="宋体" pitchFamily="2" charset="-122"/>
            </a:endParaRPr>
          </a:p>
          <a:p>
            <a:pPr lvl="1">
              <a:lnSpc>
                <a:spcPct val="90000"/>
              </a:lnSpc>
            </a:pPr>
            <a:r>
              <a:rPr lang="zh-CN" altLang="en-US" sz="2400">
                <a:ea typeface="宋体" pitchFamily="2" charset="-122"/>
              </a:rPr>
              <a:t>如果该操作不能通过验证，那么该事务将被立即放弃</a:t>
            </a:r>
            <a:endParaRPr lang="en-GB" altLang="zh-CN" sz="2400">
              <a:ea typeface="宋体" pitchFamily="2" charset="-122"/>
            </a:endParaRPr>
          </a:p>
          <a:p>
            <a:pPr lvl="1">
              <a:lnSpc>
                <a:spcPct val="90000"/>
              </a:lnSpc>
            </a:pPr>
            <a:r>
              <a:rPr lang="zh-CN" altLang="en-US" sz="2400">
                <a:ea typeface="宋体" pitchFamily="2" charset="-122"/>
              </a:rPr>
              <a:t>每个事务在启动时被赋予一个唯一的时间戳，时间戳定义了该事务在事务时间顺序中的次序，事务的请求可以根据它们的时间戳进行全排序</a:t>
            </a:r>
            <a:endParaRPr lang="en-GB" altLang="zh-CN" sz="2400">
              <a:ea typeface="宋体" pitchFamily="2" charset="-122"/>
            </a:endParaRPr>
          </a:p>
          <a:p>
            <a:pPr>
              <a:lnSpc>
                <a:spcPct val="90000"/>
              </a:lnSpc>
            </a:pPr>
            <a:r>
              <a:rPr lang="zh-CN" altLang="en-US">
                <a:ea typeface="宋体" pitchFamily="2" charset="-122"/>
              </a:rPr>
              <a:t>基本的时间戳排序规则</a:t>
            </a:r>
            <a:endParaRPr lang="en-GB" altLang="zh-CN" sz="2000">
              <a:ea typeface="宋体" pitchFamily="2" charset="-122"/>
            </a:endParaRPr>
          </a:p>
          <a:p>
            <a:pPr lvl="1">
              <a:lnSpc>
                <a:spcPct val="90000"/>
              </a:lnSpc>
            </a:pPr>
            <a:r>
              <a:rPr lang="zh-CN" altLang="en-US" sz="2400">
                <a:ea typeface="宋体" pitchFamily="2" charset="-122"/>
              </a:rPr>
              <a:t>只有在对象最后一次读访问或写访问是由一个较早的事务执行的情况下，事务的对该对象的写请求是有效的</a:t>
            </a:r>
            <a:endParaRPr lang="en-GB" altLang="zh-CN" sz="2400">
              <a:solidFill>
                <a:srgbClr val="1F2797"/>
              </a:solidFill>
              <a:ea typeface="宋体" pitchFamily="2" charset="-122"/>
            </a:endParaRPr>
          </a:p>
          <a:p>
            <a:pPr lvl="1">
              <a:lnSpc>
                <a:spcPct val="90000"/>
              </a:lnSpc>
            </a:pPr>
            <a:r>
              <a:rPr lang="zh-CN" altLang="en-US" sz="2400">
                <a:ea typeface="宋体" pitchFamily="2" charset="-122"/>
              </a:rPr>
              <a:t>只有在对象的最后一次写访问是由一个较早的事务执行的情况下，事务的对该对象的读请求是有效的</a:t>
            </a:r>
            <a:endParaRPr lang="en-GB" altLang="zh-CN" sz="2400">
              <a:ea typeface="宋体" pitchFamily="2" charset="-122"/>
            </a:endParaRPr>
          </a:p>
          <a:p>
            <a:pPr>
              <a:lnSpc>
                <a:spcPct val="90000"/>
              </a:lnSpc>
            </a:pPr>
            <a:r>
              <a:rPr lang="zh-CN" altLang="en-US">
                <a:ea typeface="宋体" pitchFamily="2" charset="-122"/>
              </a:rPr>
              <a:t>以上规则假设系统中的每个对象只有一个版本</a:t>
            </a:r>
            <a:endParaRPr lang="en-GB" altLang="zh-CN" sz="2000">
              <a:ea typeface="宋体" pitchFamily="2" charset="-122"/>
            </a:endParaRPr>
          </a:p>
          <a:p>
            <a:pPr>
              <a:lnSpc>
                <a:spcPct val="90000"/>
              </a:lnSpc>
            </a:pPr>
            <a:r>
              <a:rPr lang="zh-CN" altLang="en-US">
                <a:ea typeface="宋体" pitchFamily="2" charset="-122"/>
              </a:rPr>
              <a:t>如果对象保持多个版本</a:t>
            </a:r>
            <a:r>
              <a:rPr lang="en-US" altLang="zh-CN">
                <a:ea typeface="宋体" pitchFamily="2" charset="-122"/>
              </a:rPr>
              <a:t>(</a:t>
            </a:r>
            <a:r>
              <a:rPr lang="zh-CN" altLang="en-US">
                <a:ea typeface="宋体" pitchFamily="2" charset="-122"/>
              </a:rPr>
              <a:t>一个提交版本 多个临时版本</a:t>
            </a:r>
            <a:r>
              <a:rPr lang="en-US" altLang="zh-CN">
                <a:ea typeface="宋体" pitchFamily="2" charset="-122"/>
              </a:rPr>
              <a:t>)</a:t>
            </a:r>
            <a:r>
              <a:rPr lang="zh-CN" altLang="en-US">
                <a:ea typeface="宋体" pitchFamily="2" charset="-122"/>
              </a:rPr>
              <a:t>，通过细化时间戳排序规则，可利用临时版本保证每个事务访问的对象版本是一致的</a:t>
            </a:r>
            <a:endParaRPr lang="en-GB" altLang="zh-CN">
              <a:ea typeface="宋体"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7586" name="Group 2"/>
          <p:cNvGrpSpPr>
            <a:grpSpLocks/>
          </p:cNvGrpSpPr>
          <p:nvPr/>
        </p:nvGrpSpPr>
        <p:grpSpPr bwMode="auto">
          <a:xfrm>
            <a:off x="234023" y="1121664"/>
            <a:ext cx="9593149" cy="3004249"/>
            <a:chOff x="360" y="1371"/>
            <a:chExt cx="5498" cy="1642"/>
          </a:xfrm>
        </p:grpSpPr>
        <p:grpSp>
          <p:nvGrpSpPr>
            <p:cNvPr id="67609" name="Group 3"/>
            <p:cNvGrpSpPr>
              <a:grpSpLocks/>
            </p:cNvGrpSpPr>
            <p:nvPr/>
          </p:nvGrpSpPr>
          <p:grpSpPr bwMode="auto">
            <a:xfrm>
              <a:off x="360" y="1371"/>
              <a:ext cx="5498" cy="1642"/>
              <a:chOff x="360" y="1070"/>
              <a:chExt cx="5498" cy="1642"/>
            </a:xfrm>
          </p:grpSpPr>
          <p:sp>
            <p:nvSpPr>
              <p:cNvPr id="67613" name="Rectangle 4"/>
              <p:cNvSpPr>
                <a:spLocks noChangeArrowheads="1"/>
              </p:cNvSpPr>
              <p:nvPr/>
            </p:nvSpPr>
            <p:spPr bwMode="auto">
              <a:xfrm>
                <a:off x="381" y="1096"/>
                <a:ext cx="27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规则</a:t>
                </a:r>
                <a:endParaRPr kumimoji="0" lang="zh-CN" altLang="en-GB" sz="2000">
                  <a:latin typeface="Times" pitchFamily="18" charset="0"/>
                  <a:ea typeface="宋体" pitchFamily="2" charset="-122"/>
                </a:endParaRPr>
              </a:p>
            </p:txBody>
          </p:sp>
          <p:sp>
            <p:nvSpPr>
              <p:cNvPr id="67614" name="Rectangle 5"/>
              <p:cNvSpPr>
                <a:spLocks noChangeArrowheads="1"/>
              </p:cNvSpPr>
              <p:nvPr/>
            </p:nvSpPr>
            <p:spPr bwMode="auto">
              <a:xfrm>
                <a:off x="652" y="1140"/>
                <a:ext cx="3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 </a:t>
                </a:r>
                <a:endParaRPr kumimoji="0" lang="zh-CN" altLang="en-GB" sz="2000">
                  <a:latin typeface="Times" pitchFamily="18" charset="0"/>
                  <a:ea typeface="宋体" pitchFamily="2" charset="-122"/>
                </a:endParaRPr>
              </a:p>
            </p:txBody>
          </p:sp>
          <p:sp>
            <p:nvSpPr>
              <p:cNvPr id="67615" name="Rectangle 6"/>
              <p:cNvSpPr>
                <a:spLocks noChangeArrowheads="1"/>
              </p:cNvSpPr>
              <p:nvPr/>
            </p:nvSpPr>
            <p:spPr bwMode="auto">
              <a:xfrm>
                <a:off x="681" y="1140"/>
                <a:ext cx="3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en-GB" sz="2000">
                  <a:latin typeface="Times" pitchFamily="18" charset="0"/>
                  <a:ea typeface="宋体" pitchFamily="2" charset="-122"/>
                </a:endParaRPr>
              </a:p>
            </p:txBody>
          </p:sp>
          <p:sp>
            <p:nvSpPr>
              <p:cNvPr id="67616" name="Rectangle 7"/>
              <p:cNvSpPr>
                <a:spLocks noChangeArrowheads="1"/>
              </p:cNvSpPr>
              <p:nvPr/>
            </p:nvSpPr>
            <p:spPr bwMode="auto">
              <a:xfrm>
                <a:off x="781" y="1096"/>
                <a:ext cx="11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T</a:t>
                </a:r>
                <a:r>
                  <a:rPr kumimoji="0" lang="en-GB" altLang="zh-CN" sz="2000" i="1" baseline="-25000">
                    <a:solidFill>
                      <a:srgbClr val="000000"/>
                    </a:solidFill>
                    <a:latin typeface="Times" pitchFamily="18" charset="0"/>
                    <a:ea typeface="宋体" pitchFamily="2" charset="-122"/>
                  </a:rPr>
                  <a:t>c</a:t>
                </a:r>
                <a:endParaRPr kumimoji="0" lang="en-GB" altLang="zh-CN" sz="2000">
                  <a:latin typeface="Times" pitchFamily="18" charset="0"/>
                  <a:ea typeface="宋体" pitchFamily="2" charset="-122"/>
                </a:endParaRPr>
              </a:p>
            </p:txBody>
          </p:sp>
          <p:sp>
            <p:nvSpPr>
              <p:cNvPr id="67617" name="Rectangle 8"/>
              <p:cNvSpPr>
                <a:spLocks noChangeArrowheads="1"/>
              </p:cNvSpPr>
              <p:nvPr/>
            </p:nvSpPr>
            <p:spPr bwMode="auto">
              <a:xfrm>
                <a:off x="1281" y="1096"/>
                <a:ext cx="10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T</a:t>
                </a:r>
                <a:r>
                  <a:rPr kumimoji="0" lang="en-GB" altLang="zh-CN" sz="2000" i="1" baseline="-25000">
                    <a:solidFill>
                      <a:srgbClr val="000000"/>
                    </a:solidFill>
                    <a:latin typeface="Times" pitchFamily="18" charset="0"/>
                    <a:ea typeface="宋体" pitchFamily="2" charset="-122"/>
                  </a:rPr>
                  <a:t>i</a:t>
                </a:r>
                <a:endParaRPr kumimoji="0" lang="en-GB" altLang="zh-CN" sz="2000">
                  <a:latin typeface="Times" pitchFamily="18" charset="0"/>
                  <a:ea typeface="宋体" pitchFamily="2" charset="-122"/>
                </a:endParaRPr>
              </a:p>
            </p:txBody>
          </p:sp>
          <p:sp>
            <p:nvSpPr>
              <p:cNvPr id="67618" name="Line 9"/>
              <p:cNvSpPr>
                <a:spLocks noChangeShapeType="1"/>
              </p:cNvSpPr>
              <p:nvPr/>
            </p:nvSpPr>
            <p:spPr bwMode="auto">
              <a:xfrm>
                <a:off x="360" y="1086"/>
                <a:ext cx="386"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9" name="Line 10"/>
              <p:cNvSpPr>
                <a:spLocks noChangeShapeType="1"/>
              </p:cNvSpPr>
              <p:nvPr/>
            </p:nvSpPr>
            <p:spPr bwMode="auto">
              <a:xfrm>
                <a:off x="760" y="1086"/>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20" name="Line 11"/>
              <p:cNvSpPr>
                <a:spLocks noChangeShapeType="1"/>
              </p:cNvSpPr>
              <p:nvPr/>
            </p:nvSpPr>
            <p:spPr bwMode="auto">
              <a:xfrm>
                <a:off x="774" y="1086"/>
                <a:ext cx="47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21" name="Line 12"/>
              <p:cNvSpPr>
                <a:spLocks noChangeShapeType="1"/>
              </p:cNvSpPr>
              <p:nvPr/>
            </p:nvSpPr>
            <p:spPr bwMode="auto">
              <a:xfrm>
                <a:off x="1261" y="1086"/>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22" name="Line 13"/>
              <p:cNvSpPr>
                <a:spLocks noChangeShapeType="1"/>
              </p:cNvSpPr>
              <p:nvPr/>
            </p:nvSpPr>
            <p:spPr bwMode="auto">
              <a:xfrm>
                <a:off x="1275" y="1086"/>
                <a:ext cx="47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23" name="Line 14"/>
              <p:cNvSpPr>
                <a:spLocks noChangeShapeType="1"/>
              </p:cNvSpPr>
              <p:nvPr/>
            </p:nvSpPr>
            <p:spPr bwMode="auto">
              <a:xfrm>
                <a:off x="1760" y="1086"/>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24" name="Line 15"/>
              <p:cNvSpPr>
                <a:spLocks noChangeShapeType="1"/>
              </p:cNvSpPr>
              <p:nvPr/>
            </p:nvSpPr>
            <p:spPr bwMode="auto">
              <a:xfrm flipV="1">
                <a:off x="1774" y="1070"/>
                <a:ext cx="3433" cy="16"/>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25" name="Rectangle 16"/>
              <p:cNvSpPr>
                <a:spLocks noChangeArrowheads="1"/>
              </p:cNvSpPr>
              <p:nvPr/>
            </p:nvSpPr>
            <p:spPr bwMode="auto">
              <a:xfrm>
                <a:off x="760" y="1133"/>
                <a:ext cx="14" cy="1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26" name="Rectangle 17"/>
              <p:cNvSpPr>
                <a:spLocks noChangeArrowheads="1"/>
              </p:cNvSpPr>
              <p:nvPr/>
            </p:nvSpPr>
            <p:spPr bwMode="auto">
              <a:xfrm>
                <a:off x="1261" y="1133"/>
                <a:ext cx="14" cy="1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27" name="Rectangle 18"/>
              <p:cNvSpPr>
                <a:spLocks noChangeArrowheads="1"/>
              </p:cNvSpPr>
              <p:nvPr/>
            </p:nvSpPr>
            <p:spPr bwMode="auto">
              <a:xfrm>
                <a:off x="1760" y="1133"/>
                <a:ext cx="14" cy="1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28" name="Rectangle 19"/>
              <p:cNvSpPr>
                <a:spLocks noChangeArrowheads="1"/>
              </p:cNvSpPr>
              <p:nvPr/>
            </p:nvSpPr>
            <p:spPr bwMode="auto">
              <a:xfrm>
                <a:off x="381" y="1310"/>
                <a:ext cx="10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1.</a:t>
                </a:r>
                <a:endParaRPr kumimoji="0" lang="zh-CN" altLang="en-GB" sz="2000">
                  <a:latin typeface="Times" pitchFamily="18" charset="0"/>
                  <a:ea typeface="宋体" pitchFamily="2" charset="-122"/>
                </a:endParaRPr>
              </a:p>
            </p:txBody>
          </p:sp>
          <p:sp>
            <p:nvSpPr>
              <p:cNvPr id="67629" name="Rectangle 20"/>
              <p:cNvSpPr>
                <a:spLocks noChangeArrowheads="1"/>
              </p:cNvSpPr>
              <p:nvPr/>
            </p:nvSpPr>
            <p:spPr bwMode="auto">
              <a:xfrm>
                <a:off x="682" y="1310"/>
                <a:ext cx="27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write</a:t>
                </a:r>
                <a:endParaRPr kumimoji="0" lang="en-GB" altLang="zh-CN" sz="2000">
                  <a:latin typeface="Times" pitchFamily="18" charset="0"/>
                  <a:ea typeface="宋体" pitchFamily="2" charset="-122"/>
                </a:endParaRPr>
              </a:p>
            </p:txBody>
          </p:sp>
          <p:sp>
            <p:nvSpPr>
              <p:cNvPr id="67630" name="Rectangle 21"/>
              <p:cNvSpPr>
                <a:spLocks noChangeArrowheads="1"/>
              </p:cNvSpPr>
              <p:nvPr/>
            </p:nvSpPr>
            <p:spPr bwMode="auto">
              <a:xfrm>
                <a:off x="1182" y="1310"/>
                <a:ext cx="24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read</a:t>
                </a:r>
                <a:endParaRPr kumimoji="0" lang="en-GB" altLang="zh-CN" sz="2000">
                  <a:latin typeface="Times" pitchFamily="18" charset="0"/>
                  <a:ea typeface="宋体" pitchFamily="2" charset="-122"/>
                </a:endParaRPr>
              </a:p>
            </p:txBody>
          </p:sp>
          <p:sp>
            <p:nvSpPr>
              <p:cNvPr id="67631" name="Rectangle 22"/>
              <p:cNvSpPr>
                <a:spLocks noChangeArrowheads="1"/>
              </p:cNvSpPr>
              <p:nvPr/>
            </p:nvSpPr>
            <p:spPr bwMode="auto">
              <a:xfrm>
                <a:off x="1726" y="1310"/>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32" name="Rectangle 23"/>
              <p:cNvSpPr>
                <a:spLocks noChangeArrowheads="1"/>
              </p:cNvSpPr>
              <p:nvPr/>
            </p:nvSpPr>
            <p:spPr bwMode="auto">
              <a:xfrm>
                <a:off x="1883" y="1310"/>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33" name="Rectangle 24"/>
              <p:cNvSpPr>
                <a:spLocks noChangeArrowheads="1"/>
              </p:cNvSpPr>
              <p:nvPr/>
            </p:nvSpPr>
            <p:spPr bwMode="auto">
              <a:xfrm>
                <a:off x="2484" y="1310"/>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34" name="Rectangle 25"/>
              <p:cNvSpPr>
                <a:spLocks noChangeArrowheads="1"/>
              </p:cNvSpPr>
              <p:nvPr/>
            </p:nvSpPr>
            <p:spPr bwMode="auto">
              <a:xfrm>
                <a:off x="2798" y="1310"/>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35" name="Rectangle 26"/>
              <p:cNvSpPr>
                <a:spLocks noChangeArrowheads="1"/>
              </p:cNvSpPr>
              <p:nvPr/>
            </p:nvSpPr>
            <p:spPr bwMode="auto">
              <a:xfrm>
                <a:off x="4218" y="1310"/>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36" name="Rectangle 27"/>
              <p:cNvSpPr>
                <a:spLocks noChangeArrowheads="1"/>
              </p:cNvSpPr>
              <p:nvPr/>
            </p:nvSpPr>
            <p:spPr bwMode="auto">
              <a:xfrm>
                <a:off x="4490" y="1310"/>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37" name="Rectangle 28"/>
              <p:cNvSpPr>
                <a:spLocks noChangeArrowheads="1"/>
              </p:cNvSpPr>
              <p:nvPr/>
            </p:nvSpPr>
            <p:spPr bwMode="auto">
              <a:xfrm>
                <a:off x="4975" y="1310"/>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38" name="Rectangle 29"/>
              <p:cNvSpPr>
                <a:spLocks noChangeArrowheads="1"/>
              </p:cNvSpPr>
              <p:nvPr/>
            </p:nvSpPr>
            <p:spPr bwMode="auto">
              <a:xfrm>
                <a:off x="5104" y="1310"/>
                <a:ext cx="3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zh-CN" sz="2000">
                  <a:latin typeface="Times" pitchFamily="18" charset="0"/>
                  <a:ea typeface="宋体" pitchFamily="2" charset="-122"/>
                </a:endParaRPr>
              </a:p>
            </p:txBody>
          </p:sp>
          <p:sp>
            <p:nvSpPr>
              <p:cNvPr id="67639" name="Rectangle 30"/>
              <p:cNvSpPr>
                <a:spLocks noChangeArrowheads="1"/>
              </p:cNvSpPr>
              <p:nvPr/>
            </p:nvSpPr>
            <p:spPr bwMode="auto">
              <a:xfrm>
                <a:off x="1697" y="1467"/>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40" name="Rectangle 31"/>
              <p:cNvSpPr>
                <a:spLocks noChangeArrowheads="1"/>
              </p:cNvSpPr>
              <p:nvPr/>
            </p:nvSpPr>
            <p:spPr bwMode="auto">
              <a:xfrm>
                <a:off x="2854" y="1467"/>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41" name="Rectangle 32"/>
              <p:cNvSpPr>
                <a:spLocks noChangeArrowheads="1"/>
              </p:cNvSpPr>
              <p:nvPr/>
            </p:nvSpPr>
            <p:spPr bwMode="auto">
              <a:xfrm>
                <a:off x="3011" y="1467"/>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42" name="Rectangle 33"/>
              <p:cNvSpPr>
                <a:spLocks noChangeArrowheads="1"/>
              </p:cNvSpPr>
              <p:nvPr/>
            </p:nvSpPr>
            <p:spPr bwMode="auto">
              <a:xfrm>
                <a:off x="5319" y="1467"/>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000">
                  <a:latin typeface="Times" pitchFamily="18" charset="0"/>
                  <a:ea typeface="宋体" pitchFamily="2" charset="-122"/>
                </a:endParaRPr>
              </a:p>
            </p:txBody>
          </p:sp>
          <p:sp>
            <p:nvSpPr>
              <p:cNvPr id="67643" name="Line 34"/>
              <p:cNvSpPr>
                <a:spLocks noChangeShapeType="1"/>
              </p:cNvSpPr>
              <p:nvPr/>
            </p:nvSpPr>
            <p:spPr bwMode="auto">
              <a:xfrm>
                <a:off x="360" y="1290"/>
                <a:ext cx="386"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44" name="Line 35"/>
              <p:cNvSpPr>
                <a:spLocks noChangeShapeType="1"/>
              </p:cNvSpPr>
              <p:nvPr/>
            </p:nvSpPr>
            <p:spPr bwMode="auto">
              <a:xfrm>
                <a:off x="760" y="1290"/>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45" name="Line 36"/>
              <p:cNvSpPr>
                <a:spLocks noChangeShapeType="1"/>
              </p:cNvSpPr>
              <p:nvPr/>
            </p:nvSpPr>
            <p:spPr bwMode="auto">
              <a:xfrm>
                <a:off x="774" y="1290"/>
                <a:ext cx="47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46" name="Line 37"/>
              <p:cNvSpPr>
                <a:spLocks noChangeShapeType="1"/>
              </p:cNvSpPr>
              <p:nvPr/>
            </p:nvSpPr>
            <p:spPr bwMode="auto">
              <a:xfrm>
                <a:off x="1261" y="1290"/>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47" name="Line 38"/>
              <p:cNvSpPr>
                <a:spLocks noChangeShapeType="1"/>
              </p:cNvSpPr>
              <p:nvPr/>
            </p:nvSpPr>
            <p:spPr bwMode="auto">
              <a:xfrm>
                <a:off x="1275" y="1290"/>
                <a:ext cx="47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48" name="Line 39"/>
              <p:cNvSpPr>
                <a:spLocks noChangeShapeType="1"/>
              </p:cNvSpPr>
              <p:nvPr/>
            </p:nvSpPr>
            <p:spPr bwMode="auto">
              <a:xfrm>
                <a:off x="1705" y="1290"/>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49" name="Line 40"/>
              <p:cNvSpPr>
                <a:spLocks noChangeShapeType="1"/>
              </p:cNvSpPr>
              <p:nvPr/>
            </p:nvSpPr>
            <p:spPr bwMode="auto">
              <a:xfrm flipV="1">
                <a:off x="1719" y="1286"/>
                <a:ext cx="3502" cy="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50" name="Rectangle 41"/>
              <p:cNvSpPr>
                <a:spLocks noChangeArrowheads="1"/>
              </p:cNvSpPr>
              <p:nvPr/>
            </p:nvSpPr>
            <p:spPr bwMode="auto">
              <a:xfrm>
                <a:off x="661" y="1304"/>
                <a:ext cx="14" cy="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51" name="Rectangle 42"/>
              <p:cNvSpPr>
                <a:spLocks noChangeArrowheads="1"/>
              </p:cNvSpPr>
              <p:nvPr/>
            </p:nvSpPr>
            <p:spPr bwMode="auto">
              <a:xfrm>
                <a:off x="1162" y="1304"/>
                <a:ext cx="14" cy="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52" name="Rectangle 43"/>
              <p:cNvSpPr>
                <a:spLocks noChangeArrowheads="1"/>
              </p:cNvSpPr>
              <p:nvPr/>
            </p:nvSpPr>
            <p:spPr bwMode="auto">
              <a:xfrm>
                <a:off x="381" y="1779"/>
                <a:ext cx="10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2.</a:t>
                </a:r>
                <a:endParaRPr kumimoji="0" lang="zh-CN" altLang="en-GB" sz="2000">
                  <a:latin typeface="Times" pitchFamily="18" charset="0"/>
                  <a:ea typeface="宋体" pitchFamily="2" charset="-122"/>
                </a:endParaRPr>
              </a:p>
            </p:txBody>
          </p:sp>
          <p:sp>
            <p:nvSpPr>
              <p:cNvPr id="67653" name="Rectangle 44"/>
              <p:cNvSpPr>
                <a:spLocks noChangeArrowheads="1"/>
              </p:cNvSpPr>
              <p:nvPr/>
            </p:nvSpPr>
            <p:spPr bwMode="auto">
              <a:xfrm>
                <a:off x="682" y="1779"/>
                <a:ext cx="27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write</a:t>
                </a:r>
                <a:endParaRPr kumimoji="0" lang="en-GB" altLang="zh-CN" sz="2000">
                  <a:latin typeface="Times" pitchFamily="18" charset="0"/>
                  <a:ea typeface="宋体" pitchFamily="2" charset="-122"/>
                </a:endParaRPr>
              </a:p>
            </p:txBody>
          </p:sp>
          <p:sp>
            <p:nvSpPr>
              <p:cNvPr id="67654" name="Rectangle 45"/>
              <p:cNvSpPr>
                <a:spLocks noChangeArrowheads="1"/>
              </p:cNvSpPr>
              <p:nvPr/>
            </p:nvSpPr>
            <p:spPr bwMode="auto">
              <a:xfrm>
                <a:off x="1182" y="1779"/>
                <a:ext cx="27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write</a:t>
                </a:r>
                <a:endParaRPr kumimoji="0" lang="en-GB" altLang="zh-CN" sz="2000">
                  <a:latin typeface="Times" pitchFamily="18" charset="0"/>
                  <a:ea typeface="宋体" pitchFamily="2" charset="-122"/>
                </a:endParaRPr>
              </a:p>
            </p:txBody>
          </p:sp>
          <p:sp>
            <p:nvSpPr>
              <p:cNvPr id="67655" name="Rectangle 46"/>
              <p:cNvSpPr>
                <a:spLocks noChangeArrowheads="1"/>
              </p:cNvSpPr>
              <p:nvPr/>
            </p:nvSpPr>
            <p:spPr bwMode="auto">
              <a:xfrm>
                <a:off x="1726" y="1779"/>
                <a:ext cx="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56" name="Rectangle 47"/>
              <p:cNvSpPr>
                <a:spLocks noChangeArrowheads="1"/>
              </p:cNvSpPr>
              <p:nvPr/>
            </p:nvSpPr>
            <p:spPr bwMode="auto">
              <a:xfrm>
                <a:off x="1883" y="1779"/>
                <a:ext cx="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57" name="Rectangle 48"/>
              <p:cNvSpPr>
                <a:spLocks noChangeArrowheads="1"/>
              </p:cNvSpPr>
              <p:nvPr/>
            </p:nvSpPr>
            <p:spPr bwMode="auto">
              <a:xfrm>
                <a:off x="2484" y="1779"/>
                <a:ext cx="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58" name="Rectangle 49"/>
              <p:cNvSpPr>
                <a:spLocks noChangeArrowheads="1"/>
              </p:cNvSpPr>
              <p:nvPr/>
            </p:nvSpPr>
            <p:spPr bwMode="auto">
              <a:xfrm>
                <a:off x="2798" y="1779"/>
                <a:ext cx="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59" name="Rectangle 50"/>
              <p:cNvSpPr>
                <a:spLocks noChangeArrowheads="1"/>
              </p:cNvSpPr>
              <p:nvPr/>
            </p:nvSpPr>
            <p:spPr bwMode="auto">
              <a:xfrm>
                <a:off x="4196" y="1779"/>
                <a:ext cx="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60" name="Rectangle 51"/>
              <p:cNvSpPr>
                <a:spLocks noChangeArrowheads="1"/>
              </p:cNvSpPr>
              <p:nvPr/>
            </p:nvSpPr>
            <p:spPr bwMode="auto">
              <a:xfrm>
                <a:off x="4624" y="1779"/>
                <a:ext cx="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61" name="Rectangle 52"/>
              <p:cNvSpPr>
                <a:spLocks noChangeArrowheads="1"/>
              </p:cNvSpPr>
              <p:nvPr/>
            </p:nvSpPr>
            <p:spPr bwMode="auto">
              <a:xfrm>
                <a:off x="5111" y="1779"/>
                <a:ext cx="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62" name="Rectangle 53"/>
              <p:cNvSpPr>
                <a:spLocks noChangeArrowheads="1"/>
              </p:cNvSpPr>
              <p:nvPr/>
            </p:nvSpPr>
            <p:spPr bwMode="auto">
              <a:xfrm>
                <a:off x="5239" y="1779"/>
                <a:ext cx="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63" name="Rectangle 54"/>
              <p:cNvSpPr>
                <a:spLocks noChangeArrowheads="1"/>
              </p:cNvSpPr>
              <p:nvPr/>
            </p:nvSpPr>
            <p:spPr bwMode="auto">
              <a:xfrm>
                <a:off x="5545" y="1313"/>
                <a:ext cx="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64" name="Rectangle 55"/>
              <p:cNvSpPr>
                <a:spLocks noChangeArrowheads="1"/>
              </p:cNvSpPr>
              <p:nvPr/>
            </p:nvSpPr>
            <p:spPr bwMode="auto">
              <a:xfrm>
                <a:off x="5674" y="1313"/>
                <a:ext cx="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GB" sz="2000">
                  <a:latin typeface="Times" pitchFamily="18" charset="0"/>
                  <a:ea typeface="宋体" pitchFamily="2" charset="-122"/>
                </a:endParaRPr>
              </a:p>
            </p:txBody>
          </p:sp>
          <p:sp>
            <p:nvSpPr>
              <p:cNvPr id="67665" name="Rectangle 56"/>
              <p:cNvSpPr>
                <a:spLocks noChangeArrowheads="1"/>
              </p:cNvSpPr>
              <p:nvPr/>
            </p:nvSpPr>
            <p:spPr bwMode="auto">
              <a:xfrm>
                <a:off x="5759" y="1313"/>
                <a:ext cx="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66" name="Rectangle 57"/>
              <p:cNvSpPr>
                <a:spLocks noChangeArrowheads="1"/>
              </p:cNvSpPr>
              <p:nvPr/>
            </p:nvSpPr>
            <p:spPr bwMode="auto">
              <a:xfrm>
                <a:off x="1669" y="1936"/>
                <a:ext cx="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67" name="Rectangle 58"/>
              <p:cNvSpPr>
                <a:spLocks noChangeArrowheads="1"/>
              </p:cNvSpPr>
              <p:nvPr/>
            </p:nvSpPr>
            <p:spPr bwMode="auto">
              <a:xfrm>
                <a:off x="2755" y="1936"/>
                <a:ext cx="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68" name="Rectangle 59"/>
              <p:cNvSpPr>
                <a:spLocks noChangeArrowheads="1"/>
              </p:cNvSpPr>
              <p:nvPr/>
            </p:nvSpPr>
            <p:spPr bwMode="auto">
              <a:xfrm>
                <a:off x="2912" y="1936"/>
                <a:ext cx="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69" name="Rectangle 60"/>
              <p:cNvSpPr>
                <a:spLocks noChangeArrowheads="1"/>
              </p:cNvSpPr>
              <p:nvPr/>
            </p:nvSpPr>
            <p:spPr bwMode="auto">
              <a:xfrm>
                <a:off x="5016" y="1936"/>
                <a:ext cx="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70" name="Rectangle 61"/>
              <p:cNvSpPr>
                <a:spLocks noChangeArrowheads="1"/>
              </p:cNvSpPr>
              <p:nvPr/>
            </p:nvSpPr>
            <p:spPr bwMode="auto">
              <a:xfrm>
                <a:off x="661" y="1773"/>
                <a:ext cx="14" cy="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71" name="Rectangle 62"/>
              <p:cNvSpPr>
                <a:spLocks noChangeArrowheads="1"/>
              </p:cNvSpPr>
              <p:nvPr/>
            </p:nvSpPr>
            <p:spPr bwMode="auto">
              <a:xfrm>
                <a:off x="1162" y="1773"/>
                <a:ext cx="14" cy="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72" name="Rectangle 63"/>
              <p:cNvSpPr>
                <a:spLocks noChangeArrowheads="1"/>
              </p:cNvSpPr>
              <p:nvPr/>
            </p:nvSpPr>
            <p:spPr bwMode="auto">
              <a:xfrm>
                <a:off x="1705" y="1773"/>
                <a:ext cx="14" cy="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73" name="Rectangle 64"/>
              <p:cNvSpPr>
                <a:spLocks noChangeArrowheads="1"/>
              </p:cNvSpPr>
              <p:nvPr/>
            </p:nvSpPr>
            <p:spPr bwMode="auto">
              <a:xfrm>
                <a:off x="381" y="2248"/>
                <a:ext cx="10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3.</a:t>
                </a:r>
                <a:endParaRPr kumimoji="0" lang="zh-CN" altLang="en-GB" sz="2000">
                  <a:latin typeface="Times" pitchFamily="18" charset="0"/>
                  <a:ea typeface="宋体" pitchFamily="2" charset="-122"/>
                </a:endParaRPr>
              </a:p>
            </p:txBody>
          </p:sp>
          <p:sp>
            <p:nvSpPr>
              <p:cNvPr id="67674" name="Rectangle 65"/>
              <p:cNvSpPr>
                <a:spLocks noChangeArrowheads="1"/>
              </p:cNvSpPr>
              <p:nvPr/>
            </p:nvSpPr>
            <p:spPr bwMode="auto">
              <a:xfrm>
                <a:off x="682" y="2248"/>
                <a:ext cx="24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read</a:t>
                </a:r>
                <a:endParaRPr kumimoji="0" lang="en-GB" altLang="zh-CN" sz="2000">
                  <a:latin typeface="Times" pitchFamily="18" charset="0"/>
                  <a:ea typeface="宋体" pitchFamily="2" charset="-122"/>
                </a:endParaRPr>
              </a:p>
            </p:txBody>
          </p:sp>
          <p:sp>
            <p:nvSpPr>
              <p:cNvPr id="67675" name="Rectangle 66"/>
              <p:cNvSpPr>
                <a:spLocks noChangeArrowheads="1"/>
              </p:cNvSpPr>
              <p:nvPr/>
            </p:nvSpPr>
            <p:spPr bwMode="auto">
              <a:xfrm>
                <a:off x="1182" y="2248"/>
                <a:ext cx="27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write</a:t>
                </a:r>
                <a:endParaRPr kumimoji="0" lang="en-GB" altLang="zh-CN" sz="2000">
                  <a:latin typeface="Times" pitchFamily="18" charset="0"/>
                  <a:ea typeface="宋体" pitchFamily="2" charset="-122"/>
                </a:endParaRPr>
              </a:p>
            </p:txBody>
          </p:sp>
          <p:sp>
            <p:nvSpPr>
              <p:cNvPr id="67676" name="Rectangle 67"/>
              <p:cNvSpPr>
                <a:spLocks noChangeArrowheads="1"/>
              </p:cNvSpPr>
              <p:nvPr/>
            </p:nvSpPr>
            <p:spPr bwMode="auto">
              <a:xfrm>
                <a:off x="1726" y="2248"/>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77" name="Rectangle 68"/>
              <p:cNvSpPr>
                <a:spLocks noChangeArrowheads="1"/>
              </p:cNvSpPr>
              <p:nvPr/>
            </p:nvSpPr>
            <p:spPr bwMode="auto">
              <a:xfrm>
                <a:off x="1883" y="2248"/>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78" name="Rectangle 69"/>
              <p:cNvSpPr>
                <a:spLocks noChangeArrowheads="1"/>
              </p:cNvSpPr>
              <p:nvPr/>
            </p:nvSpPr>
            <p:spPr bwMode="auto">
              <a:xfrm>
                <a:off x="2484" y="2248"/>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79" name="Rectangle 70"/>
              <p:cNvSpPr>
                <a:spLocks noChangeArrowheads="1"/>
              </p:cNvSpPr>
              <p:nvPr/>
            </p:nvSpPr>
            <p:spPr bwMode="auto">
              <a:xfrm>
                <a:off x="2755" y="2248"/>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80" name="Rectangle 71"/>
              <p:cNvSpPr>
                <a:spLocks noChangeArrowheads="1"/>
              </p:cNvSpPr>
              <p:nvPr/>
            </p:nvSpPr>
            <p:spPr bwMode="auto">
              <a:xfrm>
                <a:off x="4164" y="2248"/>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81" name="Rectangle 72"/>
              <p:cNvSpPr>
                <a:spLocks noChangeArrowheads="1"/>
              </p:cNvSpPr>
              <p:nvPr/>
            </p:nvSpPr>
            <p:spPr bwMode="auto">
              <a:xfrm>
                <a:off x="4593" y="2248"/>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82" name="Rectangle 73"/>
              <p:cNvSpPr>
                <a:spLocks noChangeArrowheads="1"/>
              </p:cNvSpPr>
              <p:nvPr/>
            </p:nvSpPr>
            <p:spPr bwMode="auto">
              <a:xfrm>
                <a:off x="5079" y="2248"/>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83" name="Rectangle 74"/>
              <p:cNvSpPr>
                <a:spLocks noChangeArrowheads="1"/>
              </p:cNvSpPr>
              <p:nvPr/>
            </p:nvSpPr>
            <p:spPr bwMode="auto">
              <a:xfrm>
                <a:off x="5207" y="2248"/>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84" name="Rectangle 75"/>
              <p:cNvSpPr>
                <a:spLocks noChangeArrowheads="1"/>
              </p:cNvSpPr>
              <p:nvPr/>
            </p:nvSpPr>
            <p:spPr bwMode="auto">
              <a:xfrm>
                <a:off x="1702" y="2405"/>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85" name="Rectangle 76"/>
              <p:cNvSpPr>
                <a:spLocks noChangeArrowheads="1"/>
              </p:cNvSpPr>
              <p:nvPr/>
            </p:nvSpPr>
            <p:spPr bwMode="auto">
              <a:xfrm>
                <a:off x="2788" y="2405"/>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86" name="Rectangle 77"/>
              <p:cNvSpPr>
                <a:spLocks noChangeArrowheads="1"/>
              </p:cNvSpPr>
              <p:nvPr/>
            </p:nvSpPr>
            <p:spPr bwMode="auto">
              <a:xfrm>
                <a:off x="2945" y="2405"/>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87" name="Rectangle 78"/>
              <p:cNvSpPr>
                <a:spLocks noChangeArrowheads="1"/>
              </p:cNvSpPr>
              <p:nvPr/>
            </p:nvSpPr>
            <p:spPr bwMode="auto">
              <a:xfrm>
                <a:off x="5016" y="2405"/>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000">
                  <a:latin typeface="Times" pitchFamily="18" charset="0"/>
                  <a:ea typeface="宋体" pitchFamily="2" charset="-122"/>
                </a:endParaRPr>
              </a:p>
            </p:txBody>
          </p:sp>
          <p:sp>
            <p:nvSpPr>
              <p:cNvPr id="67688" name="Line 79"/>
              <p:cNvSpPr>
                <a:spLocks noChangeShapeType="1"/>
              </p:cNvSpPr>
              <p:nvPr/>
            </p:nvSpPr>
            <p:spPr bwMode="auto">
              <a:xfrm>
                <a:off x="360" y="2711"/>
                <a:ext cx="386"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89" name="Rectangle 80"/>
              <p:cNvSpPr>
                <a:spLocks noChangeArrowheads="1"/>
              </p:cNvSpPr>
              <p:nvPr/>
            </p:nvSpPr>
            <p:spPr bwMode="auto">
              <a:xfrm>
                <a:off x="760" y="2242"/>
                <a:ext cx="14" cy="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90" name="Line 81"/>
              <p:cNvSpPr>
                <a:spLocks noChangeShapeType="1"/>
              </p:cNvSpPr>
              <p:nvPr/>
            </p:nvSpPr>
            <p:spPr bwMode="auto">
              <a:xfrm>
                <a:off x="760" y="2711"/>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91" name="Line 82"/>
              <p:cNvSpPr>
                <a:spLocks noChangeShapeType="1"/>
              </p:cNvSpPr>
              <p:nvPr/>
            </p:nvSpPr>
            <p:spPr bwMode="auto">
              <a:xfrm>
                <a:off x="774" y="2711"/>
                <a:ext cx="47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92" name="Rectangle 83"/>
              <p:cNvSpPr>
                <a:spLocks noChangeArrowheads="1"/>
              </p:cNvSpPr>
              <p:nvPr/>
            </p:nvSpPr>
            <p:spPr bwMode="auto">
              <a:xfrm>
                <a:off x="1261" y="2242"/>
                <a:ext cx="14" cy="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93" name="Line 84"/>
              <p:cNvSpPr>
                <a:spLocks noChangeShapeType="1"/>
              </p:cNvSpPr>
              <p:nvPr/>
            </p:nvSpPr>
            <p:spPr bwMode="auto">
              <a:xfrm>
                <a:off x="1261" y="2711"/>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94" name="Line 85"/>
              <p:cNvSpPr>
                <a:spLocks noChangeShapeType="1"/>
              </p:cNvSpPr>
              <p:nvPr/>
            </p:nvSpPr>
            <p:spPr bwMode="auto">
              <a:xfrm>
                <a:off x="1275" y="2711"/>
                <a:ext cx="47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95" name="Rectangle 86"/>
              <p:cNvSpPr>
                <a:spLocks noChangeArrowheads="1"/>
              </p:cNvSpPr>
              <p:nvPr/>
            </p:nvSpPr>
            <p:spPr bwMode="auto">
              <a:xfrm>
                <a:off x="1760" y="2242"/>
                <a:ext cx="14" cy="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96" name="Line 87"/>
              <p:cNvSpPr>
                <a:spLocks noChangeShapeType="1"/>
              </p:cNvSpPr>
              <p:nvPr/>
            </p:nvSpPr>
            <p:spPr bwMode="auto">
              <a:xfrm>
                <a:off x="1760" y="2711"/>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97" name="Line 88"/>
              <p:cNvSpPr>
                <a:spLocks noChangeShapeType="1"/>
              </p:cNvSpPr>
              <p:nvPr/>
            </p:nvSpPr>
            <p:spPr bwMode="auto">
              <a:xfrm>
                <a:off x="1774" y="2711"/>
                <a:ext cx="3433" cy="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98" name="Rectangle 89"/>
              <p:cNvSpPr>
                <a:spLocks noChangeArrowheads="1"/>
              </p:cNvSpPr>
              <p:nvPr/>
            </p:nvSpPr>
            <p:spPr bwMode="auto">
              <a:xfrm>
                <a:off x="5595" y="2242"/>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99" name="Rectangle 90"/>
              <p:cNvSpPr>
                <a:spLocks noChangeArrowheads="1"/>
              </p:cNvSpPr>
              <p:nvPr/>
            </p:nvSpPr>
            <p:spPr bwMode="auto">
              <a:xfrm>
                <a:off x="5724" y="2242"/>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GB" sz="2000">
                  <a:latin typeface="Times" pitchFamily="18" charset="0"/>
                  <a:ea typeface="宋体" pitchFamily="2" charset="-122"/>
                </a:endParaRPr>
              </a:p>
            </p:txBody>
          </p:sp>
          <p:sp>
            <p:nvSpPr>
              <p:cNvPr id="67700" name="Rectangle 91"/>
              <p:cNvSpPr>
                <a:spLocks noChangeArrowheads="1"/>
              </p:cNvSpPr>
              <p:nvPr/>
            </p:nvSpPr>
            <p:spPr bwMode="auto">
              <a:xfrm>
                <a:off x="5809" y="2242"/>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701" name="Rectangle 92"/>
              <p:cNvSpPr>
                <a:spLocks noChangeArrowheads="1"/>
              </p:cNvSpPr>
              <p:nvPr/>
            </p:nvSpPr>
            <p:spPr bwMode="auto">
              <a:xfrm>
                <a:off x="5643" y="1763"/>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702" name="Rectangle 93"/>
              <p:cNvSpPr>
                <a:spLocks noChangeArrowheads="1"/>
              </p:cNvSpPr>
              <p:nvPr/>
            </p:nvSpPr>
            <p:spPr bwMode="auto">
              <a:xfrm>
                <a:off x="5772" y="1763"/>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GB" sz="2000">
                  <a:latin typeface="Times" pitchFamily="18" charset="0"/>
                  <a:ea typeface="宋体" pitchFamily="2" charset="-122"/>
                </a:endParaRPr>
              </a:p>
            </p:txBody>
          </p:sp>
          <p:sp>
            <p:nvSpPr>
              <p:cNvPr id="67703" name="Rectangle 94"/>
              <p:cNvSpPr>
                <a:spLocks noChangeArrowheads="1"/>
              </p:cNvSpPr>
              <p:nvPr/>
            </p:nvSpPr>
            <p:spPr bwMode="auto">
              <a:xfrm>
                <a:off x="5857" y="1763"/>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grpSp>
        <p:sp>
          <p:nvSpPr>
            <p:cNvPr id="67610" name="Text Box 95"/>
            <p:cNvSpPr txBox="1">
              <a:spLocks noChangeArrowheads="1"/>
            </p:cNvSpPr>
            <p:nvPr/>
          </p:nvSpPr>
          <p:spPr bwMode="auto">
            <a:xfrm>
              <a:off x="1780" y="1604"/>
              <a:ext cx="3920"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Times" pitchFamily="18" charset="0"/>
                  <a:ea typeface="宋体" pitchFamily="2" charset="-122"/>
                </a:rPr>
                <a:t>如果</a:t>
              </a:r>
              <a:r>
                <a:rPr kumimoji="0" lang="en-GB" altLang="zh-CN" sz="2000" i="1">
                  <a:latin typeface="Times" pitchFamily="18" charset="0"/>
                  <a:ea typeface="宋体" pitchFamily="2" charset="-122"/>
                </a:rPr>
                <a:t>T</a:t>
              </a:r>
              <a:r>
                <a:rPr kumimoji="0" lang="en-GB" altLang="zh-CN" sz="2000" i="1" baseline="-25000">
                  <a:latin typeface="Times" pitchFamily="18" charset="0"/>
                  <a:ea typeface="宋体" pitchFamily="2" charset="-122"/>
                </a:rPr>
                <a:t>i </a:t>
              </a:r>
              <a:r>
                <a:rPr kumimoji="0" lang="en-GB" altLang="zh-CN" sz="2000">
                  <a:latin typeface="Times" pitchFamily="18" charset="0"/>
                  <a:ea typeface="宋体" pitchFamily="2" charset="-122"/>
                </a:rPr>
                <a:t>&gt;</a:t>
              </a:r>
              <a:r>
                <a:rPr kumimoji="0" lang="en-GB" altLang="zh-CN" sz="2000" i="1">
                  <a:latin typeface="Times" pitchFamily="18" charset="0"/>
                  <a:ea typeface="宋体" pitchFamily="2" charset="-122"/>
                </a:rPr>
                <a:t>T</a:t>
              </a:r>
              <a:r>
                <a:rPr kumimoji="0" lang="en-GB" altLang="zh-CN" sz="2000" i="1" baseline="-25000">
                  <a:latin typeface="Times" pitchFamily="18" charset="0"/>
                  <a:ea typeface="宋体" pitchFamily="2" charset="-122"/>
                </a:rPr>
                <a:t>c</a:t>
              </a:r>
              <a:r>
                <a:rPr kumimoji="0" lang="en-GB" altLang="zh-CN" sz="2000">
                  <a:latin typeface="Times" pitchFamily="18" charset="0"/>
                  <a:ea typeface="宋体" pitchFamily="2" charset="-122"/>
                </a:rPr>
                <a:t>，</a:t>
              </a:r>
              <a:r>
                <a:rPr kumimoji="0" lang="zh-CN" altLang="en-GB" sz="2000">
                  <a:latin typeface="Times" pitchFamily="18" charset="0"/>
                  <a:ea typeface="宋体" pitchFamily="2" charset="-122"/>
                </a:rPr>
                <a:t>那么</a:t>
              </a:r>
              <a:r>
                <a:rPr kumimoji="0" lang="en-GB" altLang="zh-CN" sz="2000" i="1">
                  <a:latin typeface="Times" pitchFamily="18" charset="0"/>
                  <a:ea typeface="宋体" pitchFamily="2" charset="-122"/>
                </a:rPr>
                <a:t>T</a:t>
              </a:r>
              <a:r>
                <a:rPr kumimoji="0" lang="en-GB" altLang="zh-CN" sz="2000" i="1" baseline="-25000">
                  <a:latin typeface="Times" pitchFamily="18" charset="0"/>
                  <a:ea typeface="宋体" pitchFamily="2" charset="-122"/>
                </a:rPr>
                <a:t>c</a:t>
              </a:r>
              <a:r>
                <a:rPr kumimoji="0" lang="zh-CN" altLang="en-GB" sz="2000">
                  <a:latin typeface="Times" pitchFamily="18" charset="0"/>
                  <a:ea typeface="宋体" pitchFamily="2" charset="-122"/>
                </a:rPr>
                <a:t>不能写被</a:t>
              </a:r>
              <a:r>
                <a:rPr kumimoji="0" lang="en-GB" altLang="zh-CN" sz="2000" i="1">
                  <a:latin typeface="Times" pitchFamily="18" charset="0"/>
                  <a:ea typeface="宋体" pitchFamily="2" charset="-122"/>
                </a:rPr>
                <a:t>T</a:t>
              </a:r>
              <a:r>
                <a:rPr kumimoji="0" lang="en-GB" altLang="zh-CN" sz="2000" i="1" baseline="-25000">
                  <a:latin typeface="Times" pitchFamily="18" charset="0"/>
                  <a:ea typeface="宋体" pitchFamily="2" charset="-122"/>
                </a:rPr>
                <a:t>i</a:t>
              </a:r>
              <a:r>
                <a:rPr kumimoji="0" lang="zh-CN" altLang="en-GB" sz="2000">
                  <a:latin typeface="Times" pitchFamily="18" charset="0"/>
                  <a:ea typeface="宋体" pitchFamily="2" charset="-122"/>
                </a:rPr>
                <a:t>读过的对象，</a:t>
              </a:r>
            </a:p>
            <a:p>
              <a:pPr>
                <a:spcBef>
                  <a:spcPct val="0"/>
                </a:spcBef>
                <a:buClrTx/>
                <a:buFontTx/>
                <a:buNone/>
              </a:pPr>
              <a:r>
                <a:rPr kumimoji="0" lang="zh-CN" altLang="en-GB" sz="2000">
                  <a:latin typeface="Times" pitchFamily="18" charset="0"/>
                  <a:ea typeface="宋体" pitchFamily="2" charset="-122"/>
                </a:rPr>
                <a:t>这要求</a:t>
              </a:r>
              <a:r>
                <a:rPr kumimoji="0" lang="en-GB" altLang="zh-CN" sz="2000" i="1">
                  <a:latin typeface="Times" pitchFamily="18" charset="0"/>
                  <a:ea typeface="宋体" pitchFamily="2" charset="-122"/>
                </a:rPr>
                <a:t>T</a:t>
              </a:r>
              <a:r>
                <a:rPr kumimoji="0" lang="en-GB" altLang="zh-CN" sz="2000" i="1" baseline="-25000">
                  <a:latin typeface="Times" pitchFamily="18" charset="0"/>
                  <a:ea typeface="宋体" pitchFamily="2" charset="-122"/>
                </a:rPr>
                <a:t>c</a:t>
              </a:r>
              <a:r>
                <a:rPr kumimoji="0" lang="en-GB" altLang="zh-CN" sz="2000">
                  <a:latin typeface="Times" pitchFamily="18" charset="0"/>
                  <a:ea typeface="宋体" pitchFamily="2" charset="-122"/>
                </a:rPr>
                <a:t> </a:t>
              </a:r>
              <a:r>
                <a:rPr kumimoji="0" lang="zh-CN" altLang="en-GB" sz="2000">
                  <a:solidFill>
                    <a:srgbClr val="000000"/>
                  </a:solidFill>
                  <a:latin typeface="Times" pitchFamily="18" charset="0"/>
                  <a:ea typeface="宋体" pitchFamily="2" charset="-122"/>
                </a:rPr>
                <a:t>≥该对象的最大读时间戳。</a:t>
              </a:r>
              <a:endParaRPr kumimoji="0" lang="zh-CN" altLang="en-US" sz="2000">
                <a:latin typeface="Times" pitchFamily="18" charset="0"/>
                <a:ea typeface="宋体" pitchFamily="2" charset="-122"/>
              </a:endParaRPr>
            </a:p>
          </p:txBody>
        </p:sp>
        <p:sp>
          <p:nvSpPr>
            <p:cNvPr id="67611" name="Text Box 96"/>
            <p:cNvSpPr txBox="1">
              <a:spLocks noChangeArrowheads="1"/>
            </p:cNvSpPr>
            <p:nvPr/>
          </p:nvSpPr>
          <p:spPr bwMode="auto">
            <a:xfrm>
              <a:off x="1750" y="2065"/>
              <a:ext cx="3920"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Times" pitchFamily="18" charset="0"/>
                  <a:ea typeface="宋体" pitchFamily="2" charset="-122"/>
                </a:rPr>
                <a:t>如果</a:t>
              </a:r>
              <a:r>
                <a:rPr kumimoji="0" lang="en-GB" altLang="zh-CN" sz="2000" i="1">
                  <a:latin typeface="Times" pitchFamily="18" charset="0"/>
                  <a:ea typeface="宋体" pitchFamily="2" charset="-122"/>
                </a:rPr>
                <a:t>T</a:t>
              </a:r>
              <a:r>
                <a:rPr kumimoji="0" lang="en-GB" altLang="zh-CN" sz="2000" i="1" baseline="-25000">
                  <a:latin typeface="Times" pitchFamily="18" charset="0"/>
                  <a:ea typeface="宋体" pitchFamily="2" charset="-122"/>
                </a:rPr>
                <a:t>i </a:t>
              </a:r>
              <a:r>
                <a:rPr kumimoji="0" lang="en-GB" altLang="zh-CN" sz="2000">
                  <a:latin typeface="Times" pitchFamily="18" charset="0"/>
                  <a:ea typeface="宋体" pitchFamily="2" charset="-122"/>
                </a:rPr>
                <a:t>&gt;</a:t>
              </a:r>
              <a:r>
                <a:rPr kumimoji="0" lang="en-GB" altLang="zh-CN" sz="2000" i="1">
                  <a:latin typeface="Times" pitchFamily="18" charset="0"/>
                  <a:ea typeface="宋体" pitchFamily="2" charset="-122"/>
                </a:rPr>
                <a:t>T</a:t>
              </a:r>
              <a:r>
                <a:rPr kumimoji="0" lang="en-GB" altLang="zh-CN" sz="2000" i="1" baseline="-25000">
                  <a:latin typeface="Times" pitchFamily="18" charset="0"/>
                  <a:ea typeface="宋体" pitchFamily="2" charset="-122"/>
                </a:rPr>
                <a:t>c</a:t>
              </a:r>
              <a:r>
                <a:rPr kumimoji="0" lang="en-GB" altLang="zh-CN" sz="2000">
                  <a:latin typeface="Times" pitchFamily="18" charset="0"/>
                  <a:ea typeface="宋体" pitchFamily="2" charset="-122"/>
                </a:rPr>
                <a:t>，</a:t>
              </a:r>
              <a:r>
                <a:rPr kumimoji="0" lang="zh-CN" altLang="en-GB" sz="2000">
                  <a:latin typeface="Times" pitchFamily="18" charset="0"/>
                  <a:ea typeface="宋体" pitchFamily="2" charset="-122"/>
                </a:rPr>
                <a:t>那么</a:t>
              </a:r>
              <a:r>
                <a:rPr kumimoji="0" lang="en-GB" altLang="zh-CN" sz="2000" i="1">
                  <a:latin typeface="Times" pitchFamily="18" charset="0"/>
                  <a:ea typeface="宋体" pitchFamily="2" charset="-122"/>
                </a:rPr>
                <a:t>T</a:t>
              </a:r>
              <a:r>
                <a:rPr kumimoji="0" lang="en-GB" altLang="zh-CN" sz="2000" i="1" baseline="-25000">
                  <a:latin typeface="Times" pitchFamily="18" charset="0"/>
                  <a:ea typeface="宋体" pitchFamily="2" charset="-122"/>
                </a:rPr>
                <a:t>c</a:t>
              </a:r>
              <a:r>
                <a:rPr kumimoji="0" lang="zh-CN" altLang="en-GB" sz="2000">
                  <a:latin typeface="Times" pitchFamily="18" charset="0"/>
                  <a:ea typeface="宋体" pitchFamily="2" charset="-122"/>
                </a:rPr>
                <a:t>不能写被</a:t>
              </a:r>
              <a:r>
                <a:rPr kumimoji="0" lang="en-GB" altLang="zh-CN" sz="2000" i="1">
                  <a:latin typeface="Times" pitchFamily="18" charset="0"/>
                  <a:ea typeface="宋体" pitchFamily="2" charset="-122"/>
                </a:rPr>
                <a:t>T</a:t>
              </a:r>
              <a:r>
                <a:rPr kumimoji="0" lang="en-GB" altLang="zh-CN" sz="2000" i="1" baseline="-25000">
                  <a:latin typeface="Times" pitchFamily="18" charset="0"/>
                  <a:ea typeface="宋体" pitchFamily="2" charset="-122"/>
                </a:rPr>
                <a:t>i</a:t>
              </a:r>
              <a:r>
                <a:rPr kumimoji="0" lang="zh-CN" altLang="en-GB" sz="2000">
                  <a:latin typeface="Times" pitchFamily="18" charset="0"/>
                  <a:ea typeface="宋体" pitchFamily="2" charset="-122"/>
                </a:rPr>
                <a:t>写过的对象，</a:t>
              </a:r>
            </a:p>
            <a:p>
              <a:pPr>
                <a:spcBef>
                  <a:spcPct val="0"/>
                </a:spcBef>
                <a:buClrTx/>
                <a:buFontTx/>
                <a:buNone/>
              </a:pPr>
              <a:r>
                <a:rPr kumimoji="0" lang="zh-CN" altLang="en-GB" sz="2000">
                  <a:latin typeface="Times" pitchFamily="18" charset="0"/>
                  <a:ea typeface="宋体" pitchFamily="2" charset="-122"/>
                </a:rPr>
                <a:t>这要求</a:t>
              </a:r>
              <a:r>
                <a:rPr kumimoji="0" lang="en-GB" altLang="zh-CN" sz="2000" i="1">
                  <a:latin typeface="Times" pitchFamily="18" charset="0"/>
                  <a:ea typeface="宋体" pitchFamily="2" charset="-122"/>
                </a:rPr>
                <a:t>T</a:t>
              </a:r>
              <a:r>
                <a:rPr kumimoji="0" lang="en-GB" altLang="zh-CN" sz="2000" i="1" baseline="-25000">
                  <a:latin typeface="Times" pitchFamily="18" charset="0"/>
                  <a:ea typeface="宋体" pitchFamily="2" charset="-122"/>
                </a:rPr>
                <a:t>c</a:t>
              </a:r>
              <a:r>
                <a:rPr kumimoji="0" lang="en-GB" altLang="zh-CN" sz="2000">
                  <a:latin typeface="Times" pitchFamily="18" charset="0"/>
                  <a:ea typeface="宋体" pitchFamily="2" charset="-122"/>
                </a:rPr>
                <a:t> </a:t>
              </a:r>
              <a:r>
                <a:rPr kumimoji="0" lang="zh-CN" altLang="en-GB" sz="2000">
                  <a:solidFill>
                    <a:srgbClr val="000000"/>
                  </a:solidFill>
                  <a:latin typeface="Times" pitchFamily="18" charset="0"/>
                  <a:ea typeface="宋体" pitchFamily="2" charset="-122"/>
                </a:rPr>
                <a:t>&gt;已提交对象的写时间戳。</a:t>
              </a:r>
              <a:endParaRPr kumimoji="0" lang="zh-CN" altLang="en-US" sz="2000">
                <a:latin typeface="Times" pitchFamily="18" charset="0"/>
                <a:ea typeface="宋体" pitchFamily="2" charset="-122"/>
              </a:endParaRPr>
            </a:p>
          </p:txBody>
        </p:sp>
        <p:sp>
          <p:nvSpPr>
            <p:cNvPr id="67612" name="Text Box 97"/>
            <p:cNvSpPr txBox="1">
              <a:spLocks noChangeArrowheads="1"/>
            </p:cNvSpPr>
            <p:nvPr/>
          </p:nvSpPr>
          <p:spPr bwMode="auto">
            <a:xfrm>
              <a:off x="1735" y="2521"/>
              <a:ext cx="39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Times" pitchFamily="18" charset="0"/>
                  <a:ea typeface="宋体" pitchFamily="2" charset="-122"/>
                </a:rPr>
                <a:t>如果</a:t>
              </a:r>
              <a:r>
                <a:rPr kumimoji="0" lang="en-GB" altLang="zh-CN" sz="2000" i="1">
                  <a:latin typeface="Times" pitchFamily="18" charset="0"/>
                  <a:ea typeface="宋体" pitchFamily="2" charset="-122"/>
                </a:rPr>
                <a:t>T</a:t>
              </a:r>
              <a:r>
                <a:rPr kumimoji="0" lang="en-GB" altLang="zh-CN" sz="2000" i="1" baseline="-25000">
                  <a:latin typeface="Times" pitchFamily="18" charset="0"/>
                  <a:ea typeface="宋体" pitchFamily="2" charset="-122"/>
                </a:rPr>
                <a:t>i </a:t>
              </a:r>
              <a:r>
                <a:rPr kumimoji="0" lang="en-GB" altLang="zh-CN" sz="2000">
                  <a:latin typeface="Times" pitchFamily="18" charset="0"/>
                  <a:ea typeface="宋体" pitchFamily="2" charset="-122"/>
                </a:rPr>
                <a:t>&gt;</a:t>
              </a:r>
              <a:r>
                <a:rPr kumimoji="0" lang="en-GB" altLang="zh-CN" sz="2000" i="1">
                  <a:latin typeface="Times" pitchFamily="18" charset="0"/>
                  <a:ea typeface="宋体" pitchFamily="2" charset="-122"/>
                </a:rPr>
                <a:t>T</a:t>
              </a:r>
              <a:r>
                <a:rPr kumimoji="0" lang="en-GB" altLang="zh-CN" sz="2000" i="1" baseline="-25000">
                  <a:latin typeface="Times" pitchFamily="18" charset="0"/>
                  <a:ea typeface="宋体" pitchFamily="2" charset="-122"/>
                </a:rPr>
                <a:t>c</a:t>
              </a:r>
              <a:r>
                <a:rPr kumimoji="0" lang="en-GB" altLang="zh-CN" sz="2000">
                  <a:latin typeface="Times" pitchFamily="18" charset="0"/>
                  <a:ea typeface="宋体" pitchFamily="2" charset="-122"/>
                </a:rPr>
                <a:t>，</a:t>
              </a:r>
              <a:r>
                <a:rPr kumimoji="0" lang="zh-CN" altLang="en-GB" sz="2000">
                  <a:latin typeface="Times" pitchFamily="18" charset="0"/>
                  <a:ea typeface="宋体" pitchFamily="2" charset="-122"/>
                </a:rPr>
                <a:t>那么</a:t>
              </a:r>
              <a:r>
                <a:rPr kumimoji="0" lang="en-GB" altLang="zh-CN" sz="2000" i="1">
                  <a:latin typeface="Times" pitchFamily="18" charset="0"/>
                  <a:ea typeface="宋体" pitchFamily="2" charset="-122"/>
                </a:rPr>
                <a:t>T</a:t>
              </a:r>
              <a:r>
                <a:rPr kumimoji="0" lang="en-GB" altLang="zh-CN" sz="2000" i="1" baseline="-25000">
                  <a:latin typeface="Times" pitchFamily="18" charset="0"/>
                  <a:ea typeface="宋体" pitchFamily="2" charset="-122"/>
                </a:rPr>
                <a:t>c</a:t>
              </a:r>
              <a:r>
                <a:rPr kumimoji="0" lang="zh-CN" altLang="en-GB" sz="2000">
                  <a:latin typeface="Times" pitchFamily="18" charset="0"/>
                  <a:ea typeface="宋体" pitchFamily="2" charset="-122"/>
                </a:rPr>
                <a:t>不能读被</a:t>
              </a:r>
              <a:r>
                <a:rPr kumimoji="0" lang="en-GB" altLang="zh-CN" sz="2000" i="1">
                  <a:latin typeface="Times" pitchFamily="18" charset="0"/>
                  <a:ea typeface="宋体" pitchFamily="2" charset="-122"/>
                </a:rPr>
                <a:t>T</a:t>
              </a:r>
              <a:r>
                <a:rPr kumimoji="0" lang="en-GB" altLang="zh-CN" sz="2000" i="1" baseline="-25000">
                  <a:latin typeface="Times" pitchFamily="18" charset="0"/>
                  <a:ea typeface="宋体" pitchFamily="2" charset="-122"/>
                </a:rPr>
                <a:t>i</a:t>
              </a:r>
              <a:r>
                <a:rPr kumimoji="0" lang="zh-CN" altLang="en-GB" sz="2000">
                  <a:latin typeface="Times" pitchFamily="18" charset="0"/>
                  <a:ea typeface="宋体" pitchFamily="2" charset="-122"/>
                </a:rPr>
                <a:t>写过的对象，</a:t>
              </a:r>
            </a:p>
            <a:p>
              <a:pPr>
                <a:spcBef>
                  <a:spcPct val="0"/>
                </a:spcBef>
                <a:buClrTx/>
                <a:buFontTx/>
                <a:buNone/>
              </a:pPr>
              <a:r>
                <a:rPr kumimoji="0" lang="zh-CN" altLang="en-GB" sz="2000">
                  <a:latin typeface="Times" pitchFamily="18" charset="0"/>
                  <a:ea typeface="宋体" pitchFamily="2" charset="-122"/>
                </a:rPr>
                <a:t>这要求</a:t>
              </a:r>
              <a:r>
                <a:rPr kumimoji="0" lang="en-GB" altLang="zh-CN" sz="2000" i="1">
                  <a:latin typeface="Times" pitchFamily="18" charset="0"/>
                  <a:ea typeface="宋体" pitchFamily="2" charset="-122"/>
                </a:rPr>
                <a:t>T</a:t>
              </a:r>
              <a:r>
                <a:rPr kumimoji="0" lang="en-GB" altLang="zh-CN" sz="2000" i="1" baseline="-25000">
                  <a:latin typeface="Times" pitchFamily="18" charset="0"/>
                  <a:ea typeface="宋体" pitchFamily="2" charset="-122"/>
                </a:rPr>
                <a:t>c</a:t>
              </a:r>
              <a:r>
                <a:rPr kumimoji="0" lang="en-GB" altLang="zh-CN" sz="2000">
                  <a:latin typeface="Times" pitchFamily="18" charset="0"/>
                  <a:ea typeface="宋体" pitchFamily="2" charset="-122"/>
                </a:rPr>
                <a:t> </a:t>
              </a:r>
              <a:r>
                <a:rPr kumimoji="0" lang="en-GB" altLang="zh-CN" sz="2000" i="1" baseline="-25000">
                  <a:latin typeface="Times" pitchFamily="18" charset="0"/>
                  <a:ea typeface="宋体" pitchFamily="2" charset="-122"/>
                </a:rPr>
                <a:t> </a:t>
              </a:r>
              <a:r>
                <a:rPr kumimoji="0" lang="en-GB" altLang="zh-CN" sz="2000">
                  <a:latin typeface="Times" pitchFamily="18" charset="0"/>
                  <a:ea typeface="宋体" pitchFamily="2" charset="-122"/>
                </a:rPr>
                <a:t>&gt;</a:t>
              </a:r>
              <a:r>
                <a:rPr kumimoji="0" lang="zh-CN" altLang="en-GB" sz="2000">
                  <a:solidFill>
                    <a:srgbClr val="000000"/>
                  </a:solidFill>
                  <a:latin typeface="Times" pitchFamily="18" charset="0"/>
                  <a:ea typeface="宋体" pitchFamily="2" charset="-122"/>
                </a:rPr>
                <a:t>已提交对象的写时间戳。</a:t>
              </a:r>
              <a:endParaRPr kumimoji="0" lang="zh-CN" altLang="en-US" sz="2000">
                <a:solidFill>
                  <a:srgbClr val="000000"/>
                </a:solidFill>
                <a:latin typeface="Times" pitchFamily="18" charset="0"/>
                <a:ea typeface="宋体" pitchFamily="2" charset="-122"/>
              </a:endParaRPr>
            </a:p>
          </p:txBody>
        </p:sp>
      </p:grpSp>
      <p:sp>
        <p:nvSpPr>
          <p:cNvPr id="67587" name="Rectangle 98"/>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细化时间戳排序规则</a:t>
            </a:r>
            <a:r>
              <a:rPr lang="zh-CN" altLang="en-US">
                <a:ea typeface="宋体" pitchFamily="2" charset="-122"/>
              </a:rPr>
              <a:t> </a:t>
            </a:r>
            <a:endParaRPr lang="en-GB" altLang="zh-CN">
              <a:ea typeface="宋体" pitchFamily="2" charset="-122"/>
            </a:endParaRPr>
          </a:p>
        </p:txBody>
      </p:sp>
      <p:sp>
        <p:nvSpPr>
          <p:cNvPr id="67588" name="Rectangle 99"/>
          <p:cNvSpPr>
            <a:spLocks noChangeArrowheads="1"/>
          </p:cNvSpPr>
          <p:nvPr/>
        </p:nvSpPr>
        <p:spPr bwMode="auto">
          <a:xfrm>
            <a:off x="571500" y="2800350"/>
            <a:ext cx="238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589" name="Rectangle 100"/>
          <p:cNvSpPr>
            <a:spLocks noChangeArrowheads="1"/>
          </p:cNvSpPr>
          <p:nvPr/>
        </p:nvSpPr>
        <p:spPr bwMode="auto">
          <a:xfrm>
            <a:off x="274161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590" name="Rectangle 101"/>
          <p:cNvSpPr>
            <a:spLocks noChangeArrowheads="1"/>
          </p:cNvSpPr>
          <p:nvPr/>
        </p:nvSpPr>
        <p:spPr bwMode="auto">
          <a:xfrm>
            <a:off x="5626100" y="2800350"/>
            <a:ext cx="2540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591" name="Rectangle 102"/>
          <p:cNvSpPr>
            <a:spLocks noChangeArrowheads="1"/>
          </p:cNvSpPr>
          <p:nvPr/>
        </p:nvSpPr>
        <p:spPr bwMode="auto">
          <a:xfrm>
            <a:off x="676116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592" name="Rectangle 103"/>
          <p:cNvSpPr>
            <a:spLocks noChangeArrowheads="1"/>
          </p:cNvSpPr>
          <p:nvPr/>
        </p:nvSpPr>
        <p:spPr bwMode="auto">
          <a:xfrm>
            <a:off x="7920038"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593" name="Rectangle 105"/>
          <p:cNvSpPr>
            <a:spLocks noChangeArrowheads="1"/>
          </p:cNvSpPr>
          <p:nvPr/>
        </p:nvSpPr>
        <p:spPr bwMode="auto">
          <a:xfrm>
            <a:off x="44688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594" name="Rectangle 106"/>
          <p:cNvSpPr>
            <a:spLocks noChangeArrowheads="1"/>
          </p:cNvSpPr>
          <p:nvPr/>
        </p:nvSpPr>
        <p:spPr bwMode="auto">
          <a:xfrm>
            <a:off x="5626100" y="491966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595" name="Rectangle 107"/>
          <p:cNvSpPr>
            <a:spLocks noChangeArrowheads="1"/>
          </p:cNvSpPr>
          <p:nvPr/>
        </p:nvSpPr>
        <p:spPr bwMode="auto">
          <a:xfrm>
            <a:off x="676116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596" name="Rectangle 108"/>
          <p:cNvSpPr>
            <a:spLocks noChangeArrowheads="1"/>
          </p:cNvSpPr>
          <p:nvPr/>
        </p:nvSpPr>
        <p:spPr bwMode="auto">
          <a:xfrm>
            <a:off x="7920038"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597" name="Rectangle 109"/>
          <p:cNvSpPr>
            <a:spLocks noChangeArrowheads="1"/>
          </p:cNvSpPr>
          <p:nvPr/>
        </p:nvSpPr>
        <p:spPr bwMode="auto">
          <a:xfrm>
            <a:off x="1203325" y="1798638"/>
            <a:ext cx="22225"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598" name="Rectangle 110"/>
          <p:cNvSpPr>
            <a:spLocks noChangeArrowheads="1"/>
          </p:cNvSpPr>
          <p:nvPr/>
        </p:nvSpPr>
        <p:spPr bwMode="auto">
          <a:xfrm>
            <a:off x="1993900" y="1798638"/>
            <a:ext cx="22225"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599" name="Rectangle 111"/>
          <p:cNvSpPr>
            <a:spLocks noChangeArrowheads="1"/>
          </p:cNvSpPr>
          <p:nvPr/>
        </p:nvSpPr>
        <p:spPr bwMode="auto">
          <a:xfrm>
            <a:off x="2782888" y="1798638"/>
            <a:ext cx="22225"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00" name="Rectangle 112"/>
          <p:cNvSpPr>
            <a:spLocks noChangeArrowheads="1"/>
          </p:cNvSpPr>
          <p:nvPr/>
        </p:nvSpPr>
        <p:spPr bwMode="auto">
          <a:xfrm>
            <a:off x="1203325" y="2070100"/>
            <a:ext cx="222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01" name="Rectangle 113"/>
          <p:cNvSpPr>
            <a:spLocks noChangeArrowheads="1"/>
          </p:cNvSpPr>
          <p:nvPr/>
        </p:nvSpPr>
        <p:spPr bwMode="auto">
          <a:xfrm>
            <a:off x="1993900" y="2070100"/>
            <a:ext cx="222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02" name="Rectangle 114"/>
          <p:cNvSpPr>
            <a:spLocks noChangeArrowheads="1"/>
          </p:cNvSpPr>
          <p:nvPr/>
        </p:nvSpPr>
        <p:spPr bwMode="auto">
          <a:xfrm>
            <a:off x="2782888" y="2070100"/>
            <a:ext cx="222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03" name="Rectangle 115"/>
          <p:cNvSpPr>
            <a:spLocks noChangeArrowheads="1"/>
          </p:cNvSpPr>
          <p:nvPr/>
        </p:nvSpPr>
        <p:spPr bwMode="auto">
          <a:xfrm>
            <a:off x="1203325" y="4325938"/>
            <a:ext cx="22225"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04" name="Rectangle 116"/>
          <p:cNvSpPr>
            <a:spLocks noChangeArrowheads="1"/>
          </p:cNvSpPr>
          <p:nvPr/>
        </p:nvSpPr>
        <p:spPr bwMode="auto">
          <a:xfrm>
            <a:off x="1993900" y="4325938"/>
            <a:ext cx="22225"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05" name="Rectangle 117"/>
          <p:cNvSpPr>
            <a:spLocks noChangeArrowheads="1"/>
          </p:cNvSpPr>
          <p:nvPr/>
        </p:nvSpPr>
        <p:spPr bwMode="auto">
          <a:xfrm>
            <a:off x="2782888" y="4325938"/>
            <a:ext cx="22225"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06" name="Rectangle 119"/>
          <p:cNvSpPr>
            <a:spLocks noChangeArrowheads="1"/>
          </p:cNvSpPr>
          <p:nvPr/>
        </p:nvSpPr>
        <p:spPr bwMode="auto">
          <a:xfrm>
            <a:off x="6932613" y="2811463"/>
            <a:ext cx="2973387" cy="3968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30000"/>
              </a:spcBef>
              <a:buClrTx/>
              <a:buFontTx/>
              <a:buNone/>
            </a:pPr>
            <a:r>
              <a:rPr kumimoji="0" lang="en-GB" altLang="zh-CN" sz="2000" i="1">
                <a:latin typeface="Helvetica" pitchFamily="34" charset="0"/>
                <a:ea typeface="宋体" pitchFamily="2" charset="-122"/>
              </a:rPr>
              <a:t>T</a:t>
            </a:r>
            <a:r>
              <a:rPr kumimoji="0" lang="en-GB" altLang="zh-CN" sz="2000" i="1" baseline="-25000">
                <a:latin typeface="Helvetica" pitchFamily="34" charset="0"/>
                <a:ea typeface="宋体" pitchFamily="2" charset="-122"/>
              </a:rPr>
              <a:t>i</a:t>
            </a:r>
            <a:r>
              <a:rPr kumimoji="0" lang="en-GB" altLang="zh-CN" sz="2000" i="1">
                <a:latin typeface="Helvetica" pitchFamily="34" charset="0"/>
                <a:ea typeface="宋体" pitchFamily="2" charset="-122"/>
              </a:rPr>
              <a:t>&gt;T</a:t>
            </a:r>
            <a:r>
              <a:rPr kumimoji="0" lang="en-GB" altLang="zh-CN" sz="2000" i="1" baseline="-25000">
                <a:latin typeface="Helvetica" pitchFamily="34" charset="0"/>
                <a:ea typeface="宋体" pitchFamily="2" charset="-122"/>
              </a:rPr>
              <a:t>c</a:t>
            </a:r>
            <a:r>
              <a:rPr kumimoji="0" lang="en-GB" altLang="zh-CN" sz="2000" i="1">
                <a:latin typeface="Helvetica" pitchFamily="34" charset="0"/>
                <a:ea typeface="宋体" pitchFamily="2" charset="-122"/>
              </a:rPr>
              <a:t> </a:t>
            </a:r>
            <a:r>
              <a:rPr kumimoji="0" lang="zh-CN" altLang="en-GB" sz="2000">
                <a:latin typeface="Helvetica" pitchFamily="34" charset="0"/>
                <a:ea typeface="宋体" pitchFamily="2" charset="-122"/>
              </a:rPr>
              <a:t>意味着</a:t>
            </a:r>
            <a:r>
              <a:rPr kumimoji="0" lang="en-GB" altLang="zh-CN" sz="2000" i="1">
                <a:latin typeface="Helvetica" pitchFamily="34" charset="0"/>
                <a:ea typeface="宋体" pitchFamily="2" charset="-122"/>
              </a:rPr>
              <a:t>T</a:t>
            </a:r>
            <a:r>
              <a:rPr kumimoji="0" lang="en-GB" altLang="zh-CN" sz="2000" i="1" baseline="-25000">
                <a:latin typeface="Helvetica" pitchFamily="34" charset="0"/>
                <a:ea typeface="宋体" pitchFamily="2" charset="-122"/>
              </a:rPr>
              <a:t>i</a:t>
            </a:r>
            <a:r>
              <a:rPr kumimoji="0" lang="en-GB" altLang="zh-CN" sz="2000" i="1">
                <a:latin typeface="Helvetica" pitchFamily="34" charset="0"/>
                <a:ea typeface="宋体" pitchFamily="2" charset="-122"/>
              </a:rPr>
              <a:t> </a:t>
            </a:r>
            <a:r>
              <a:rPr kumimoji="0" lang="zh-CN" altLang="en-GB" sz="2000" i="1">
                <a:latin typeface="Helvetica" pitchFamily="34" charset="0"/>
                <a:ea typeface="宋体" pitchFamily="2" charset="-122"/>
              </a:rPr>
              <a:t>晚于 </a:t>
            </a:r>
            <a:r>
              <a:rPr kumimoji="0" lang="en-GB" altLang="zh-CN" sz="2000" i="1">
                <a:latin typeface="Helvetica" pitchFamily="34" charset="0"/>
                <a:ea typeface="宋体" pitchFamily="2" charset="-122"/>
              </a:rPr>
              <a:t>T</a:t>
            </a:r>
            <a:r>
              <a:rPr kumimoji="0" lang="en-GB" altLang="zh-CN" sz="2000" i="1" baseline="-25000">
                <a:latin typeface="Helvetica" pitchFamily="34" charset="0"/>
                <a:ea typeface="宋体" pitchFamily="2" charset="-122"/>
              </a:rPr>
              <a:t>c</a:t>
            </a:r>
            <a:endParaRPr kumimoji="0" lang="en-GB" altLang="zh-CN" sz="2000">
              <a:latin typeface="Helvetica" pitchFamily="34" charset="0"/>
              <a:ea typeface="宋体" pitchFamily="2" charset="-122"/>
            </a:endParaRPr>
          </a:p>
        </p:txBody>
      </p:sp>
      <p:sp>
        <p:nvSpPr>
          <p:cNvPr id="67607" name="Rectangle 120"/>
          <p:cNvSpPr>
            <a:spLocks noChangeArrowheads="1"/>
          </p:cNvSpPr>
          <p:nvPr/>
        </p:nvSpPr>
        <p:spPr bwMode="auto">
          <a:xfrm>
            <a:off x="396875" y="4210050"/>
            <a:ext cx="9018588" cy="26479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Char char="•"/>
            </a:pPr>
            <a:r>
              <a:rPr kumimoji="0" lang="zh-CN" altLang="en-GB" sz="2400">
                <a:latin typeface="Times" pitchFamily="18" charset="0"/>
                <a:ea typeface="宋体" pitchFamily="2" charset="-122"/>
              </a:rPr>
              <a:t>写操作针对临时版本，</a:t>
            </a:r>
            <a:r>
              <a:rPr kumimoji="0" lang="zh-CN" altLang="en-US" sz="2400">
                <a:latin typeface="Times" pitchFamily="18" charset="0"/>
                <a:ea typeface="宋体" pitchFamily="2" charset="-122"/>
              </a:rPr>
              <a:t>每当一个事务对某个对象进行写操作时，服务器就创建该对象的一个新的临时版本，并将该临时版本的写时间戳设置为这个事务的时间戳</a:t>
            </a:r>
          </a:p>
          <a:p>
            <a:pPr>
              <a:spcBef>
                <a:spcPct val="0"/>
              </a:spcBef>
              <a:buClrTx/>
              <a:buFontTx/>
              <a:buChar char="•"/>
            </a:pPr>
            <a:r>
              <a:rPr kumimoji="0" lang="zh-CN" altLang="en-US" sz="2400">
                <a:latin typeface="Times" pitchFamily="18" charset="0"/>
                <a:ea typeface="宋体" pitchFamily="2" charset="-122"/>
              </a:rPr>
              <a:t>当进行一个事务的读操作时，它作用于时间戳为小于等于该事务时间戳的最大写时间戳的对象版本上</a:t>
            </a:r>
          </a:p>
          <a:p>
            <a:pPr>
              <a:spcBef>
                <a:spcPct val="0"/>
              </a:spcBef>
              <a:buClrTx/>
              <a:buFontTx/>
              <a:buChar char="•"/>
            </a:pPr>
            <a:r>
              <a:rPr kumimoji="0" lang="zh-CN" altLang="en-US" sz="2400">
                <a:latin typeface="Times" pitchFamily="18" charset="0"/>
                <a:ea typeface="宋体" pitchFamily="2" charset="-122"/>
              </a:rPr>
              <a:t>当事务被提交时，临时版本的值变成了对象提交版本的值，临时版本的写时间戳变成了该提交对象的写时间戳 </a:t>
            </a:r>
            <a:endParaRPr kumimoji="0" lang="en-GB" altLang="zh-CN" sz="2400">
              <a:latin typeface="Times" pitchFamily="18" charset="0"/>
              <a:ea typeface="宋体" pitchFamily="2" charset="-122"/>
            </a:endParaRPr>
          </a:p>
        </p:txBody>
      </p:sp>
      <p:sp>
        <p:nvSpPr>
          <p:cNvPr id="67608" name="Rectangle 121"/>
          <p:cNvSpPr>
            <a:spLocks noChangeArrowheads="1"/>
          </p:cNvSpPr>
          <p:nvPr/>
        </p:nvSpPr>
        <p:spPr bwMode="auto">
          <a:xfrm>
            <a:off x="4876800" y="0"/>
            <a:ext cx="5029200" cy="3968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30000"/>
              </a:spcBef>
              <a:buClrTx/>
              <a:buFontTx/>
              <a:buNone/>
            </a:pPr>
            <a:r>
              <a:rPr kumimoji="0" lang="en-GB" altLang="zh-CN" sz="2000" i="1">
                <a:latin typeface="Helvetica" pitchFamily="34" charset="0"/>
                <a:ea typeface="宋体" pitchFamily="2" charset="-122"/>
              </a:rPr>
              <a:t>T</a:t>
            </a:r>
            <a:r>
              <a:rPr kumimoji="0" lang="en-GB" altLang="zh-CN" sz="2000" i="1" baseline="-25000">
                <a:latin typeface="Helvetica" pitchFamily="34" charset="0"/>
                <a:ea typeface="宋体" pitchFamily="2" charset="-122"/>
              </a:rPr>
              <a:t>c</a:t>
            </a:r>
            <a:r>
              <a:rPr kumimoji="0" lang="en-GB" altLang="zh-CN" sz="2000">
                <a:latin typeface="Helvetica" pitchFamily="34" charset="0"/>
                <a:ea typeface="宋体" pitchFamily="2" charset="-122"/>
              </a:rPr>
              <a:t> </a:t>
            </a:r>
            <a:r>
              <a:rPr kumimoji="0" lang="zh-CN" altLang="en-GB" sz="2000">
                <a:latin typeface="Helvetica" pitchFamily="34" charset="0"/>
                <a:ea typeface="宋体" pitchFamily="2" charset="-122"/>
              </a:rPr>
              <a:t>是当前事务，</a:t>
            </a:r>
            <a:r>
              <a:rPr kumimoji="0" lang="en-GB" altLang="zh-CN" sz="2000" i="1">
                <a:latin typeface="Helvetica" pitchFamily="34" charset="0"/>
                <a:ea typeface="宋体" pitchFamily="2" charset="-122"/>
              </a:rPr>
              <a:t>T</a:t>
            </a:r>
            <a:r>
              <a:rPr kumimoji="0" lang="en-GB" altLang="zh-CN" sz="2000" i="1" baseline="-25000">
                <a:latin typeface="Helvetica" pitchFamily="34" charset="0"/>
                <a:ea typeface="宋体" pitchFamily="2" charset="-122"/>
              </a:rPr>
              <a:t>i</a:t>
            </a:r>
            <a:r>
              <a:rPr kumimoji="0" lang="en-GB" altLang="zh-CN" sz="2000">
                <a:latin typeface="Helvetica" pitchFamily="34" charset="0"/>
                <a:ea typeface="宋体" pitchFamily="2" charset="-122"/>
              </a:rPr>
              <a:t> </a:t>
            </a:r>
            <a:r>
              <a:rPr kumimoji="0" lang="zh-CN" altLang="en-GB" sz="2000">
                <a:latin typeface="Helvetica" pitchFamily="34" charset="0"/>
                <a:ea typeface="宋体" pitchFamily="2" charset="-122"/>
              </a:rPr>
              <a:t>是其他事务</a:t>
            </a:r>
            <a:endParaRPr kumimoji="0" lang="en-GB" altLang="zh-CN" sz="2000">
              <a:latin typeface="Helvetica" pitchFamily="34" charset="0"/>
              <a:ea typeface="宋体"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时间戳排序的写规则</a:t>
            </a:r>
          </a:p>
        </p:txBody>
      </p:sp>
      <p:sp>
        <p:nvSpPr>
          <p:cNvPr id="68611" name="Rectangle 3"/>
          <p:cNvSpPr>
            <a:spLocks noChangeArrowheads="1"/>
          </p:cNvSpPr>
          <p:nvPr/>
        </p:nvSpPr>
        <p:spPr bwMode="auto">
          <a:xfrm>
            <a:off x="571500" y="2800350"/>
            <a:ext cx="238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8612" name="Rectangle 4"/>
          <p:cNvSpPr>
            <a:spLocks noChangeArrowheads="1"/>
          </p:cNvSpPr>
          <p:nvPr/>
        </p:nvSpPr>
        <p:spPr bwMode="auto">
          <a:xfrm>
            <a:off x="274161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8613" name="Rectangle 5"/>
          <p:cNvSpPr>
            <a:spLocks noChangeArrowheads="1"/>
          </p:cNvSpPr>
          <p:nvPr/>
        </p:nvSpPr>
        <p:spPr bwMode="auto">
          <a:xfrm>
            <a:off x="5626100" y="2800350"/>
            <a:ext cx="2540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8614" name="Rectangle 6"/>
          <p:cNvSpPr>
            <a:spLocks noChangeArrowheads="1"/>
          </p:cNvSpPr>
          <p:nvPr/>
        </p:nvSpPr>
        <p:spPr bwMode="auto">
          <a:xfrm>
            <a:off x="676116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8615" name="Rectangle 7"/>
          <p:cNvSpPr>
            <a:spLocks noChangeArrowheads="1"/>
          </p:cNvSpPr>
          <p:nvPr/>
        </p:nvSpPr>
        <p:spPr bwMode="auto">
          <a:xfrm>
            <a:off x="7920038"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8616" name="Rectangle 8"/>
          <p:cNvSpPr>
            <a:spLocks noChangeArrowheads="1"/>
          </p:cNvSpPr>
          <p:nvPr/>
        </p:nvSpPr>
        <p:spPr bwMode="auto">
          <a:xfrm>
            <a:off x="27416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8617" name="Rectangle 9"/>
          <p:cNvSpPr>
            <a:spLocks noChangeArrowheads="1"/>
          </p:cNvSpPr>
          <p:nvPr/>
        </p:nvSpPr>
        <p:spPr bwMode="auto">
          <a:xfrm>
            <a:off x="44688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8618" name="Rectangle 10"/>
          <p:cNvSpPr>
            <a:spLocks noChangeArrowheads="1"/>
          </p:cNvSpPr>
          <p:nvPr/>
        </p:nvSpPr>
        <p:spPr bwMode="auto">
          <a:xfrm>
            <a:off x="5626100" y="491966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8619" name="Rectangle 11"/>
          <p:cNvSpPr>
            <a:spLocks noChangeArrowheads="1"/>
          </p:cNvSpPr>
          <p:nvPr/>
        </p:nvSpPr>
        <p:spPr bwMode="auto">
          <a:xfrm>
            <a:off x="676116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8620" name="Rectangle 12"/>
          <p:cNvSpPr>
            <a:spLocks noChangeArrowheads="1"/>
          </p:cNvSpPr>
          <p:nvPr/>
        </p:nvSpPr>
        <p:spPr bwMode="auto">
          <a:xfrm>
            <a:off x="7920038"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8621" name="Rectangle 13"/>
          <p:cNvSpPr>
            <a:spLocks noGrp="1" noChangeArrowheads="1"/>
          </p:cNvSpPr>
          <p:nvPr>
            <p:ph type="body" idx="1"/>
          </p:nvPr>
        </p:nvSpPr>
        <p:spPr>
          <a:xfrm>
            <a:off x="495300" y="996950"/>
            <a:ext cx="8859838" cy="2263775"/>
          </a:xfrm>
        </p:spPr>
        <p:txBody>
          <a:bodyPr/>
          <a:lstStyle/>
          <a:p>
            <a:r>
              <a:rPr lang="zh-CN" altLang="en-US">
                <a:ea typeface="宋体" pitchFamily="2" charset="-122"/>
              </a:rPr>
              <a:t>通过组合规则</a:t>
            </a:r>
            <a:r>
              <a:rPr lang="en-US" altLang="zh-CN">
                <a:ea typeface="宋体" pitchFamily="2" charset="-122"/>
              </a:rPr>
              <a:t>1(</a:t>
            </a:r>
            <a:r>
              <a:rPr lang="zh-CN" altLang="en-US">
                <a:ea typeface="宋体" pitchFamily="2" charset="-122"/>
              </a:rPr>
              <a:t>写</a:t>
            </a:r>
            <a:r>
              <a:rPr lang="en-US" altLang="zh-CN">
                <a:ea typeface="宋体" pitchFamily="2" charset="-122"/>
              </a:rPr>
              <a:t>/</a:t>
            </a:r>
            <a:r>
              <a:rPr lang="zh-CN" altLang="en-US">
                <a:ea typeface="宋体" pitchFamily="2" charset="-122"/>
              </a:rPr>
              <a:t>读</a:t>
            </a:r>
            <a:r>
              <a:rPr lang="en-US" altLang="zh-CN">
                <a:ea typeface="宋体" pitchFamily="2" charset="-122"/>
              </a:rPr>
              <a:t>)</a:t>
            </a:r>
            <a:r>
              <a:rPr lang="zh-CN" altLang="en-US">
                <a:ea typeface="宋体" pitchFamily="2" charset="-122"/>
              </a:rPr>
              <a:t>和规则</a:t>
            </a:r>
            <a:r>
              <a:rPr lang="en-US" altLang="zh-CN">
                <a:ea typeface="宋体" pitchFamily="2" charset="-122"/>
              </a:rPr>
              <a:t>2(</a:t>
            </a:r>
            <a:r>
              <a:rPr lang="zh-CN" altLang="en-US">
                <a:ea typeface="宋体" pitchFamily="2" charset="-122"/>
              </a:rPr>
              <a:t>写</a:t>
            </a:r>
            <a:r>
              <a:rPr lang="en-US" altLang="zh-CN">
                <a:ea typeface="宋体" pitchFamily="2" charset="-122"/>
              </a:rPr>
              <a:t>/</a:t>
            </a:r>
            <a:r>
              <a:rPr lang="zh-CN" altLang="en-US">
                <a:ea typeface="宋体" pitchFamily="2" charset="-122"/>
              </a:rPr>
              <a:t>写</a:t>
            </a:r>
            <a:r>
              <a:rPr lang="en-US" altLang="zh-CN">
                <a:ea typeface="宋体" pitchFamily="2" charset="-122"/>
              </a:rPr>
              <a:t>)</a:t>
            </a:r>
            <a:r>
              <a:rPr lang="zh-CN" altLang="en-US">
                <a:ea typeface="宋体" pitchFamily="2" charset="-122"/>
              </a:rPr>
              <a:t>，我们可以得到下列规则，用于决定是否可接受由事务</a:t>
            </a:r>
            <a:r>
              <a:rPr lang="en-US" altLang="zh-CN">
                <a:ea typeface="宋体" pitchFamily="2" charset="-122"/>
              </a:rPr>
              <a:t>Tc</a:t>
            </a:r>
            <a:r>
              <a:rPr lang="zh-CN" altLang="en-US">
                <a:ea typeface="宋体" pitchFamily="2" charset="-122"/>
              </a:rPr>
              <a:t>对对象</a:t>
            </a:r>
            <a:r>
              <a:rPr lang="en-US" altLang="zh-CN">
                <a:ea typeface="宋体" pitchFamily="2" charset="-122"/>
              </a:rPr>
              <a:t>D</a:t>
            </a:r>
            <a:r>
              <a:rPr lang="zh-CN" altLang="en-US">
                <a:ea typeface="宋体" pitchFamily="2" charset="-122"/>
              </a:rPr>
              <a:t>执行写操作</a:t>
            </a:r>
            <a:endParaRPr lang="zh-CN" altLang="en-GB" sz="2000">
              <a:ea typeface="宋体" pitchFamily="2" charset="-122"/>
            </a:endParaRPr>
          </a:p>
        </p:txBody>
      </p:sp>
      <p:sp>
        <p:nvSpPr>
          <p:cNvPr id="68622" name="Rectangle 14"/>
          <p:cNvSpPr>
            <a:spLocks noChangeArrowheads="1"/>
          </p:cNvSpPr>
          <p:nvPr/>
        </p:nvSpPr>
        <p:spPr bwMode="auto">
          <a:xfrm>
            <a:off x="447675" y="3343275"/>
            <a:ext cx="925195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606425">
              <a:spcBef>
                <a:spcPct val="20000"/>
              </a:spcBef>
              <a:buClr>
                <a:schemeClr val="tx1"/>
              </a:buClr>
              <a:buFont typeface="Wingdings" pitchFamily="2" charset="2"/>
              <a:buChar char=""/>
              <a:defRPr kumimoji="1" sz="2800">
                <a:solidFill>
                  <a:schemeClr val="tx1"/>
                </a:solidFill>
                <a:latin typeface="Arial" charset="0"/>
              </a:defRPr>
            </a:lvl1pPr>
            <a:lvl2pPr marL="742950" indent="-285750" defTabSz="606425">
              <a:spcBef>
                <a:spcPct val="20000"/>
              </a:spcBef>
              <a:buClr>
                <a:schemeClr val="tx1"/>
              </a:buClr>
              <a:buChar char="–"/>
              <a:defRPr kumimoji="1" sz="2000">
                <a:solidFill>
                  <a:schemeClr val="tx1"/>
                </a:solidFill>
                <a:latin typeface="Arial" charset="0"/>
              </a:defRPr>
            </a:lvl2pPr>
            <a:lvl3pPr marL="1143000" indent="-228600" defTabSz="606425">
              <a:spcBef>
                <a:spcPct val="20000"/>
              </a:spcBef>
              <a:buClr>
                <a:schemeClr val="tx1"/>
              </a:buClr>
              <a:buFont typeface="Wingdings" pitchFamily="2" charset="2"/>
              <a:buChar char="w"/>
              <a:defRPr kumimoji="1">
                <a:solidFill>
                  <a:schemeClr val="tx1"/>
                </a:solidFill>
                <a:latin typeface="Arial" charset="0"/>
              </a:defRPr>
            </a:lvl3pPr>
            <a:lvl4pPr marL="1600200" indent="-228600" defTabSz="606425">
              <a:spcBef>
                <a:spcPct val="20000"/>
              </a:spcBef>
              <a:buClr>
                <a:schemeClr val="tx1"/>
              </a:buClr>
              <a:buChar char="•"/>
              <a:defRPr kumimoji="1">
                <a:solidFill>
                  <a:schemeClr val="tx1"/>
                </a:solidFill>
                <a:latin typeface="Arial" charset="0"/>
              </a:defRPr>
            </a:lvl4pPr>
            <a:lvl5pPr marL="2057400" indent="-228600" defTabSz="606425">
              <a:spcBef>
                <a:spcPct val="20000"/>
              </a:spcBef>
              <a:buClr>
                <a:schemeClr val="tx1"/>
              </a:buClr>
              <a:buChar char="–"/>
              <a:defRPr kumimoji="1">
                <a:solidFill>
                  <a:schemeClr val="tx1"/>
                </a:solidFill>
                <a:latin typeface="Arial" charset="0"/>
              </a:defRPr>
            </a:lvl5pPr>
            <a:lvl6pPr marL="2514600" indent="-228600" defTabSz="606425"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defTabSz="606425"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defTabSz="606425"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defTabSz="606425"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US" altLang="zh-CN">
                <a:latin typeface="Times" pitchFamily="18" charset="0"/>
                <a:ea typeface="宋体" pitchFamily="2" charset="-122"/>
              </a:rPr>
              <a:t>	if  (Tc </a:t>
            </a:r>
            <a:r>
              <a:rPr kumimoji="0" lang="en-GB" altLang="zh-CN">
                <a:latin typeface="Times" pitchFamily="18" charset="0"/>
                <a:ea typeface="宋体" pitchFamily="2" charset="-122"/>
              </a:rPr>
              <a:t>≥</a:t>
            </a:r>
            <a:r>
              <a:rPr kumimoji="0" lang="en-US" altLang="zh-CN">
                <a:latin typeface="Times" pitchFamily="18" charset="0"/>
                <a:ea typeface="宋体" pitchFamily="2" charset="-122"/>
              </a:rPr>
              <a:t> D</a:t>
            </a:r>
            <a:r>
              <a:rPr kumimoji="0" lang="zh-CN" altLang="en-US">
                <a:latin typeface="Times" pitchFamily="18" charset="0"/>
                <a:ea typeface="宋体" pitchFamily="2" charset="-122"/>
              </a:rPr>
              <a:t>的最大读时间戳 </a:t>
            </a:r>
            <a:r>
              <a:rPr kumimoji="0" lang="en-US" altLang="zh-CN">
                <a:latin typeface="Times" pitchFamily="18" charset="0"/>
                <a:ea typeface="宋体" pitchFamily="2" charset="-122"/>
              </a:rPr>
              <a:t>&amp;&amp; </a:t>
            </a:r>
          </a:p>
          <a:p>
            <a:pPr>
              <a:spcBef>
                <a:spcPct val="0"/>
              </a:spcBef>
              <a:buClrTx/>
              <a:buFontTx/>
              <a:buNone/>
            </a:pPr>
            <a:r>
              <a:rPr kumimoji="0" lang="en-US" altLang="zh-CN">
                <a:latin typeface="Times" pitchFamily="18" charset="0"/>
                <a:ea typeface="宋体" pitchFamily="2" charset="-122"/>
              </a:rPr>
              <a:t>			Tc &gt; D</a:t>
            </a:r>
            <a:r>
              <a:rPr kumimoji="0" lang="zh-CN" altLang="en-US">
                <a:latin typeface="Times" pitchFamily="18" charset="0"/>
                <a:ea typeface="宋体" pitchFamily="2" charset="-122"/>
              </a:rPr>
              <a:t>的提交版本上的写时间戳</a:t>
            </a:r>
            <a:r>
              <a:rPr kumimoji="0" lang="en-US" altLang="zh-CN">
                <a:latin typeface="Times" pitchFamily="18" charset="0"/>
                <a:ea typeface="宋体" pitchFamily="2" charset="-122"/>
              </a:rPr>
              <a:t>)</a:t>
            </a:r>
          </a:p>
          <a:p>
            <a:pPr>
              <a:spcBef>
                <a:spcPct val="0"/>
              </a:spcBef>
              <a:buClrTx/>
              <a:buFontTx/>
              <a:buNone/>
            </a:pPr>
            <a:r>
              <a:rPr kumimoji="0" lang="zh-CN" altLang="en-US">
                <a:latin typeface="Times" pitchFamily="18" charset="0"/>
                <a:ea typeface="宋体" pitchFamily="2" charset="-122"/>
              </a:rPr>
              <a:t>		在</a:t>
            </a:r>
            <a:r>
              <a:rPr kumimoji="0" lang="en-US" altLang="zh-CN">
                <a:latin typeface="Times" pitchFamily="18" charset="0"/>
                <a:ea typeface="宋体" pitchFamily="2" charset="-122"/>
              </a:rPr>
              <a:t>D</a:t>
            </a:r>
            <a:r>
              <a:rPr kumimoji="0" lang="zh-CN" altLang="en-US">
                <a:latin typeface="Times" pitchFamily="18" charset="0"/>
                <a:ea typeface="宋体" pitchFamily="2" charset="-122"/>
              </a:rPr>
              <a:t>的临时版本上执行写操作，写时间戳置为</a:t>
            </a:r>
            <a:r>
              <a:rPr kumimoji="0" lang="en-US" altLang="zh-CN">
                <a:latin typeface="Times" pitchFamily="18" charset="0"/>
                <a:ea typeface="宋体" pitchFamily="2" charset="-122"/>
              </a:rPr>
              <a:t>Tc;</a:t>
            </a:r>
          </a:p>
          <a:p>
            <a:pPr>
              <a:spcBef>
                <a:spcPct val="0"/>
              </a:spcBef>
              <a:buClrTx/>
              <a:buFontTx/>
              <a:buNone/>
            </a:pPr>
            <a:r>
              <a:rPr kumimoji="0" lang="en-US" altLang="zh-CN">
                <a:latin typeface="Times" pitchFamily="18" charset="0"/>
                <a:ea typeface="宋体" pitchFamily="2" charset="-122"/>
              </a:rPr>
              <a:t>	else /* </a:t>
            </a:r>
            <a:r>
              <a:rPr kumimoji="0" lang="zh-CN" altLang="en-US">
                <a:latin typeface="Times" pitchFamily="18" charset="0"/>
                <a:ea typeface="宋体" pitchFamily="2" charset="-122"/>
              </a:rPr>
              <a:t>写操作太晚了 *</a:t>
            </a:r>
            <a:r>
              <a:rPr kumimoji="0" lang="en-US" altLang="zh-CN">
                <a:latin typeface="Times" pitchFamily="18" charset="0"/>
                <a:ea typeface="宋体" pitchFamily="2" charset="-122"/>
              </a:rPr>
              <a:t>/</a:t>
            </a:r>
          </a:p>
          <a:p>
            <a:pPr>
              <a:spcBef>
                <a:spcPct val="0"/>
              </a:spcBef>
              <a:buClrTx/>
              <a:buFontTx/>
              <a:buNone/>
            </a:pPr>
            <a:r>
              <a:rPr kumimoji="0" lang="en-US" altLang="zh-CN">
                <a:latin typeface="Times" pitchFamily="18" charset="0"/>
                <a:ea typeface="宋体" pitchFamily="2" charset="-122"/>
              </a:rPr>
              <a:t>		</a:t>
            </a:r>
            <a:r>
              <a:rPr kumimoji="0" lang="zh-CN" altLang="en-US">
                <a:latin typeface="Times" pitchFamily="18" charset="0"/>
                <a:ea typeface="宋体" pitchFamily="2" charset="-122"/>
              </a:rPr>
              <a:t>放弃事务 </a:t>
            </a:r>
            <a:r>
              <a:rPr kumimoji="0" lang="en-US" altLang="zh-CN">
                <a:latin typeface="Times" pitchFamily="18" charset="0"/>
                <a:ea typeface="宋体" pitchFamily="2" charset="-122"/>
              </a:rPr>
              <a:t>Tc;</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9634" name="Group 2"/>
          <p:cNvGrpSpPr>
            <a:grpSpLocks/>
          </p:cNvGrpSpPr>
          <p:nvPr/>
        </p:nvGrpSpPr>
        <p:grpSpPr bwMode="auto">
          <a:xfrm>
            <a:off x="579438" y="1166813"/>
            <a:ext cx="9155112" cy="4738687"/>
            <a:chOff x="365" y="826"/>
            <a:chExt cx="5767" cy="2985"/>
          </a:xfrm>
        </p:grpSpPr>
        <p:sp>
          <p:nvSpPr>
            <p:cNvPr id="69649" name="Rectangle 3"/>
            <p:cNvSpPr>
              <a:spLocks noChangeArrowheads="1"/>
            </p:cNvSpPr>
            <p:nvPr/>
          </p:nvSpPr>
          <p:spPr bwMode="auto">
            <a:xfrm>
              <a:off x="932" y="898"/>
              <a:ext cx="8" cy="1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50" name="Rectangle 4"/>
            <p:cNvSpPr>
              <a:spLocks noChangeArrowheads="1"/>
            </p:cNvSpPr>
            <p:nvPr/>
          </p:nvSpPr>
          <p:spPr bwMode="auto">
            <a:xfrm>
              <a:off x="5541" y="898"/>
              <a:ext cx="8" cy="1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51" name="Rectangle 5"/>
            <p:cNvSpPr>
              <a:spLocks noChangeArrowheads="1"/>
            </p:cNvSpPr>
            <p:nvPr/>
          </p:nvSpPr>
          <p:spPr bwMode="auto">
            <a:xfrm>
              <a:off x="932" y="1018"/>
              <a:ext cx="8" cy="7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52" name="Rectangle 6"/>
            <p:cNvSpPr>
              <a:spLocks noChangeArrowheads="1"/>
            </p:cNvSpPr>
            <p:nvPr/>
          </p:nvSpPr>
          <p:spPr bwMode="auto">
            <a:xfrm>
              <a:off x="5541" y="1018"/>
              <a:ext cx="8" cy="7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53" name="Rectangle 7"/>
            <p:cNvSpPr>
              <a:spLocks noChangeArrowheads="1"/>
            </p:cNvSpPr>
            <p:nvPr/>
          </p:nvSpPr>
          <p:spPr bwMode="auto">
            <a:xfrm>
              <a:off x="5541" y="1810"/>
              <a:ext cx="8"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54" name="Rectangle 8"/>
            <p:cNvSpPr>
              <a:spLocks noChangeArrowheads="1"/>
            </p:cNvSpPr>
            <p:nvPr/>
          </p:nvSpPr>
          <p:spPr bwMode="auto">
            <a:xfrm>
              <a:off x="932" y="1818"/>
              <a:ext cx="8" cy="12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55" name="Rectangle 9"/>
            <p:cNvSpPr>
              <a:spLocks noChangeArrowheads="1"/>
            </p:cNvSpPr>
            <p:nvPr/>
          </p:nvSpPr>
          <p:spPr bwMode="auto">
            <a:xfrm>
              <a:off x="5541" y="1818"/>
              <a:ext cx="8" cy="12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56" name="Rectangle 10"/>
            <p:cNvSpPr>
              <a:spLocks noChangeArrowheads="1"/>
            </p:cNvSpPr>
            <p:nvPr/>
          </p:nvSpPr>
          <p:spPr bwMode="auto">
            <a:xfrm>
              <a:off x="932" y="3034"/>
              <a:ext cx="8" cy="5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57" name="Rectangle 11"/>
            <p:cNvSpPr>
              <a:spLocks noChangeArrowheads="1"/>
            </p:cNvSpPr>
            <p:nvPr/>
          </p:nvSpPr>
          <p:spPr bwMode="auto">
            <a:xfrm>
              <a:off x="5541" y="3034"/>
              <a:ext cx="8" cy="5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58" name="Rectangle 12"/>
            <p:cNvSpPr>
              <a:spLocks noChangeArrowheads="1"/>
            </p:cNvSpPr>
            <p:nvPr/>
          </p:nvSpPr>
          <p:spPr bwMode="auto">
            <a:xfrm>
              <a:off x="365" y="838"/>
              <a:ext cx="1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a:t>
              </a:r>
              <a:r>
                <a:rPr kumimoji="0" lang="en-GB" altLang="zh-CN" sz="1600" i="1">
                  <a:solidFill>
                    <a:srgbClr val="000000"/>
                  </a:solidFill>
                  <a:latin typeface="Times" pitchFamily="18" charset="0"/>
                  <a:ea typeface="宋体" pitchFamily="2" charset="-122"/>
                </a:rPr>
                <a:t>a) </a:t>
              </a:r>
              <a:endParaRPr kumimoji="0" lang="en-GB" altLang="zh-CN" sz="1600">
                <a:latin typeface="Times" pitchFamily="18" charset="0"/>
                <a:ea typeface="宋体" pitchFamily="2" charset="-122"/>
              </a:endParaRPr>
            </a:p>
          </p:txBody>
        </p:sp>
        <p:sp>
          <p:nvSpPr>
            <p:cNvPr id="69659" name="Rectangle 13"/>
            <p:cNvSpPr>
              <a:spLocks noChangeArrowheads="1"/>
            </p:cNvSpPr>
            <p:nvPr/>
          </p:nvSpPr>
          <p:spPr bwMode="auto">
            <a:xfrm>
              <a:off x="883" y="838"/>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写操作</a:t>
              </a:r>
            </a:p>
          </p:txBody>
        </p:sp>
        <p:sp>
          <p:nvSpPr>
            <p:cNvPr id="69660" name="Rectangle 14"/>
            <p:cNvSpPr>
              <a:spLocks noChangeArrowheads="1"/>
            </p:cNvSpPr>
            <p:nvPr/>
          </p:nvSpPr>
          <p:spPr bwMode="auto">
            <a:xfrm>
              <a:off x="2998" y="826"/>
              <a:ext cx="40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800" i="1">
                  <a:solidFill>
                    <a:srgbClr val="000000"/>
                  </a:solidFill>
                  <a:latin typeface="Times" pitchFamily="18" charset="0"/>
                  <a:ea typeface="宋体" pitchFamily="2" charset="-122"/>
                </a:rPr>
                <a:t> </a:t>
              </a:r>
              <a:r>
                <a:rPr kumimoji="0" lang="zh-CN" altLang="en-GB" sz="1600" i="1">
                  <a:solidFill>
                    <a:srgbClr val="000000"/>
                  </a:solidFill>
                  <a:latin typeface="Times" pitchFamily="18" charset="0"/>
                  <a:ea typeface="宋体" pitchFamily="2" charset="-122"/>
                </a:rPr>
                <a:t>写操作</a:t>
              </a:r>
              <a:endParaRPr kumimoji="0" lang="zh-CN" altLang="en-GB" sz="2400">
                <a:latin typeface="Times" pitchFamily="18" charset="0"/>
                <a:ea typeface="宋体" pitchFamily="2" charset="-122"/>
              </a:endParaRPr>
            </a:p>
          </p:txBody>
        </p:sp>
        <p:sp>
          <p:nvSpPr>
            <p:cNvPr id="69661" name="Line 15"/>
            <p:cNvSpPr>
              <a:spLocks noChangeShapeType="1"/>
            </p:cNvSpPr>
            <p:nvPr/>
          </p:nvSpPr>
          <p:spPr bwMode="auto">
            <a:xfrm>
              <a:off x="2335" y="826"/>
              <a:ext cx="1" cy="9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62" name="Rectangle 16"/>
            <p:cNvSpPr>
              <a:spLocks noChangeArrowheads="1"/>
            </p:cNvSpPr>
            <p:nvPr/>
          </p:nvSpPr>
          <p:spPr bwMode="auto">
            <a:xfrm>
              <a:off x="438" y="2491"/>
              <a:ext cx="14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a:t>
              </a:r>
              <a:r>
                <a:rPr kumimoji="0" lang="en-GB" altLang="zh-CN" sz="1600" i="1">
                  <a:solidFill>
                    <a:srgbClr val="000000"/>
                  </a:solidFill>
                  <a:latin typeface="Times" pitchFamily="18" charset="0"/>
                  <a:ea typeface="宋体" pitchFamily="2" charset="-122"/>
                </a:rPr>
                <a:t>c)</a:t>
              </a:r>
              <a:endParaRPr kumimoji="0" lang="en-GB" altLang="zh-CN" sz="1600">
                <a:latin typeface="Times" pitchFamily="18" charset="0"/>
                <a:ea typeface="宋体" pitchFamily="2" charset="-122"/>
              </a:endParaRPr>
            </a:p>
          </p:txBody>
        </p:sp>
        <p:sp>
          <p:nvSpPr>
            <p:cNvPr id="69663" name="Rectangle 17"/>
            <p:cNvSpPr>
              <a:spLocks noChangeArrowheads="1"/>
            </p:cNvSpPr>
            <p:nvPr/>
          </p:nvSpPr>
          <p:spPr bwMode="auto">
            <a:xfrm>
              <a:off x="746" y="2491"/>
              <a:ext cx="1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 </a:t>
              </a:r>
              <a:r>
                <a:rPr kumimoji="0" lang="en-GB" altLang="zh-CN" sz="1600" i="1">
                  <a:solidFill>
                    <a:srgbClr val="000000"/>
                  </a:solidFill>
                  <a:latin typeface="Times" pitchFamily="18" charset="0"/>
                  <a:ea typeface="宋体" pitchFamily="2" charset="-122"/>
                </a:rPr>
                <a:t>T</a:t>
              </a:r>
              <a:r>
                <a:rPr kumimoji="0" lang="en-GB" altLang="zh-CN" sz="1600" i="1" baseline="-25000">
                  <a:solidFill>
                    <a:srgbClr val="000000"/>
                  </a:solidFill>
                  <a:latin typeface="Times" pitchFamily="18" charset="0"/>
                  <a:ea typeface="宋体" pitchFamily="2" charset="-122"/>
                </a:rPr>
                <a:t>3</a:t>
              </a:r>
              <a:endParaRPr kumimoji="0" lang="en-GB" altLang="zh-CN" sz="1600">
                <a:latin typeface="Times" pitchFamily="18" charset="0"/>
                <a:ea typeface="宋体" pitchFamily="2" charset="-122"/>
              </a:endParaRPr>
            </a:p>
          </p:txBody>
        </p:sp>
        <p:sp>
          <p:nvSpPr>
            <p:cNvPr id="69664" name="Rectangle 18"/>
            <p:cNvSpPr>
              <a:spLocks noChangeArrowheads="1"/>
            </p:cNvSpPr>
            <p:nvPr/>
          </p:nvSpPr>
          <p:spPr bwMode="auto">
            <a:xfrm>
              <a:off x="1004" y="2491"/>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写操作</a:t>
              </a:r>
            </a:p>
          </p:txBody>
        </p:sp>
        <p:sp>
          <p:nvSpPr>
            <p:cNvPr id="69665" name="Line 19"/>
            <p:cNvSpPr>
              <a:spLocks noChangeShapeType="1"/>
            </p:cNvSpPr>
            <p:nvPr/>
          </p:nvSpPr>
          <p:spPr bwMode="auto">
            <a:xfrm>
              <a:off x="438" y="2415"/>
              <a:ext cx="297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66" name="Line 20"/>
            <p:cNvSpPr>
              <a:spLocks noChangeShapeType="1"/>
            </p:cNvSpPr>
            <p:nvPr/>
          </p:nvSpPr>
          <p:spPr bwMode="auto">
            <a:xfrm>
              <a:off x="3424" y="2415"/>
              <a:ext cx="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67" name="Line 21"/>
            <p:cNvSpPr>
              <a:spLocks noChangeShapeType="1"/>
            </p:cNvSpPr>
            <p:nvPr/>
          </p:nvSpPr>
          <p:spPr bwMode="auto">
            <a:xfrm>
              <a:off x="3245" y="2415"/>
              <a:ext cx="140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68" name="Line 22"/>
            <p:cNvSpPr>
              <a:spLocks noChangeShapeType="1"/>
            </p:cNvSpPr>
            <p:nvPr/>
          </p:nvSpPr>
          <p:spPr bwMode="auto">
            <a:xfrm>
              <a:off x="2334" y="1802"/>
              <a:ext cx="1" cy="178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69" name="Rectangle 23"/>
            <p:cNvSpPr>
              <a:spLocks noChangeArrowheads="1"/>
            </p:cNvSpPr>
            <p:nvPr/>
          </p:nvSpPr>
          <p:spPr bwMode="auto">
            <a:xfrm>
              <a:off x="5006" y="2381"/>
              <a:ext cx="112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由事务</a:t>
              </a:r>
              <a:r>
                <a:rPr kumimoji="0" lang="en-GB" altLang="zh-CN" sz="1600">
                  <a:solidFill>
                    <a:srgbClr val="000000"/>
                  </a:solidFill>
                  <a:latin typeface="Times" pitchFamily="18" charset="0"/>
                  <a:ea typeface="宋体" pitchFamily="2" charset="-122"/>
                </a:rPr>
                <a:t>T</a:t>
              </a:r>
              <a:r>
                <a:rPr kumimoji="0" lang="en-GB" altLang="zh-CN" sz="1600" baseline="-25000">
                  <a:solidFill>
                    <a:srgbClr val="000000"/>
                  </a:solidFill>
                  <a:latin typeface="Times" pitchFamily="18" charset="0"/>
                  <a:ea typeface="宋体" pitchFamily="2" charset="-122"/>
                </a:rPr>
                <a:t>i</a:t>
              </a:r>
              <a:r>
                <a:rPr kumimoji="0" lang="zh-CN" altLang="en-GB" sz="1600">
                  <a:solidFill>
                    <a:srgbClr val="000000"/>
                  </a:solidFill>
                  <a:latin typeface="Times" pitchFamily="18" charset="0"/>
                  <a:ea typeface="宋体" pitchFamily="2" charset="-122"/>
                </a:rPr>
                <a:t>产生的对象</a:t>
              </a:r>
              <a:endParaRPr kumimoji="0" lang="zh-CN" altLang="en-GB" sz="1600">
                <a:latin typeface="Times" pitchFamily="18" charset="0"/>
                <a:ea typeface="宋体" pitchFamily="2" charset="-122"/>
              </a:endParaRPr>
            </a:p>
          </p:txBody>
        </p:sp>
        <p:sp>
          <p:nvSpPr>
            <p:cNvPr id="69670" name="Rectangle 24"/>
            <p:cNvSpPr>
              <a:spLocks noChangeArrowheads="1"/>
            </p:cNvSpPr>
            <p:nvPr/>
          </p:nvSpPr>
          <p:spPr bwMode="auto">
            <a:xfrm>
              <a:off x="5524" y="3094"/>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Helvetica" pitchFamily="34" charset="0"/>
                  <a:ea typeface="宋体" pitchFamily="2" charset="-122"/>
                </a:rPr>
                <a:t> </a:t>
              </a:r>
              <a:endParaRPr kumimoji="0" lang="zh-CN" altLang="en-GB" sz="1600">
                <a:latin typeface="Times" pitchFamily="18" charset="0"/>
                <a:ea typeface="宋体" pitchFamily="2" charset="-122"/>
              </a:endParaRPr>
            </a:p>
          </p:txBody>
        </p:sp>
        <p:sp>
          <p:nvSpPr>
            <p:cNvPr id="69671" name="Rectangle 25"/>
            <p:cNvSpPr>
              <a:spLocks noChangeArrowheads="1"/>
            </p:cNvSpPr>
            <p:nvPr/>
          </p:nvSpPr>
          <p:spPr bwMode="auto">
            <a:xfrm>
              <a:off x="5540" y="3086"/>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a:t>
              </a:r>
              <a:endParaRPr kumimoji="0" lang="zh-CN" altLang="en-GB" sz="1600">
                <a:latin typeface="Times" pitchFamily="18" charset="0"/>
                <a:ea typeface="宋体" pitchFamily="2" charset="-122"/>
              </a:endParaRPr>
            </a:p>
          </p:txBody>
        </p:sp>
        <p:sp>
          <p:nvSpPr>
            <p:cNvPr id="69672" name="Rectangle 26"/>
            <p:cNvSpPr>
              <a:spLocks noChangeArrowheads="1"/>
            </p:cNvSpPr>
            <p:nvPr/>
          </p:nvSpPr>
          <p:spPr bwMode="auto">
            <a:xfrm>
              <a:off x="5035" y="2646"/>
              <a:ext cx="8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(写时间戳为</a:t>
              </a:r>
              <a:r>
                <a:rPr kumimoji="0" lang="en-GB" altLang="zh-CN" sz="1600">
                  <a:solidFill>
                    <a:srgbClr val="000000"/>
                  </a:solidFill>
                  <a:latin typeface="Times" pitchFamily="18" charset="0"/>
                  <a:ea typeface="宋体" pitchFamily="2" charset="-122"/>
                </a:rPr>
                <a:t>T</a:t>
              </a:r>
              <a:r>
                <a:rPr kumimoji="0" lang="en-GB" altLang="zh-CN" sz="1600" baseline="-25000">
                  <a:solidFill>
                    <a:srgbClr val="000000"/>
                  </a:solidFill>
                  <a:latin typeface="Times" pitchFamily="18" charset="0"/>
                  <a:ea typeface="宋体" pitchFamily="2" charset="-122"/>
                </a:rPr>
                <a:t>i</a:t>
              </a:r>
              <a:r>
                <a:rPr kumimoji="0" lang="zh-CN" altLang="en-GB" sz="1600">
                  <a:solidFill>
                    <a:srgbClr val="000000"/>
                  </a:solidFill>
                  <a:latin typeface="Times" pitchFamily="18" charset="0"/>
                  <a:ea typeface="宋体" pitchFamily="2" charset="-122"/>
                </a:rPr>
                <a:t>)</a:t>
              </a:r>
            </a:p>
          </p:txBody>
        </p:sp>
        <p:sp>
          <p:nvSpPr>
            <p:cNvPr id="69673" name="Line 27"/>
            <p:cNvSpPr>
              <a:spLocks noChangeShapeType="1"/>
            </p:cNvSpPr>
            <p:nvPr/>
          </p:nvSpPr>
          <p:spPr bwMode="auto">
            <a:xfrm>
              <a:off x="4651" y="826"/>
              <a:ext cx="0" cy="295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74" name="Rectangle 28"/>
            <p:cNvSpPr>
              <a:spLocks noChangeArrowheads="1"/>
            </p:cNvSpPr>
            <p:nvPr/>
          </p:nvSpPr>
          <p:spPr bwMode="auto">
            <a:xfrm>
              <a:off x="2643" y="826"/>
              <a:ext cx="1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a:t>
              </a:r>
              <a:r>
                <a:rPr kumimoji="0" lang="en-GB" altLang="zh-CN" sz="1600" i="1">
                  <a:solidFill>
                    <a:srgbClr val="000000"/>
                  </a:solidFill>
                  <a:latin typeface="Times" pitchFamily="18" charset="0"/>
                  <a:ea typeface="宋体" pitchFamily="2" charset="-122"/>
                </a:rPr>
                <a:t>b) </a:t>
              </a:r>
              <a:endParaRPr kumimoji="0" lang="en-GB" altLang="zh-CN" sz="1600">
                <a:latin typeface="Times" pitchFamily="18" charset="0"/>
                <a:ea typeface="宋体" pitchFamily="2" charset="-122"/>
              </a:endParaRPr>
            </a:p>
          </p:txBody>
        </p:sp>
        <p:sp>
          <p:nvSpPr>
            <p:cNvPr id="69675" name="Rectangle 29"/>
            <p:cNvSpPr>
              <a:spLocks noChangeArrowheads="1"/>
            </p:cNvSpPr>
            <p:nvPr/>
          </p:nvSpPr>
          <p:spPr bwMode="auto">
            <a:xfrm>
              <a:off x="629" y="838"/>
              <a:ext cx="1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 </a:t>
              </a:r>
              <a:r>
                <a:rPr kumimoji="0" lang="en-GB" altLang="zh-CN" sz="1600" i="1">
                  <a:solidFill>
                    <a:srgbClr val="000000"/>
                  </a:solidFill>
                  <a:latin typeface="Times" pitchFamily="18" charset="0"/>
                  <a:ea typeface="宋体" pitchFamily="2" charset="-122"/>
                </a:rPr>
                <a:t>T</a:t>
              </a:r>
              <a:r>
                <a:rPr kumimoji="0" lang="en-GB" altLang="zh-CN" sz="1600" i="1" baseline="-25000">
                  <a:solidFill>
                    <a:srgbClr val="000000"/>
                  </a:solidFill>
                  <a:latin typeface="Times" pitchFamily="18" charset="0"/>
                  <a:ea typeface="宋体" pitchFamily="2" charset="-122"/>
                </a:rPr>
                <a:t>3</a:t>
              </a:r>
              <a:endParaRPr kumimoji="0" lang="en-GB" altLang="zh-CN" sz="1600">
                <a:latin typeface="Times" pitchFamily="18" charset="0"/>
                <a:ea typeface="宋体" pitchFamily="2" charset="-122"/>
              </a:endParaRPr>
            </a:p>
          </p:txBody>
        </p:sp>
        <p:sp>
          <p:nvSpPr>
            <p:cNvPr id="69676" name="Rectangle 30"/>
            <p:cNvSpPr>
              <a:spLocks noChangeArrowheads="1"/>
            </p:cNvSpPr>
            <p:nvPr/>
          </p:nvSpPr>
          <p:spPr bwMode="auto">
            <a:xfrm>
              <a:off x="2789" y="826"/>
              <a:ext cx="1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 </a:t>
              </a:r>
              <a:r>
                <a:rPr kumimoji="0" lang="en-GB" altLang="zh-CN" sz="1600" i="1">
                  <a:solidFill>
                    <a:srgbClr val="000000"/>
                  </a:solidFill>
                  <a:latin typeface="Times" pitchFamily="18" charset="0"/>
                  <a:ea typeface="宋体" pitchFamily="2" charset="-122"/>
                </a:rPr>
                <a:t>T</a:t>
              </a:r>
              <a:r>
                <a:rPr kumimoji="0" lang="en-GB" altLang="zh-CN" sz="1600" i="1" baseline="-25000">
                  <a:solidFill>
                    <a:srgbClr val="000000"/>
                  </a:solidFill>
                  <a:latin typeface="Times" pitchFamily="18" charset="0"/>
                  <a:ea typeface="宋体" pitchFamily="2" charset="-122"/>
                </a:rPr>
                <a:t>3</a:t>
              </a:r>
              <a:endParaRPr kumimoji="0" lang="en-GB" altLang="zh-CN" sz="1600">
                <a:latin typeface="Times" pitchFamily="18" charset="0"/>
                <a:ea typeface="宋体" pitchFamily="2" charset="-122"/>
              </a:endParaRPr>
            </a:p>
          </p:txBody>
        </p:sp>
        <p:sp>
          <p:nvSpPr>
            <p:cNvPr id="69677" name="Rectangle 31"/>
            <p:cNvSpPr>
              <a:spLocks noChangeArrowheads="1"/>
            </p:cNvSpPr>
            <p:nvPr/>
          </p:nvSpPr>
          <p:spPr bwMode="auto">
            <a:xfrm>
              <a:off x="2884" y="2491"/>
              <a:ext cx="3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写操作</a:t>
              </a:r>
              <a:endParaRPr kumimoji="0" lang="zh-CN" altLang="en-GB" sz="2400">
                <a:latin typeface="Times" pitchFamily="18" charset="0"/>
                <a:ea typeface="宋体" pitchFamily="2" charset="-122"/>
              </a:endParaRPr>
            </a:p>
            <a:p>
              <a:pPr>
                <a:spcBef>
                  <a:spcPct val="0"/>
                </a:spcBef>
                <a:buClrTx/>
                <a:buFontTx/>
                <a:buNone/>
              </a:pPr>
              <a:endParaRPr kumimoji="0" lang="zh-CN" altLang="zh-CN" sz="2400">
                <a:latin typeface="Times" pitchFamily="18" charset="0"/>
                <a:ea typeface="宋体" pitchFamily="2" charset="-122"/>
              </a:endParaRPr>
            </a:p>
          </p:txBody>
        </p:sp>
        <p:sp>
          <p:nvSpPr>
            <p:cNvPr id="69678" name="Rectangle 32"/>
            <p:cNvSpPr>
              <a:spLocks noChangeArrowheads="1"/>
            </p:cNvSpPr>
            <p:nvPr/>
          </p:nvSpPr>
          <p:spPr bwMode="auto">
            <a:xfrm>
              <a:off x="2529" y="2491"/>
              <a:ext cx="1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a:t>
              </a:r>
              <a:r>
                <a:rPr kumimoji="0" lang="en-GB" altLang="zh-CN" sz="1600" i="1">
                  <a:solidFill>
                    <a:srgbClr val="000000"/>
                  </a:solidFill>
                  <a:latin typeface="Times" pitchFamily="18" charset="0"/>
                  <a:ea typeface="宋体" pitchFamily="2" charset="-122"/>
                </a:rPr>
                <a:t>d) </a:t>
              </a:r>
              <a:endParaRPr kumimoji="0" lang="en-GB" altLang="zh-CN" sz="1600">
                <a:latin typeface="Times" pitchFamily="18" charset="0"/>
                <a:ea typeface="宋体" pitchFamily="2" charset="-122"/>
              </a:endParaRPr>
            </a:p>
          </p:txBody>
        </p:sp>
        <p:sp>
          <p:nvSpPr>
            <p:cNvPr id="69679" name="Rectangle 33"/>
            <p:cNvSpPr>
              <a:spLocks noChangeArrowheads="1"/>
            </p:cNvSpPr>
            <p:nvPr/>
          </p:nvSpPr>
          <p:spPr bwMode="auto">
            <a:xfrm>
              <a:off x="2675" y="2491"/>
              <a:ext cx="1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 </a:t>
              </a:r>
              <a:r>
                <a:rPr kumimoji="0" lang="en-GB" altLang="zh-CN" sz="1600" i="1">
                  <a:solidFill>
                    <a:srgbClr val="000000"/>
                  </a:solidFill>
                  <a:latin typeface="Times" pitchFamily="18" charset="0"/>
                  <a:ea typeface="宋体" pitchFamily="2" charset="-122"/>
                </a:rPr>
                <a:t>T</a:t>
              </a:r>
              <a:r>
                <a:rPr kumimoji="0" lang="en-GB" altLang="zh-CN" sz="1600" i="1" baseline="-25000">
                  <a:solidFill>
                    <a:srgbClr val="000000"/>
                  </a:solidFill>
                  <a:latin typeface="Times" pitchFamily="18" charset="0"/>
                  <a:ea typeface="宋体" pitchFamily="2" charset="-122"/>
                </a:rPr>
                <a:t>3</a:t>
              </a:r>
              <a:endParaRPr kumimoji="0" lang="en-GB" altLang="zh-CN" sz="1600">
                <a:latin typeface="Times" pitchFamily="18" charset="0"/>
                <a:ea typeface="宋体" pitchFamily="2" charset="-122"/>
              </a:endParaRPr>
            </a:p>
          </p:txBody>
        </p:sp>
        <p:sp>
          <p:nvSpPr>
            <p:cNvPr id="69680" name="Text Box 34"/>
            <p:cNvSpPr txBox="1">
              <a:spLocks noChangeArrowheads="1"/>
            </p:cNvSpPr>
            <p:nvPr/>
          </p:nvSpPr>
          <p:spPr bwMode="auto">
            <a:xfrm>
              <a:off x="5099" y="2874"/>
              <a:ext cx="82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latin typeface="Times" pitchFamily="18" charset="0"/>
                  <a:ea typeface="宋体" pitchFamily="2" charset="-122"/>
                </a:rPr>
                <a:t>T</a:t>
              </a:r>
              <a:r>
                <a:rPr kumimoji="0" lang="en-GB" altLang="zh-CN" sz="1600" baseline="-25000">
                  <a:latin typeface="Times" pitchFamily="18" charset="0"/>
                  <a:ea typeface="宋体" pitchFamily="2" charset="-122"/>
                </a:rPr>
                <a:t>1</a:t>
              </a:r>
              <a:r>
                <a:rPr kumimoji="0" lang="en-GB" altLang="zh-CN" sz="1600">
                  <a:latin typeface="Times" pitchFamily="18" charset="0"/>
                  <a:ea typeface="宋体" pitchFamily="2" charset="-122"/>
                </a:rPr>
                <a:t>&lt;T</a:t>
              </a:r>
              <a:r>
                <a:rPr kumimoji="0" lang="en-GB" altLang="zh-CN" sz="1600" baseline="-25000">
                  <a:latin typeface="Times" pitchFamily="18" charset="0"/>
                  <a:ea typeface="宋体" pitchFamily="2" charset="-122"/>
                </a:rPr>
                <a:t>2</a:t>
              </a:r>
              <a:r>
                <a:rPr kumimoji="0" lang="en-GB" altLang="zh-CN" sz="1600">
                  <a:latin typeface="Times" pitchFamily="18" charset="0"/>
                  <a:ea typeface="宋体" pitchFamily="2" charset="-122"/>
                </a:rPr>
                <a:t>&lt;T</a:t>
              </a:r>
              <a:r>
                <a:rPr kumimoji="0" lang="en-GB" altLang="zh-CN" sz="1600" baseline="-25000">
                  <a:latin typeface="Times" pitchFamily="18" charset="0"/>
                  <a:ea typeface="宋体" pitchFamily="2" charset="-122"/>
                </a:rPr>
                <a:t>3</a:t>
              </a:r>
              <a:r>
                <a:rPr kumimoji="0" lang="en-GB" altLang="zh-CN" sz="1600">
                  <a:latin typeface="Times" pitchFamily="18" charset="0"/>
                  <a:ea typeface="宋体" pitchFamily="2" charset="-122"/>
                </a:rPr>
                <a:t>&lt;T</a:t>
              </a:r>
              <a:r>
                <a:rPr kumimoji="0" lang="en-GB" altLang="zh-CN" sz="1600" baseline="-25000">
                  <a:latin typeface="Times" pitchFamily="18" charset="0"/>
                  <a:ea typeface="宋体" pitchFamily="2" charset="-122"/>
                </a:rPr>
                <a:t>4</a:t>
              </a:r>
              <a:endParaRPr kumimoji="0" lang="en-GB" altLang="zh-CN" sz="2400">
                <a:latin typeface="Times" pitchFamily="18" charset="0"/>
                <a:ea typeface="宋体" pitchFamily="2" charset="-122"/>
              </a:endParaRPr>
            </a:p>
          </p:txBody>
        </p:sp>
        <p:sp>
          <p:nvSpPr>
            <p:cNvPr id="69681" name="Rectangle 35"/>
            <p:cNvSpPr>
              <a:spLocks noChangeArrowheads="1"/>
            </p:cNvSpPr>
            <p:nvPr/>
          </p:nvSpPr>
          <p:spPr bwMode="auto">
            <a:xfrm>
              <a:off x="895" y="1134"/>
              <a:ext cx="288" cy="36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82" name="Rectangle 36"/>
            <p:cNvSpPr>
              <a:spLocks noChangeArrowheads="1"/>
            </p:cNvSpPr>
            <p:nvPr/>
          </p:nvSpPr>
          <p:spPr bwMode="auto">
            <a:xfrm>
              <a:off x="895" y="1134"/>
              <a:ext cx="302" cy="374"/>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83" name="Rectangle 37"/>
            <p:cNvSpPr>
              <a:spLocks noChangeArrowheads="1"/>
            </p:cNvSpPr>
            <p:nvPr/>
          </p:nvSpPr>
          <p:spPr bwMode="auto">
            <a:xfrm>
              <a:off x="909" y="1149"/>
              <a:ext cx="259" cy="345"/>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84" name="Rectangle 38"/>
            <p:cNvSpPr>
              <a:spLocks noChangeArrowheads="1"/>
            </p:cNvSpPr>
            <p:nvPr/>
          </p:nvSpPr>
          <p:spPr bwMode="auto">
            <a:xfrm>
              <a:off x="909" y="1149"/>
              <a:ext cx="274" cy="359"/>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85" name="Rectangle 39"/>
            <p:cNvSpPr>
              <a:spLocks noChangeArrowheads="1"/>
            </p:cNvSpPr>
            <p:nvPr/>
          </p:nvSpPr>
          <p:spPr bwMode="auto">
            <a:xfrm>
              <a:off x="1996" y="1996"/>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69686" name="Rectangle 40"/>
            <p:cNvSpPr>
              <a:spLocks noChangeArrowheads="1"/>
            </p:cNvSpPr>
            <p:nvPr/>
          </p:nvSpPr>
          <p:spPr bwMode="auto">
            <a:xfrm>
              <a:off x="393" y="1313"/>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之前</a:t>
              </a:r>
              <a:endParaRPr kumimoji="0" lang="zh-CN" altLang="en-GB" sz="2400">
                <a:latin typeface="Times" pitchFamily="18" charset="0"/>
                <a:ea typeface="宋体" pitchFamily="2" charset="-122"/>
              </a:endParaRPr>
            </a:p>
          </p:txBody>
        </p:sp>
        <p:sp>
          <p:nvSpPr>
            <p:cNvPr id="69687" name="Rectangle 41"/>
            <p:cNvSpPr>
              <a:spLocks noChangeArrowheads="1"/>
            </p:cNvSpPr>
            <p:nvPr/>
          </p:nvSpPr>
          <p:spPr bwMode="auto">
            <a:xfrm>
              <a:off x="407" y="1702"/>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之后</a:t>
              </a:r>
              <a:endParaRPr kumimoji="0" lang="zh-CN" altLang="en-GB" sz="2400">
                <a:latin typeface="Times" pitchFamily="18" charset="0"/>
                <a:ea typeface="宋体" pitchFamily="2" charset="-122"/>
              </a:endParaRPr>
            </a:p>
          </p:txBody>
        </p:sp>
        <p:sp>
          <p:nvSpPr>
            <p:cNvPr id="69688" name="Freeform 42"/>
            <p:cNvSpPr>
              <a:spLocks/>
            </p:cNvSpPr>
            <p:nvPr/>
          </p:nvSpPr>
          <p:spPr bwMode="auto">
            <a:xfrm>
              <a:off x="1830" y="2040"/>
              <a:ext cx="87" cy="58"/>
            </a:xfrm>
            <a:custGeom>
              <a:avLst/>
              <a:gdLst>
                <a:gd name="T0" fmla="*/ 0 w 87"/>
                <a:gd name="T1" fmla="*/ 29 h 58"/>
                <a:gd name="T2" fmla="*/ 0 w 87"/>
                <a:gd name="T3" fmla="*/ 0 h 58"/>
                <a:gd name="T4" fmla="*/ 87 w 87"/>
                <a:gd name="T5" fmla="*/ 29 h 58"/>
                <a:gd name="T6" fmla="*/ 0 w 87"/>
                <a:gd name="T7" fmla="*/ 58 h 58"/>
                <a:gd name="T8" fmla="*/ 0 w 87"/>
                <a:gd name="T9" fmla="*/ 29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58">
                  <a:moveTo>
                    <a:pt x="0" y="29"/>
                  </a:moveTo>
                  <a:lnTo>
                    <a:pt x="0" y="0"/>
                  </a:lnTo>
                  <a:lnTo>
                    <a:pt x="87" y="29"/>
                  </a:lnTo>
                  <a:lnTo>
                    <a:pt x="0" y="58"/>
                  </a:lnTo>
                  <a:lnTo>
                    <a:pt x="0" y="29"/>
                  </a:lnTo>
                  <a:close/>
                </a:path>
              </a:pathLst>
            </a:custGeom>
            <a:solidFill>
              <a:srgbClr val="000000"/>
            </a:solidFill>
            <a:ln w="33338">
              <a:solidFill>
                <a:srgbClr val="000000"/>
              </a:solidFill>
              <a:prstDash val="solid"/>
              <a:round/>
              <a:headEnd/>
              <a:tailEnd/>
            </a:ln>
          </p:spPr>
          <p:txBody>
            <a:bodyPr/>
            <a:lstStyle/>
            <a:p>
              <a:endParaRPr lang="en-US"/>
            </a:p>
          </p:txBody>
        </p:sp>
        <p:sp>
          <p:nvSpPr>
            <p:cNvPr id="69689" name="Line 43"/>
            <p:cNvSpPr>
              <a:spLocks noChangeShapeType="1"/>
            </p:cNvSpPr>
            <p:nvPr/>
          </p:nvSpPr>
          <p:spPr bwMode="auto">
            <a:xfrm>
              <a:off x="521" y="2069"/>
              <a:ext cx="1295"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90" name="Rectangle 44"/>
            <p:cNvSpPr>
              <a:spLocks noChangeArrowheads="1"/>
            </p:cNvSpPr>
            <p:nvPr/>
          </p:nvSpPr>
          <p:spPr bwMode="auto">
            <a:xfrm>
              <a:off x="895" y="1580"/>
              <a:ext cx="288" cy="36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91" name="Rectangle 45"/>
            <p:cNvSpPr>
              <a:spLocks noChangeArrowheads="1"/>
            </p:cNvSpPr>
            <p:nvPr/>
          </p:nvSpPr>
          <p:spPr bwMode="auto">
            <a:xfrm>
              <a:off x="895" y="1580"/>
              <a:ext cx="302" cy="374"/>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92" name="Rectangle 46"/>
            <p:cNvSpPr>
              <a:spLocks noChangeArrowheads="1"/>
            </p:cNvSpPr>
            <p:nvPr/>
          </p:nvSpPr>
          <p:spPr bwMode="auto">
            <a:xfrm>
              <a:off x="909" y="1595"/>
              <a:ext cx="259" cy="345"/>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93" name="Rectangle 47"/>
            <p:cNvSpPr>
              <a:spLocks noChangeArrowheads="1"/>
            </p:cNvSpPr>
            <p:nvPr/>
          </p:nvSpPr>
          <p:spPr bwMode="auto">
            <a:xfrm>
              <a:off x="909" y="1595"/>
              <a:ext cx="274" cy="359"/>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94" name="Rectangle 48"/>
            <p:cNvSpPr>
              <a:spLocks noChangeArrowheads="1"/>
            </p:cNvSpPr>
            <p:nvPr/>
          </p:nvSpPr>
          <p:spPr bwMode="auto">
            <a:xfrm>
              <a:off x="1327" y="1580"/>
              <a:ext cx="273" cy="37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95" name="Rectangle 49"/>
            <p:cNvSpPr>
              <a:spLocks noChangeArrowheads="1"/>
            </p:cNvSpPr>
            <p:nvPr/>
          </p:nvSpPr>
          <p:spPr bwMode="auto">
            <a:xfrm>
              <a:off x="1327" y="1580"/>
              <a:ext cx="288" cy="388"/>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96" name="Rectangle 50"/>
            <p:cNvSpPr>
              <a:spLocks noChangeArrowheads="1"/>
            </p:cNvSpPr>
            <p:nvPr/>
          </p:nvSpPr>
          <p:spPr bwMode="auto">
            <a:xfrm>
              <a:off x="1341" y="1595"/>
              <a:ext cx="259" cy="34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97" name="Rectangle 51"/>
            <p:cNvSpPr>
              <a:spLocks noChangeArrowheads="1"/>
            </p:cNvSpPr>
            <p:nvPr/>
          </p:nvSpPr>
          <p:spPr bwMode="auto">
            <a:xfrm>
              <a:off x="1341" y="1595"/>
              <a:ext cx="274" cy="359"/>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98" name="Rectangle 52"/>
            <p:cNvSpPr>
              <a:spLocks noChangeArrowheads="1"/>
            </p:cNvSpPr>
            <p:nvPr/>
          </p:nvSpPr>
          <p:spPr bwMode="auto">
            <a:xfrm>
              <a:off x="1002" y="1270"/>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699" name="Rectangle 53"/>
            <p:cNvSpPr>
              <a:spLocks noChangeArrowheads="1"/>
            </p:cNvSpPr>
            <p:nvPr/>
          </p:nvSpPr>
          <p:spPr bwMode="auto">
            <a:xfrm>
              <a:off x="1072" y="1323"/>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69700" name="Rectangle 54"/>
            <p:cNvSpPr>
              <a:spLocks noChangeArrowheads="1"/>
            </p:cNvSpPr>
            <p:nvPr/>
          </p:nvSpPr>
          <p:spPr bwMode="auto">
            <a:xfrm>
              <a:off x="981" y="1687"/>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701" name="Rectangle 55"/>
            <p:cNvSpPr>
              <a:spLocks noChangeArrowheads="1"/>
            </p:cNvSpPr>
            <p:nvPr/>
          </p:nvSpPr>
          <p:spPr bwMode="auto">
            <a:xfrm>
              <a:off x="1052" y="1740"/>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69702" name="Rectangle 56"/>
            <p:cNvSpPr>
              <a:spLocks noChangeArrowheads="1"/>
            </p:cNvSpPr>
            <p:nvPr/>
          </p:nvSpPr>
          <p:spPr bwMode="auto">
            <a:xfrm>
              <a:off x="1403" y="1687"/>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703" name="Rectangle 57"/>
            <p:cNvSpPr>
              <a:spLocks noChangeArrowheads="1"/>
            </p:cNvSpPr>
            <p:nvPr/>
          </p:nvSpPr>
          <p:spPr bwMode="auto">
            <a:xfrm>
              <a:off x="1473" y="1740"/>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3</a:t>
              </a:r>
              <a:endParaRPr kumimoji="0" lang="zh-CN" altLang="en-GB" sz="2400">
                <a:latin typeface="Times" pitchFamily="18" charset="0"/>
                <a:ea typeface="宋体" pitchFamily="2" charset="-122"/>
              </a:endParaRPr>
            </a:p>
          </p:txBody>
        </p:sp>
        <p:sp>
          <p:nvSpPr>
            <p:cNvPr id="69704" name="Rectangle 58"/>
            <p:cNvSpPr>
              <a:spLocks noChangeArrowheads="1"/>
            </p:cNvSpPr>
            <p:nvPr/>
          </p:nvSpPr>
          <p:spPr bwMode="auto">
            <a:xfrm>
              <a:off x="4257" y="1988"/>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69705" name="Rectangle 59"/>
            <p:cNvSpPr>
              <a:spLocks noChangeArrowheads="1"/>
            </p:cNvSpPr>
            <p:nvPr/>
          </p:nvSpPr>
          <p:spPr bwMode="auto">
            <a:xfrm>
              <a:off x="2531" y="1317"/>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之前</a:t>
              </a:r>
              <a:endParaRPr kumimoji="0" lang="zh-CN" altLang="zh-CN" sz="1500">
                <a:solidFill>
                  <a:srgbClr val="000000"/>
                </a:solidFill>
                <a:ea typeface="宋体" pitchFamily="2" charset="-122"/>
              </a:endParaRPr>
            </a:p>
          </p:txBody>
        </p:sp>
        <p:sp>
          <p:nvSpPr>
            <p:cNvPr id="69706" name="Rectangle 60"/>
            <p:cNvSpPr>
              <a:spLocks noChangeArrowheads="1"/>
            </p:cNvSpPr>
            <p:nvPr/>
          </p:nvSpPr>
          <p:spPr bwMode="auto">
            <a:xfrm>
              <a:off x="2546" y="1713"/>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之后</a:t>
              </a:r>
              <a:endParaRPr kumimoji="0" lang="zh-CN" altLang="zh-CN" sz="1500">
                <a:solidFill>
                  <a:srgbClr val="000000"/>
                </a:solidFill>
                <a:ea typeface="宋体" pitchFamily="2" charset="-122"/>
              </a:endParaRPr>
            </a:p>
          </p:txBody>
        </p:sp>
        <p:sp>
          <p:nvSpPr>
            <p:cNvPr id="69707" name="Freeform 61"/>
            <p:cNvSpPr>
              <a:spLocks/>
            </p:cNvSpPr>
            <p:nvPr/>
          </p:nvSpPr>
          <p:spPr bwMode="auto">
            <a:xfrm>
              <a:off x="4109" y="2029"/>
              <a:ext cx="88" cy="58"/>
            </a:xfrm>
            <a:custGeom>
              <a:avLst/>
              <a:gdLst>
                <a:gd name="T0" fmla="*/ 0 w 88"/>
                <a:gd name="T1" fmla="*/ 29 h 58"/>
                <a:gd name="T2" fmla="*/ 0 w 88"/>
                <a:gd name="T3" fmla="*/ 0 h 58"/>
                <a:gd name="T4" fmla="*/ 88 w 88"/>
                <a:gd name="T5" fmla="*/ 29 h 58"/>
                <a:gd name="T6" fmla="*/ 0 w 88"/>
                <a:gd name="T7" fmla="*/ 58 h 58"/>
                <a:gd name="T8" fmla="*/ 0 w 88"/>
                <a:gd name="T9" fmla="*/ 29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58">
                  <a:moveTo>
                    <a:pt x="0" y="29"/>
                  </a:moveTo>
                  <a:lnTo>
                    <a:pt x="0" y="0"/>
                  </a:lnTo>
                  <a:lnTo>
                    <a:pt x="88" y="29"/>
                  </a:lnTo>
                  <a:lnTo>
                    <a:pt x="0" y="58"/>
                  </a:lnTo>
                  <a:lnTo>
                    <a:pt x="0" y="29"/>
                  </a:lnTo>
                  <a:close/>
                </a:path>
              </a:pathLst>
            </a:custGeom>
            <a:solidFill>
              <a:srgbClr val="000000"/>
            </a:solidFill>
            <a:ln w="33338">
              <a:solidFill>
                <a:srgbClr val="000000"/>
              </a:solidFill>
              <a:prstDash val="solid"/>
              <a:round/>
              <a:headEnd/>
              <a:tailEnd/>
            </a:ln>
          </p:spPr>
          <p:txBody>
            <a:bodyPr/>
            <a:lstStyle/>
            <a:p>
              <a:endParaRPr lang="en-US"/>
            </a:p>
          </p:txBody>
        </p:sp>
        <p:sp>
          <p:nvSpPr>
            <p:cNvPr id="69708" name="Line 62"/>
            <p:cNvSpPr>
              <a:spLocks noChangeShapeType="1"/>
            </p:cNvSpPr>
            <p:nvPr/>
          </p:nvSpPr>
          <p:spPr bwMode="auto">
            <a:xfrm>
              <a:off x="2775" y="2058"/>
              <a:ext cx="1319"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709" name="Rectangle 63"/>
            <p:cNvSpPr>
              <a:spLocks noChangeArrowheads="1"/>
            </p:cNvSpPr>
            <p:nvPr/>
          </p:nvSpPr>
          <p:spPr bwMode="auto">
            <a:xfrm>
              <a:off x="2951" y="1135"/>
              <a:ext cx="293" cy="3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10" name="Rectangle 64"/>
            <p:cNvSpPr>
              <a:spLocks noChangeArrowheads="1"/>
            </p:cNvSpPr>
            <p:nvPr/>
          </p:nvSpPr>
          <p:spPr bwMode="auto">
            <a:xfrm>
              <a:off x="2951" y="1135"/>
              <a:ext cx="308" cy="38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11" name="Rectangle 65"/>
            <p:cNvSpPr>
              <a:spLocks noChangeArrowheads="1"/>
            </p:cNvSpPr>
            <p:nvPr/>
          </p:nvSpPr>
          <p:spPr bwMode="auto">
            <a:xfrm>
              <a:off x="2965" y="1149"/>
              <a:ext cx="264" cy="337"/>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12" name="Rectangle 66"/>
            <p:cNvSpPr>
              <a:spLocks noChangeArrowheads="1"/>
            </p:cNvSpPr>
            <p:nvPr/>
          </p:nvSpPr>
          <p:spPr bwMode="auto">
            <a:xfrm>
              <a:off x="2965" y="1149"/>
              <a:ext cx="279" cy="352"/>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13" name="Rectangle 67"/>
            <p:cNvSpPr>
              <a:spLocks noChangeArrowheads="1"/>
            </p:cNvSpPr>
            <p:nvPr/>
          </p:nvSpPr>
          <p:spPr bwMode="auto">
            <a:xfrm>
              <a:off x="2951" y="1574"/>
              <a:ext cx="293" cy="3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14" name="Rectangle 68"/>
            <p:cNvSpPr>
              <a:spLocks noChangeArrowheads="1"/>
            </p:cNvSpPr>
            <p:nvPr/>
          </p:nvSpPr>
          <p:spPr bwMode="auto">
            <a:xfrm>
              <a:off x="2951" y="1574"/>
              <a:ext cx="308" cy="396"/>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15" name="Rectangle 69"/>
            <p:cNvSpPr>
              <a:spLocks noChangeArrowheads="1"/>
            </p:cNvSpPr>
            <p:nvPr/>
          </p:nvSpPr>
          <p:spPr bwMode="auto">
            <a:xfrm>
              <a:off x="2965" y="1589"/>
              <a:ext cx="264" cy="352"/>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16" name="Rectangle 70"/>
            <p:cNvSpPr>
              <a:spLocks noChangeArrowheads="1"/>
            </p:cNvSpPr>
            <p:nvPr/>
          </p:nvSpPr>
          <p:spPr bwMode="auto">
            <a:xfrm>
              <a:off x="2965" y="1589"/>
              <a:ext cx="279" cy="366"/>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17" name="Rectangle 71"/>
            <p:cNvSpPr>
              <a:spLocks noChangeArrowheads="1"/>
            </p:cNvSpPr>
            <p:nvPr/>
          </p:nvSpPr>
          <p:spPr bwMode="auto">
            <a:xfrm>
              <a:off x="3376" y="1135"/>
              <a:ext cx="278" cy="3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18" name="Rectangle 72"/>
            <p:cNvSpPr>
              <a:spLocks noChangeArrowheads="1"/>
            </p:cNvSpPr>
            <p:nvPr/>
          </p:nvSpPr>
          <p:spPr bwMode="auto">
            <a:xfrm>
              <a:off x="3376" y="1135"/>
              <a:ext cx="293" cy="395"/>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19" name="Rectangle 73"/>
            <p:cNvSpPr>
              <a:spLocks noChangeArrowheads="1"/>
            </p:cNvSpPr>
            <p:nvPr/>
          </p:nvSpPr>
          <p:spPr bwMode="auto">
            <a:xfrm>
              <a:off x="3390" y="1149"/>
              <a:ext cx="250" cy="35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20" name="Rectangle 74"/>
            <p:cNvSpPr>
              <a:spLocks noChangeArrowheads="1"/>
            </p:cNvSpPr>
            <p:nvPr/>
          </p:nvSpPr>
          <p:spPr bwMode="auto">
            <a:xfrm>
              <a:off x="3390" y="1149"/>
              <a:ext cx="264" cy="367"/>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21" name="Rectangle 75"/>
            <p:cNvSpPr>
              <a:spLocks noChangeArrowheads="1"/>
            </p:cNvSpPr>
            <p:nvPr/>
          </p:nvSpPr>
          <p:spPr bwMode="auto">
            <a:xfrm>
              <a:off x="3376" y="1574"/>
              <a:ext cx="278" cy="3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22" name="Rectangle 76"/>
            <p:cNvSpPr>
              <a:spLocks noChangeArrowheads="1"/>
            </p:cNvSpPr>
            <p:nvPr/>
          </p:nvSpPr>
          <p:spPr bwMode="auto">
            <a:xfrm>
              <a:off x="3376" y="1574"/>
              <a:ext cx="293" cy="396"/>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23" name="Rectangle 77"/>
            <p:cNvSpPr>
              <a:spLocks noChangeArrowheads="1"/>
            </p:cNvSpPr>
            <p:nvPr/>
          </p:nvSpPr>
          <p:spPr bwMode="auto">
            <a:xfrm>
              <a:off x="3390" y="1604"/>
              <a:ext cx="250" cy="33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24" name="Rectangle 78"/>
            <p:cNvSpPr>
              <a:spLocks noChangeArrowheads="1"/>
            </p:cNvSpPr>
            <p:nvPr/>
          </p:nvSpPr>
          <p:spPr bwMode="auto">
            <a:xfrm>
              <a:off x="3390" y="1604"/>
              <a:ext cx="264" cy="351"/>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25" name="Rectangle 79"/>
            <p:cNvSpPr>
              <a:spLocks noChangeArrowheads="1"/>
            </p:cNvSpPr>
            <p:nvPr/>
          </p:nvSpPr>
          <p:spPr bwMode="auto">
            <a:xfrm>
              <a:off x="3786" y="1589"/>
              <a:ext cx="279" cy="3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26" name="Rectangle 80"/>
            <p:cNvSpPr>
              <a:spLocks noChangeArrowheads="1"/>
            </p:cNvSpPr>
            <p:nvPr/>
          </p:nvSpPr>
          <p:spPr bwMode="auto">
            <a:xfrm>
              <a:off x="3786" y="1589"/>
              <a:ext cx="293" cy="38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27" name="Rectangle 81"/>
            <p:cNvSpPr>
              <a:spLocks noChangeArrowheads="1"/>
            </p:cNvSpPr>
            <p:nvPr/>
          </p:nvSpPr>
          <p:spPr bwMode="auto">
            <a:xfrm>
              <a:off x="3801" y="1604"/>
              <a:ext cx="249" cy="35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28" name="Rectangle 82"/>
            <p:cNvSpPr>
              <a:spLocks noChangeArrowheads="1"/>
            </p:cNvSpPr>
            <p:nvPr/>
          </p:nvSpPr>
          <p:spPr bwMode="auto">
            <a:xfrm>
              <a:off x="3801" y="1604"/>
              <a:ext cx="264" cy="366"/>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29" name="Rectangle 83"/>
            <p:cNvSpPr>
              <a:spLocks noChangeArrowheads="1"/>
            </p:cNvSpPr>
            <p:nvPr/>
          </p:nvSpPr>
          <p:spPr bwMode="auto">
            <a:xfrm>
              <a:off x="3449" y="1288"/>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730" name="Rectangle 84"/>
            <p:cNvSpPr>
              <a:spLocks noChangeArrowheads="1"/>
            </p:cNvSpPr>
            <p:nvPr/>
          </p:nvSpPr>
          <p:spPr bwMode="auto">
            <a:xfrm>
              <a:off x="3521" y="1342"/>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69731" name="Rectangle 85"/>
            <p:cNvSpPr>
              <a:spLocks noChangeArrowheads="1"/>
            </p:cNvSpPr>
            <p:nvPr/>
          </p:nvSpPr>
          <p:spPr bwMode="auto">
            <a:xfrm>
              <a:off x="3459" y="1713"/>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732" name="Rectangle 86"/>
            <p:cNvSpPr>
              <a:spLocks noChangeArrowheads="1"/>
            </p:cNvSpPr>
            <p:nvPr/>
          </p:nvSpPr>
          <p:spPr bwMode="auto">
            <a:xfrm>
              <a:off x="3531" y="1767"/>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69733" name="Rectangle 87"/>
            <p:cNvSpPr>
              <a:spLocks noChangeArrowheads="1"/>
            </p:cNvSpPr>
            <p:nvPr/>
          </p:nvSpPr>
          <p:spPr bwMode="auto">
            <a:xfrm>
              <a:off x="3847" y="1713"/>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734" name="Rectangle 88"/>
            <p:cNvSpPr>
              <a:spLocks noChangeArrowheads="1"/>
            </p:cNvSpPr>
            <p:nvPr/>
          </p:nvSpPr>
          <p:spPr bwMode="auto">
            <a:xfrm>
              <a:off x="3918" y="1767"/>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3</a:t>
              </a:r>
              <a:endParaRPr kumimoji="0" lang="zh-CN" altLang="en-GB" sz="2400">
                <a:latin typeface="Times" pitchFamily="18" charset="0"/>
                <a:ea typeface="宋体" pitchFamily="2" charset="-122"/>
              </a:endParaRPr>
            </a:p>
          </p:txBody>
        </p:sp>
        <p:sp>
          <p:nvSpPr>
            <p:cNvPr id="69735" name="Rectangle 89"/>
            <p:cNvSpPr>
              <a:spLocks noChangeArrowheads="1"/>
            </p:cNvSpPr>
            <p:nvPr/>
          </p:nvSpPr>
          <p:spPr bwMode="auto">
            <a:xfrm>
              <a:off x="3041" y="1288"/>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736" name="Rectangle 90"/>
            <p:cNvSpPr>
              <a:spLocks noChangeArrowheads="1"/>
            </p:cNvSpPr>
            <p:nvPr/>
          </p:nvSpPr>
          <p:spPr bwMode="auto">
            <a:xfrm>
              <a:off x="3112" y="1342"/>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69737" name="Rectangle 91"/>
            <p:cNvSpPr>
              <a:spLocks noChangeArrowheads="1"/>
            </p:cNvSpPr>
            <p:nvPr/>
          </p:nvSpPr>
          <p:spPr bwMode="auto">
            <a:xfrm>
              <a:off x="3030" y="1713"/>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738" name="Rectangle 92"/>
            <p:cNvSpPr>
              <a:spLocks noChangeArrowheads="1"/>
            </p:cNvSpPr>
            <p:nvPr/>
          </p:nvSpPr>
          <p:spPr bwMode="auto">
            <a:xfrm>
              <a:off x="3102" y="1767"/>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69739" name="Rectangle 93"/>
            <p:cNvSpPr>
              <a:spLocks noChangeArrowheads="1"/>
            </p:cNvSpPr>
            <p:nvPr/>
          </p:nvSpPr>
          <p:spPr bwMode="auto">
            <a:xfrm>
              <a:off x="2011" y="3667"/>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69740" name="Rectangle 94"/>
            <p:cNvSpPr>
              <a:spLocks noChangeArrowheads="1"/>
            </p:cNvSpPr>
            <p:nvPr/>
          </p:nvSpPr>
          <p:spPr bwMode="auto">
            <a:xfrm>
              <a:off x="433" y="2945"/>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之前</a:t>
              </a:r>
              <a:endParaRPr kumimoji="0" lang="zh-CN" altLang="zh-CN" sz="1500">
                <a:solidFill>
                  <a:srgbClr val="000000"/>
                </a:solidFill>
                <a:ea typeface="宋体" pitchFamily="2" charset="-122"/>
              </a:endParaRPr>
            </a:p>
          </p:txBody>
        </p:sp>
        <p:sp>
          <p:nvSpPr>
            <p:cNvPr id="69741" name="Rectangle 95"/>
            <p:cNvSpPr>
              <a:spLocks noChangeArrowheads="1"/>
            </p:cNvSpPr>
            <p:nvPr/>
          </p:nvSpPr>
          <p:spPr bwMode="auto">
            <a:xfrm>
              <a:off x="448" y="3328"/>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之后</a:t>
              </a:r>
              <a:endParaRPr kumimoji="0" lang="zh-CN" altLang="zh-CN" sz="1500">
                <a:solidFill>
                  <a:srgbClr val="000000"/>
                </a:solidFill>
                <a:ea typeface="宋体" pitchFamily="2" charset="-122"/>
              </a:endParaRPr>
            </a:p>
          </p:txBody>
        </p:sp>
        <p:sp>
          <p:nvSpPr>
            <p:cNvPr id="69742" name="Freeform 96"/>
            <p:cNvSpPr>
              <a:spLocks/>
            </p:cNvSpPr>
            <p:nvPr/>
          </p:nvSpPr>
          <p:spPr bwMode="auto">
            <a:xfrm>
              <a:off x="1818" y="3690"/>
              <a:ext cx="88" cy="59"/>
            </a:xfrm>
            <a:custGeom>
              <a:avLst/>
              <a:gdLst>
                <a:gd name="T0" fmla="*/ 0 w 88"/>
                <a:gd name="T1" fmla="*/ 29 h 59"/>
                <a:gd name="T2" fmla="*/ 0 w 88"/>
                <a:gd name="T3" fmla="*/ 0 h 59"/>
                <a:gd name="T4" fmla="*/ 88 w 88"/>
                <a:gd name="T5" fmla="*/ 29 h 59"/>
                <a:gd name="T6" fmla="*/ 0 w 88"/>
                <a:gd name="T7" fmla="*/ 59 h 59"/>
                <a:gd name="T8" fmla="*/ 0 w 88"/>
                <a:gd name="T9" fmla="*/ 29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59">
                  <a:moveTo>
                    <a:pt x="0" y="29"/>
                  </a:moveTo>
                  <a:lnTo>
                    <a:pt x="0" y="0"/>
                  </a:lnTo>
                  <a:lnTo>
                    <a:pt x="88" y="29"/>
                  </a:lnTo>
                  <a:lnTo>
                    <a:pt x="0" y="59"/>
                  </a:lnTo>
                  <a:lnTo>
                    <a:pt x="0" y="29"/>
                  </a:lnTo>
                  <a:close/>
                </a:path>
              </a:pathLst>
            </a:custGeom>
            <a:solidFill>
              <a:srgbClr val="000000"/>
            </a:solidFill>
            <a:ln w="34925">
              <a:solidFill>
                <a:srgbClr val="000000"/>
              </a:solidFill>
              <a:prstDash val="solid"/>
              <a:round/>
              <a:headEnd/>
              <a:tailEnd/>
            </a:ln>
          </p:spPr>
          <p:txBody>
            <a:bodyPr/>
            <a:lstStyle/>
            <a:p>
              <a:endParaRPr lang="en-US"/>
            </a:p>
          </p:txBody>
        </p:sp>
        <p:sp>
          <p:nvSpPr>
            <p:cNvPr id="69743" name="Line 97"/>
            <p:cNvSpPr>
              <a:spLocks noChangeShapeType="1"/>
            </p:cNvSpPr>
            <p:nvPr/>
          </p:nvSpPr>
          <p:spPr bwMode="auto">
            <a:xfrm>
              <a:off x="476" y="3719"/>
              <a:ext cx="1342"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744" name="Rectangle 98"/>
            <p:cNvSpPr>
              <a:spLocks noChangeArrowheads="1"/>
            </p:cNvSpPr>
            <p:nvPr/>
          </p:nvSpPr>
          <p:spPr bwMode="auto">
            <a:xfrm>
              <a:off x="933" y="2731"/>
              <a:ext cx="295" cy="38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45" name="Rectangle 99"/>
            <p:cNvSpPr>
              <a:spLocks noChangeArrowheads="1"/>
            </p:cNvSpPr>
            <p:nvPr/>
          </p:nvSpPr>
          <p:spPr bwMode="auto">
            <a:xfrm>
              <a:off x="933" y="2731"/>
              <a:ext cx="310" cy="398"/>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46" name="Rectangle 100"/>
            <p:cNvSpPr>
              <a:spLocks noChangeArrowheads="1"/>
            </p:cNvSpPr>
            <p:nvPr/>
          </p:nvSpPr>
          <p:spPr bwMode="auto">
            <a:xfrm>
              <a:off x="948" y="2746"/>
              <a:ext cx="265" cy="354"/>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47" name="Rectangle 101"/>
            <p:cNvSpPr>
              <a:spLocks noChangeArrowheads="1"/>
            </p:cNvSpPr>
            <p:nvPr/>
          </p:nvSpPr>
          <p:spPr bwMode="auto">
            <a:xfrm>
              <a:off x="948" y="2746"/>
              <a:ext cx="280" cy="369"/>
            </a:xfrm>
            <a:prstGeom prst="rect">
              <a:avLst/>
            </a:prstGeom>
            <a:noFill/>
            <a:ln w="34925">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48" name="Rectangle 102"/>
            <p:cNvSpPr>
              <a:spLocks noChangeArrowheads="1"/>
            </p:cNvSpPr>
            <p:nvPr/>
          </p:nvSpPr>
          <p:spPr bwMode="auto">
            <a:xfrm>
              <a:off x="933" y="3218"/>
              <a:ext cx="295" cy="3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49" name="Rectangle 103"/>
            <p:cNvSpPr>
              <a:spLocks noChangeArrowheads="1"/>
            </p:cNvSpPr>
            <p:nvPr/>
          </p:nvSpPr>
          <p:spPr bwMode="auto">
            <a:xfrm>
              <a:off x="933" y="3218"/>
              <a:ext cx="310" cy="398"/>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50" name="Rectangle 104"/>
            <p:cNvSpPr>
              <a:spLocks noChangeArrowheads="1"/>
            </p:cNvSpPr>
            <p:nvPr/>
          </p:nvSpPr>
          <p:spPr bwMode="auto">
            <a:xfrm>
              <a:off x="948" y="3233"/>
              <a:ext cx="265" cy="354"/>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51" name="Rectangle 105"/>
            <p:cNvSpPr>
              <a:spLocks noChangeArrowheads="1"/>
            </p:cNvSpPr>
            <p:nvPr/>
          </p:nvSpPr>
          <p:spPr bwMode="auto">
            <a:xfrm>
              <a:off x="948" y="3233"/>
              <a:ext cx="280" cy="368"/>
            </a:xfrm>
            <a:prstGeom prst="rect">
              <a:avLst/>
            </a:prstGeom>
            <a:noFill/>
            <a:ln w="34925">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52" name="Rectangle 106"/>
            <p:cNvSpPr>
              <a:spLocks noChangeArrowheads="1"/>
            </p:cNvSpPr>
            <p:nvPr/>
          </p:nvSpPr>
          <p:spPr bwMode="auto">
            <a:xfrm>
              <a:off x="1331" y="3203"/>
              <a:ext cx="280" cy="38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53" name="Rectangle 107"/>
            <p:cNvSpPr>
              <a:spLocks noChangeArrowheads="1"/>
            </p:cNvSpPr>
            <p:nvPr/>
          </p:nvSpPr>
          <p:spPr bwMode="auto">
            <a:xfrm>
              <a:off x="1331" y="3203"/>
              <a:ext cx="295" cy="398"/>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54" name="Rectangle 108"/>
            <p:cNvSpPr>
              <a:spLocks noChangeArrowheads="1"/>
            </p:cNvSpPr>
            <p:nvPr/>
          </p:nvSpPr>
          <p:spPr bwMode="auto">
            <a:xfrm>
              <a:off x="1346" y="3218"/>
              <a:ext cx="251" cy="35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55" name="Rectangle 109"/>
            <p:cNvSpPr>
              <a:spLocks noChangeArrowheads="1"/>
            </p:cNvSpPr>
            <p:nvPr/>
          </p:nvSpPr>
          <p:spPr bwMode="auto">
            <a:xfrm>
              <a:off x="1346" y="3218"/>
              <a:ext cx="265" cy="369"/>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56" name="Rectangle 110"/>
            <p:cNvSpPr>
              <a:spLocks noChangeArrowheads="1"/>
            </p:cNvSpPr>
            <p:nvPr/>
          </p:nvSpPr>
          <p:spPr bwMode="auto">
            <a:xfrm>
              <a:off x="1331" y="2731"/>
              <a:ext cx="280" cy="38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57" name="Rectangle 111"/>
            <p:cNvSpPr>
              <a:spLocks noChangeArrowheads="1"/>
            </p:cNvSpPr>
            <p:nvPr/>
          </p:nvSpPr>
          <p:spPr bwMode="auto">
            <a:xfrm>
              <a:off x="1331" y="2731"/>
              <a:ext cx="295" cy="398"/>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58" name="Rectangle 112"/>
            <p:cNvSpPr>
              <a:spLocks noChangeArrowheads="1"/>
            </p:cNvSpPr>
            <p:nvPr/>
          </p:nvSpPr>
          <p:spPr bwMode="auto">
            <a:xfrm>
              <a:off x="1346" y="2746"/>
              <a:ext cx="251" cy="35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59" name="Rectangle 113"/>
            <p:cNvSpPr>
              <a:spLocks noChangeArrowheads="1"/>
            </p:cNvSpPr>
            <p:nvPr/>
          </p:nvSpPr>
          <p:spPr bwMode="auto">
            <a:xfrm>
              <a:off x="1346" y="2746"/>
              <a:ext cx="265" cy="369"/>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60" name="Rectangle 114"/>
            <p:cNvSpPr>
              <a:spLocks noChangeArrowheads="1"/>
            </p:cNvSpPr>
            <p:nvPr/>
          </p:nvSpPr>
          <p:spPr bwMode="auto">
            <a:xfrm>
              <a:off x="1729" y="3218"/>
              <a:ext cx="295" cy="3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61" name="Rectangle 115"/>
            <p:cNvSpPr>
              <a:spLocks noChangeArrowheads="1"/>
            </p:cNvSpPr>
            <p:nvPr/>
          </p:nvSpPr>
          <p:spPr bwMode="auto">
            <a:xfrm>
              <a:off x="1729" y="3218"/>
              <a:ext cx="310" cy="398"/>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62" name="Rectangle 116"/>
            <p:cNvSpPr>
              <a:spLocks noChangeArrowheads="1"/>
            </p:cNvSpPr>
            <p:nvPr/>
          </p:nvSpPr>
          <p:spPr bwMode="auto">
            <a:xfrm>
              <a:off x="1744" y="3233"/>
              <a:ext cx="266" cy="35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63" name="Rectangle 117"/>
            <p:cNvSpPr>
              <a:spLocks noChangeArrowheads="1"/>
            </p:cNvSpPr>
            <p:nvPr/>
          </p:nvSpPr>
          <p:spPr bwMode="auto">
            <a:xfrm>
              <a:off x="1744" y="3233"/>
              <a:ext cx="280" cy="368"/>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64" name="Rectangle 118"/>
            <p:cNvSpPr>
              <a:spLocks noChangeArrowheads="1"/>
            </p:cNvSpPr>
            <p:nvPr/>
          </p:nvSpPr>
          <p:spPr bwMode="auto">
            <a:xfrm>
              <a:off x="1013" y="2871"/>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765" name="Rectangle 119"/>
            <p:cNvSpPr>
              <a:spLocks noChangeArrowheads="1"/>
            </p:cNvSpPr>
            <p:nvPr/>
          </p:nvSpPr>
          <p:spPr bwMode="auto">
            <a:xfrm>
              <a:off x="1085" y="2924"/>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69766" name="Rectangle 120"/>
            <p:cNvSpPr>
              <a:spLocks noChangeArrowheads="1"/>
            </p:cNvSpPr>
            <p:nvPr/>
          </p:nvSpPr>
          <p:spPr bwMode="auto">
            <a:xfrm>
              <a:off x="1024" y="3358"/>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767" name="Rectangle 121"/>
            <p:cNvSpPr>
              <a:spLocks noChangeArrowheads="1"/>
            </p:cNvSpPr>
            <p:nvPr/>
          </p:nvSpPr>
          <p:spPr bwMode="auto">
            <a:xfrm>
              <a:off x="1096" y="3411"/>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69768" name="Rectangle 122"/>
            <p:cNvSpPr>
              <a:spLocks noChangeArrowheads="1"/>
            </p:cNvSpPr>
            <p:nvPr/>
          </p:nvSpPr>
          <p:spPr bwMode="auto">
            <a:xfrm>
              <a:off x="1382" y="2871"/>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769" name="Rectangle 123"/>
            <p:cNvSpPr>
              <a:spLocks noChangeArrowheads="1"/>
            </p:cNvSpPr>
            <p:nvPr/>
          </p:nvSpPr>
          <p:spPr bwMode="auto">
            <a:xfrm>
              <a:off x="1454" y="2924"/>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4</a:t>
              </a:r>
              <a:endParaRPr kumimoji="0" lang="zh-CN" altLang="en-GB" sz="2400">
                <a:latin typeface="Times" pitchFamily="18" charset="0"/>
                <a:ea typeface="宋体" pitchFamily="2" charset="-122"/>
              </a:endParaRPr>
            </a:p>
          </p:txBody>
        </p:sp>
        <p:sp>
          <p:nvSpPr>
            <p:cNvPr id="69770" name="Rectangle 124"/>
            <p:cNvSpPr>
              <a:spLocks noChangeArrowheads="1"/>
            </p:cNvSpPr>
            <p:nvPr/>
          </p:nvSpPr>
          <p:spPr bwMode="auto">
            <a:xfrm>
              <a:off x="1413" y="3358"/>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771" name="Rectangle 125"/>
            <p:cNvSpPr>
              <a:spLocks noChangeArrowheads="1"/>
            </p:cNvSpPr>
            <p:nvPr/>
          </p:nvSpPr>
          <p:spPr bwMode="auto">
            <a:xfrm>
              <a:off x="1485" y="3411"/>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3</a:t>
              </a:r>
              <a:endParaRPr kumimoji="0" lang="zh-CN" altLang="en-GB" sz="2400">
                <a:latin typeface="Times" pitchFamily="18" charset="0"/>
                <a:ea typeface="宋体" pitchFamily="2" charset="-122"/>
              </a:endParaRPr>
            </a:p>
          </p:txBody>
        </p:sp>
        <p:sp>
          <p:nvSpPr>
            <p:cNvPr id="69772" name="Rectangle 126"/>
            <p:cNvSpPr>
              <a:spLocks noChangeArrowheads="1"/>
            </p:cNvSpPr>
            <p:nvPr/>
          </p:nvSpPr>
          <p:spPr bwMode="auto">
            <a:xfrm>
              <a:off x="1814" y="3358"/>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773" name="Rectangle 127"/>
            <p:cNvSpPr>
              <a:spLocks noChangeArrowheads="1"/>
            </p:cNvSpPr>
            <p:nvPr/>
          </p:nvSpPr>
          <p:spPr bwMode="auto">
            <a:xfrm>
              <a:off x="1886" y="3411"/>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4</a:t>
              </a:r>
              <a:endParaRPr kumimoji="0" lang="zh-CN" altLang="en-GB" sz="2400">
                <a:latin typeface="Times" pitchFamily="18" charset="0"/>
                <a:ea typeface="宋体" pitchFamily="2" charset="-122"/>
              </a:endParaRPr>
            </a:p>
          </p:txBody>
        </p:sp>
        <p:sp>
          <p:nvSpPr>
            <p:cNvPr id="69774" name="Rectangle 128"/>
            <p:cNvSpPr>
              <a:spLocks noChangeArrowheads="1"/>
            </p:cNvSpPr>
            <p:nvPr/>
          </p:nvSpPr>
          <p:spPr bwMode="auto">
            <a:xfrm>
              <a:off x="4078" y="3630"/>
              <a:ext cx="22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69775" name="Rectangle 129"/>
            <p:cNvSpPr>
              <a:spLocks noChangeArrowheads="1"/>
            </p:cNvSpPr>
            <p:nvPr/>
          </p:nvSpPr>
          <p:spPr bwMode="auto">
            <a:xfrm>
              <a:off x="3597" y="2752"/>
              <a:ext cx="5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事务被放弃</a:t>
              </a:r>
              <a:endParaRPr kumimoji="0" lang="zh-CN" altLang="en-GB" sz="2400">
                <a:latin typeface="Times" pitchFamily="18" charset="0"/>
                <a:ea typeface="宋体" pitchFamily="2" charset="-122"/>
              </a:endParaRPr>
            </a:p>
          </p:txBody>
        </p:sp>
        <p:sp>
          <p:nvSpPr>
            <p:cNvPr id="69776" name="Rectangle 130"/>
            <p:cNvSpPr>
              <a:spLocks noChangeArrowheads="1"/>
            </p:cNvSpPr>
            <p:nvPr/>
          </p:nvSpPr>
          <p:spPr bwMode="auto">
            <a:xfrm>
              <a:off x="2460" y="2962"/>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之前</a:t>
              </a:r>
              <a:endParaRPr kumimoji="0" lang="zh-CN" altLang="zh-CN" sz="1500">
                <a:solidFill>
                  <a:srgbClr val="000000"/>
                </a:solidFill>
                <a:ea typeface="宋体" pitchFamily="2" charset="-122"/>
              </a:endParaRPr>
            </a:p>
          </p:txBody>
        </p:sp>
        <p:sp>
          <p:nvSpPr>
            <p:cNvPr id="69777" name="Rectangle 131"/>
            <p:cNvSpPr>
              <a:spLocks noChangeArrowheads="1"/>
            </p:cNvSpPr>
            <p:nvPr/>
          </p:nvSpPr>
          <p:spPr bwMode="auto">
            <a:xfrm>
              <a:off x="2474" y="3341"/>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之后</a:t>
              </a:r>
              <a:endParaRPr kumimoji="0" lang="zh-CN" altLang="zh-CN" sz="1500">
                <a:solidFill>
                  <a:srgbClr val="000000"/>
                </a:solidFill>
                <a:ea typeface="宋体" pitchFamily="2" charset="-122"/>
              </a:endParaRPr>
            </a:p>
          </p:txBody>
        </p:sp>
        <p:sp>
          <p:nvSpPr>
            <p:cNvPr id="69778" name="Freeform 132"/>
            <p:cNvSpPr>
              <a:spLocks/>
            </p:cNvSpPr>
            <p:nvPr/>
          </p:nvSpPr>
          <p:spPr bwMode="auto">
            <a:xfrm>
              <a:off x="3872" y="3685"/>
              <a:ext cx="84" cy="56"/>
            </a:xfrm>
            <a:custGeom>
              <a:avLst/>
              <a:gdLst>
                <a:gd name="T0" fmla="*/ 0 w 84"/>
                <a:gd name="T1" fmla="*/ 28 h 56"/>
                <a:gd name="T2" fmla="*/ 0 w 84"/>
                <a:gd name="T3" fmla="*/ 0 h 56"/>
                <a:gd name="T4" fmla="*/ 84 w 84"/>
                <a:gd name="T5" fmla="*/ 28 h 56"/>
                <a:gd name="T6" fmla="*/ 0 w 84"/>
                <a:gd name="T7" fmla="*/ 56 h 56"/>
                <a:gd name="T8" fmla="*/ 0 w 84"/>
                <a:gd name="T9" fmla="*/ 28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56">
                  <a:moveTo>
                    <a:pt x="0" y="28"/>
                  </a:moveTo>
                  <a:lnTo>
                    <a:pt x="0" y="0"/>
                  </a:lnTo>
                  <a:lnTo>
                    <a:pt x="84" y="28"/>
                  </a:lnTo>
                  <a:lnTo>
                    <a:pt x="0" y="56"/>
                  </a:lnTo>
                  <a:lnTo>
                    <a:pt x="0" y="28"/>
                  </a:lnTo>
                  <a:close/>
                </a:path>
              </a:pathLst>
            </a:custGeom>
            <a:solidFill>
              <a:srgbClr val="000000"/>
            </a:solidFill>
            <a:ln w="33338">
              <a:solidFill>
                <a:srgbClr val="000000"/>
              </a:solidFill>
              <a:prstDash val="solid"/>
              <a:round/>
              <a:headEnd/>
              <a:tailEnd/>
            </a:ln>
          </p:spPr>
          <p:txBody>
            <a:bodyPr/>
            <a:lstStyle/>
            <a:p>
              <a:endParaRPr lang="en-US"/>
            </a:p>
          </p:txBody>
        </p:sp>
        <p:sp>
          <p:nvSpPr>
            <p:cNvPr id="69779" name="Line 133"/>
            <p:cNvSpPr>
              <a:spLocks noChangeShapeType="1"/>
            </p:cNvSpPr>
            <p:nvPr/>
          </p:nvSpPr>
          <p:spPr bwMode="auto">
            <a:xfrm>
              <a:off x="2595" y="3713"/>
              <a:ext cx="1263"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780" name="Rectangle 134"/>
            <p:cNvSpPr>
              <a:spLocks noChangeArrowheads="1"/>
            </p:cNvSpPr>
            <p:nvPr/>
          </p:nvSpPr>
          <p:spPr bwMode="auto">
            <a:xfrm>
              <a:off x="2890" y="2773"/>
              <a:ext cx="280" cy="3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81" name="Rectangle 135"/>
            <p:cNvSpPr>
              <a:spLocks noChangeArrowheads="1"/>
            </p:cNvSpPr>
            <p:nvPr/>
          </p:nvSpPr>
          <p:spPr bwMode="auto">
            <a:xfrm>
              <a:off x="2890" y="2773"/>
              <a:ext cx="295" cy="379"/>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82" name="Rectangle 136"/>
            <p:cNvSpPr>
              <a:spLocks noChangeArrowheads="1"/>
            </p:cNvSpPr>
            <p:nvPr/>
          </p:nvSpPr>
          <p:spPr bwMode="auto">
            <a:xfrm>
              <a:off x="2904" y="2787"/>
              <a:ext cx="252" cy="337"/>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83" name="Rectangle 137"/>
            <p:cNvSpPr>
              <a:spLocks noChangeArrowheads="1"/>
            </p:cNvSpPr>
            <p:nvPr/>
          </p:nvSpPr>
          <p:spPr bwMode="auto">
            <a:xfrm>
              <a:off x="2904" y="2787"/>
              <a:ext cx="266" cy="351"/>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84" name="Rectangle 138"/>
            <p:cNvSpPr>
              <a:spLocks noChangeArrowheads="1"/>
            </p:cNvSpPr>
            <p:nvPr/>
          </p:nvSpPr>
          <p:spPr bwMode="auto">
            <a:xfrm>
              <a:off x="2890" y="3250"/>
              <a:ext cx="280" cy="3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85" name="Rectangle 139"/>
            <p:cNvSpPr>
              <a:spLocks noChangeArrowheads="1"/>
            </p:cNvSpPr>
            <p:nvPr/>
          </p:nvSpPr>
          <p:spPr bwMode="auto">
            <a:xfrm>
              <a:off x="2890" y="3250"/>
              <a:ext cx="295" cy="379"/>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86" name="Rectangle 140"/>
            <p:cNvSpPr>
              <a:spLocks noChangeArrowheads="1"/>
            </p:cNvSpPr>
            <p:nvPr/>
          </p:nvSpPr>
          <p:spPr bwMode="auto">
            <a:xfrm>
              <a:off x="2904" y="3264"/>
              <a:ext cx="252" cy="337"/>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87" name="Rectangle 141"/>
            <p:cNvSpPr>
              <a:spLocks noChangeArrowheads="1"/>
            </p:cNvSpPr>
            <p:nvPr/>
          </p:nvSpPr>
          <p:spPr bwMode="auto">
            <a:xfrm>
              <a:off x="2904" y="3264"/>
              <a:ext cx="266" cy="351"/>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88" name="Rectangle 142"/>
            <p:cNvSpPr>
              <a:spLocks noChangeArrowheads="1"/>
            </p:cNvSpPr>
            <p:nvPr/>
          </p:nvSpPr>
          <p:spPr bwMode="auto">
            <a:xfrm>
              <a:off x="2956" y="2892"/>
              <a:ext cx="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789" name="Rectangle 143"/>
            <p:cNvSpPr>
              <a:spLocks noChangeArrowheads="1"/>
            </p:cNvSpPr>
            <p:nvPr/>
          </p:nvSpPr>
          <p:spPr bwMode="auto">
            <a:xfrm>
              <a:off x="3024" y="2943"/>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4</a:t>
              </a:r>
              <a:endParaRPr kumimoji="0" lang="zh-CN" altLang="en-GB" sz="2400">
                <a:latin typeface="Times" pitchFamily="18" charset="0"/>
                <a:ea typeface="宋体" pitchFamily="2" charset="-122"/>
              </a:endParaRPr>
            </a:p>
          </p:txBody>
        </p:sp>
        <p:sp>
          <p:nvSpPr>
            <p:cNvPr id="69790" name="Rectangle 144"/>
            <p:cNvSpPr>
              <a:spLocks noChangeArrowheads="1"/>
            </p:cNvSpPr>
            <p:nvPr/>
          </p:nvSpPr>
          <p:spPr bwMode="auto">
            <a:xfrm>
              <a:off x="2966" y="3369"/>
              <a:ext cx="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791" name="Rectangle 145"/>
            <p:cNvSpPr>
              <a:spLocks noChangeArrowheads="1"/>
            </p:cNvSpPr>
            <p:nvPr/>
          </p:nvSpPr>
          <p:spPr bwMode="auto">
            <a:xfrm>
              <a:off x="3035" y="3420"/>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4</a:t>
              </a:r>
              <a:endParaRPr kumimoji="0" lang="zh-CN" altLang="en-GB" sz="2400">
                <a:latin typeface="Times" pitchFamily="18" charset="0"/>
                <a:ea typeface="宋体" pitchFamily="2" charset="-122"/>
              </a:endParaRPr>
            </a:p>
          </p:txBody>
        </p:sp>
        <p:sp>
          <p:nvSpPr>
            <p:cNvPr id="69792" name="Rectangle 146"/>
            <p:cNvSpPr>
              <a:spLocks noChangeArrowheads="1"/>
            </p:cNvSpPr>
            <p:nvPr/>
          </p:nvSpPr>
          <p:spPr bwMode="auto">
            <a:xfrm>
              <a:off x="5440" y="2117"/>
              <a:ext cx="41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ea typeface="宋体" pitchFamily="2" charset="-122"/>
                </a:rPr>
                <a:t>临时版本</a:t>
              </a:r>
              <a:endParaRPr kumimoji="0" lang="zh-CN" altLang="en-GB" sz="2400">
                <a:latin typeface="Times" pitchFamily="18" charset="0"/>
                <a:ea typeface="宋体" pitchFamily="2" charset="-122"/>
              </a:endParaRPr>
            </a:p>
          </p:txBody>
        </p:sp>
        <p:sp>
          <p:nvSpPr>
            <p:cNvPr id="69793" name="Rectangle 147"/>
            <p:cNvSpPr>
              <a:spLocks noChangeArrowheads="1"/>
            </p:cNvSpPr>
            <p:nvPr/>
          </p:nvSpPr>
          <p:spPr bwMode="auto">
            <a:xfrm>
              <a:off x="5342" y="1604"/>
              <a:ext cx="41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ea typeface="宋体" pitchFamily="2" charset="-122"/>
                </a:rPr>
                <a:t>提交版本</a:t>
              </a:r>
              <a:endParaRPr kumimoji="0" lang="zh-CN" altLang="en-GB" sz="2400">
                <a:latin typeface="Times" pitchFamily="18" charset="0"/>
                <a:ea typeface="宋体" pitchFamily="2" charset="-122"/>
              </a:endParaRPr>
            </a:p>
          </p:txBody>
        </p:sp>
        <p:sp>
          <p:nvSpPr>
            <p:cNvPr id="69794" name="Rectangle 148"/>
            <p:cNvSpPr>
              <a:spLocks noChangeArrowheads="1"/>
            </p:cNvSpPr>
            <p:nvPr/>
          </p:nvSpPr>
          <p:spPr bwMode="auto">
            <a:xfrm>
              <a:off x="5493" y="1214"/>
              <a:ext cx="244" cy="3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95" name="Rectangle 149"/>
            <p:cNvSpPr>
              <a:spLocks noChangeArrowheads="1"/>
            </p:cNvSpPr>
            <p:nvPr/>
          </p:nvSpPr>
          <p:spPr bwMode="auto">
            <a:xfrm>
              <a:off x="5493" y="1214"/>
              <a:ext cx="257" cy="346"/>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96" name="Rectangle 150"/>
            <p:cNvSpPr>
              <a:spLocks noChangeArrowheads="1"/>
            </p:cNvSpPr>
            <p:nvPr/>
          </p:nvSpPr>
          <p:spPr bwMode="auto">
            <a:xfrm>
              <a:off x="5506" y="1227"/>
              <a:ext cx="218" cy="30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97" name="Rectangle 151"/>
            <p:cNvSpPr>
              <a:spLocks noChangeArrowheads="1"/>
            </p:cNvSpPr>
            <p:nvPr/>
          </p:nvSpPr>
          <p:spPr bwMode="auto">
            <a:xfrm>
              <a:off x="5506" y="1227"/>
              <a:ext cx="231" cy="320"/>
            </a:xfrm>
            <a:prstGeom prst="rect">
              <a:avLst/>
            </a:prstGeom>
            <a:noFill/>
            <a:ln w="30163">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98" name="Rectangle 152"/>
            <p:cNvSpPr>
              <a:spLocks noChangeArrowheads="1"/>
            </p:cNvSpPr>
            <p:nvPr/>
          </p:nvSpPr>
          <p:spPr bwMode="auto">
            <a:xfrm>
              <a:off x="5493" y="1740"/>
              <a:ext cx="244" cy="3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99" name="Rectangle 153"/>
            <p:cNvSpPr>
              <a:spLocks noChangeArrowheads="1"/>
            </p:cNvSpPr>
            <p:nvPr/>
          </p:nvSpPr>
          <p:spPr bwMode="auto">
            <a:xfrm>
              <a:off x="5493" y="1740"/>
              <a:ext cx="257" cy="333"/>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800" name="Rectangle 154"/>
            <p:cNvSpPr>
              <a:spLocks noChangeArrowheads="1"/>
            </p:cNvSpPr>
            <p:nvPr/>
          </p:nvSpPr>
          <p:spPr bwMode="auto">
            <a:xfrm>
              <a:off x="5506" y="1753"/>
              <a:ext cx="218" cy="29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801" name="Rectangle 155"/>
            <p:cNvSpPr>
              <a:spLocks noChangeArrowheads="1"/>
            </p:cNvSpPr>
            <p:nvPr/>
          </p:nvSpPr>
          <p:spPr bwMode="auto">
            <a:xfrm>
              <a:off x="5506" y="1753"/>
              <a:ext cx="231" cy="307"/>
            </a:xfrm>
            <a:prstGeom prst="rect">
              <a:avLst/>
            </a:prstGeom>
            <a:noFill/>
            <a:ln w="30163">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802" name="Rectangle 156"/>
            <p:cNvSpPr>
              <a:spLocks noChangeArrowheads="1"/>
            </p:cNvSpPr>
            <p:nvPr/>
          </p:nvSpPr>
          <p:spPr bwMode="auto">
            <a:xfrm>
              <a:off x="5560" y="1335"/>
              <a:ext cx="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3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803" name="Rectangle 157"/>
            <p:cNvSpPr>
              <a:spLocks noChangeArrowheads="1"/>
            </p:cNvSpPr>
            <p:nvPr/>
          </p:nvSpPr>
          <p:spPr bwMode="auto">
            <a:xfrm>
              <a:off x="5623" y="1383"/>
              <a:ext cx="2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100">
                  <a:solidFill>
                    <a:srgbClr val="000000"/>
                  </a:solidFill>
                  <a:ea typeface="宋体" pitchFamily="2" charset="-122"/>
                </a:rPr>
                <a:t>i</a:t>
              </a:r>
              <a:endParaRPr kumimoji="0" lang="en-GB" altLang="zh-CN" sz="2400">
                <a:latin typeface="Times" pitchFamily="18" charset="0"/>
                <a:ea typeface="宋体" pitchFamily="2" charset="-122"/>
              </a:endParaRPr>
            </a:p>
          </p:txBody>
        </p:sp>
        <p:sp>
          <p:nvSpPr>
            <p:cNvPr id="69804" name="Rectangle 158"/>
            <p:cNvSpPr>
              <a:spLocks noChangeArrowheads="1"/>
            </p:cNvSpPr>
            <p:nvPr/>
          </p:nvSpPr>
          <p:spPr bwMode="auto">
            <a:xfrm>
              <a:off x="5553" y="1848"/>
              <a:ext cx="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3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805" name="Rectangle 159"/>
            <p:cNvSpPr>
              <a:spLocks noChangeArrowheads="1"/>
            </p:cNvSpPr>
            <p:nvPr/>
          </p:nvSpPr>
          <p:spPr bwMode="auto">
            <a:xfrm>
              <a:off x="5616" y="1896"/>
              <a:ext cx="2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100">
                  <a:solidFill>
                    <a:srgbClr val="000000"/>
                  </a:solidFill>
                  <a:ea typeface="宋体" pitchFamily="2" charset="-122"/>
                </a:rPr>
                <a:t>i</a:t>
              </a:r>
              <a:endParaRPr kumimoji="0" lang="en-GB" altLang="zh-CN" sz="2400">
                <a:latin typeface="Times" pitchFamily="18" charset="0"/>
                <a:ea typeface="宋体" pitchFamily="2" charset="-122"/>
              </a:endParaRPr>
            </a:p>
          </p:txBody>
        </p:sp>
        <p:sp>
          <p:nvSpPr>
            <p:cNvPr id="69806" name="Rectangle 160"/>
            <p:cNvSpPr>
              <a:spLocks noChangeArrowheads="1"/>
            </p:cNvSpPr>
            <p:nvPr/>
          </p:nvSpPr>
          <p:spPr bwMode="auto">
            <a:xfrm>
              <a:off x="4957" y="1271"/>
              <a:ext cx="20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ea typeface="宋体" pitchFamily="2" charset="-122"/>
                </a:rPr>
                <a:t>图例</a:t>
              </a:r>
              <a:endParaRPr kumimoji="0" lang="zh-CN" altLang="en-GB" sz="2400">
                <a:latin typeface="Times" pitchFamily="18" charset="0"/>
                <a:ea typeface="宋体" pitchFamily="2" charset="-122"/>
              </a:endParaRPr>
            </a:p>
          </p:txBody>
        </p:sp>
      </p:grpSp>
      <p:sp>
        <p:nvSpPr>
          <p:cNvPr id="69635" name="Rectangle 161"/>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写操作和时间戳</a:t>
            </a:r>
          </a:p>
        </p:txBody>
      </p:sp>
      <p:sp>
        <p:nvSpPr>
          <p:cNvPr id="69636" name="Rectangle 162"/>
          <p:cNvSpPr>
            <a:spLocks noChangeArrowheads="1"/>
          </p:cNvSpPr>
          <p:nvPr/>
        </p:nvSpPr>
        <p:spPr bwMode="auto">
          <a:xfrm>
            <a:off x="571500" y="2800350"/>
            <a:ext cx="238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37" name="Rectangle 163"/>
          <p:cNvSpPr>
            <a:spLocks noChangeArrowheads="1"/>
          </p:cNvSpPr>
          <p:nvPr/>
        </p:nvSpPr>
        <p:spPr bwMode="auto">
          <a:xfrm>
            <a:off x="274161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38" name="Rectangle 164"/>
          <p:cNvSpPr>
            <a:spLocks noChangeArrowheads="1"/>
          </p:cNvSpPr>
          <p:nvPr/>
        </p:nvSpPr>
        <p:spPr bwMode="auto">
          <a:xfrm>
            <a:off x="5626100" y="2800350"/>
            <a:ext cx="2540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39" name="Rectangle 165"/>
          <p:cNvSpPr>
            <a:spLocks noChangeArrowheads="1"/>
          </p:cNvSpPr>
          <p:nvPr/>
        </p:nvSpPr>
        <p:spPr bwMode="auto">
          <a:xfrm>
            <a:off x="676116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40" name="Rectangle 166"/>
          <p:cNvSpPr>
            <a:spLocks noChangeArrowheads="1"/>
          </p:cNvSpPr>
          <p:nvPr/>
        </p:nvSpPr>
        <p:spPr bwMode="auto">
          <a:xfrm>
            <a:off x="7920038"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41" name="Rectangle 167"/>
          <p:cNvSpPr>
            <a:spLocks noChangeArrowheads="1"/>
          </p:cNvSpPr>
          <p:nvPr/>
        </p:nvSpPr>
        <p:spPr bwMode="auto">
          <a:xfrm>
            <a:off x="27416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42" name="Rectangle 168"/>
          <p:cNvSpPr>
            <a:spLocks noChangeArrowheads="1"/>
          </p:cNvSpPr>
          <p:nvPr/>
        </p:nvSpPr>
        <p:spPr bwMode="auto">
          <a:xfrm>
            <a:off x="44688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43" name="Rectangle 169"/>
          <p:cNvSpPr>
            <a:spLocks noChangeArrowheads="1"/>
          </p:cNvSpPr>
          <p:nvPr/>
        </p:nvSpPr>
        <p:spPr bwMode="auto">
          <a:xfrm>
            <a:off x="5626100" y="491966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44" name="Rectangle 170"/>
          <p:cNvSpPr>
            <a:spLocks noChangeArrowheads="1"/>
          </p:cNvSpPr>
          <p:nvPr/>
        </p:nvSpPr>
        <p:spPr bwMode="auto">
          <a:xfrm>
            <a:off x="676116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45" name="Rectangle 171"/>
          <p:cNvSpPr>
            <a:spLocks noChangeArrowheads="1"/>
          </p:cNvSpPr>
          <p:nvPr/>
        </p:nvSpPr>
        <p:spPr bwMode="auto">
          <a:xfrm>
            <a:off x="7920038"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46" name="Rectangle 172"/>
          <p:cNvSpPr>
            <a:spLocks noChangeArrowheads="1"/>
          </p:cNvSpPr>
          <p:nvPr/>
        </p:nvSpPr>
        <p:spPr bwMode="auto">
          <a:xfrm>
            <a:off x="8796338" y="2873375"/>
            <a:ext cx="127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47" name="Rectangle 173"/>
          <p:cNvSpPr>
            <a:spLocks noGrp="1" noChangeArrowheads="1"/>
          </p:cNvSpPr>
          <p:nvPr>
            <p:ph type="body" idx="1"/>
          </p:nvPr>
        </p:nvSpPr>
        <p:spPr>
          <a:xfrm>
            <a:off x="309563" y="5976938"/>
            <a:ext cx="7700962" cy="881062"/>
          </a:xfrm>
        </p:spPr>
        <p:txBody>
          <a:bodyPr/>
          <a:lstStyle/>
          <a:p>
            <a:pPr>
              <a:lnSpc>
                <a:spcPct val="90000"/>
              </a:lnSpc>
            </a:pPr>
            <a:r>
              <a:rPr lang="zh-CN" altLang="en-GB" sz="2400">
                <a:ea typeface="宋体" pitchFamily="2" charset="-122"/>
              </a:rPr>
              <a:t>为了允许写，</a:t>
            </a:r>
            <a:r>
              <a:rPr lang="en-GB" altLang="zh-CN" sz="2400">
                <a:ea typeface="宋体" pitchFamily="2" charset="-122"/>
              </a:rPr>
              <a:t> T3≥</a:t>
            </a:r>
            <a:r>
              <a:rPr lang="zh-CN" altLang="en-GB" sz="2400">
                <a:ea typeface="宋体" pitchFamily="2" charset="-122"/>
              </a:rPr>
              <a:t>对象的最大的读时间戳</a:t>
            </a:r>
            <a:endParaRPr lang="en-GB" altLang="zh-CN" sz="2400">
              <a:ea typeface="宋体" pitchFamily="2" charset="-122"/>
            </a:endParaRPr>
          </a:p>
        </p:txBody>
      </p:sp>
      <p:sp>
        <p:nvSpPr>
          <p:cNvPr id="432302" name="Text Box 174"/>
          <p:cNvSpPr txBox="1">
            <a:spLocks noChangeArrowheads="1"/>
          </p:cNvSpPr>
          <p:nvPr/>
        </p:nvSpPr>
        <p:spPr bwMode="auto">
          <a:xfrm>
            <a:off x="3927475" y="4195763"/>
            <a:ext cx="4140200" cy="119062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Helvetica" pitchFamily="34" charset="0"/>
                <a:ea typeface="宋体" pitchFamily="2" charset="-122"/>
              </a:rPr>
              <a:t>在情况</a:t>
            </a:r>
            <a:r>
              <a:rPr kumimoji="0" lang="en-GB" altLang="zh-CN" sz="1800">
                <a:latin typeface="Helvetica" pitchFamily="34" charset="0"/>
                <a:ea typeface="宋体" pitchFamily="2" charset="-122"/>
              </a:rPr>
              <a:t>(a), (b)</a:t>
            </a:r>
            <a:r>
              <a:rPr kumimoji="0" lang="zh-CN" altLang="en-GB" sz="1800">
                <a:latin typeface="Helvetica" pitchFamily="34" charset="0"/>
                <a:ea typeface="宋体" pitchFamily="2" charset="-122"/>
              </a:rPr>
              <a:t>和</a:t>
            </a:r>
            <a:r>
              <a:rPr kumimoji="0" lang="en-GB" altLang="zh-CN" sz="1800">
                <a:latin typeface="Helvetica" pitchFamily="34" charset="0"/>
                <a:ea typeface="宋体" pitchFamily="2" charset="-122"/>
              </a:rPr>
              <a:t>(c)</a:t>
            </a:r>
            <a:r>
              <a:rPr kumimoji="0" lang="zh-CN" altLang="en-GB" sz="1800">
                <a:latin typeface="Helvetica" pitchFamily="34" charset="0"/>
                <a:ea typeface="宋体" pitchFamily="2" charset="-122"/>
              </a:rPr>
              <a:t>中， </a:t>
            </a:r>
            <a:r>
              <a:rPr kumimoji="0" lang="en-GB" altLang="zh-CN" sz="1800">
                <a:latin typeface="Helvetica" pitchFamily="34" charset="0"/>
                <a:ea typeface="宋体" pitchFamily="2" charset="-122"/>
              </a:rPr>
              <a:t>T3&gt; </a:t>
            </a:r>
            <a:r>
              <a:rPr kumimoji="0" lang="zh-CN" altLang="en-GB" sz="1800">
                <a:latin typeface="Helvetica" pitchFamily="34" charset="0"/>
                <a:ea typeface="宋体" pitchFamily="2" charset="-122"/>
              </a:rPr>
              <a:t>提交版本的写时间戳，</a:t>
            </a:r>
            <a:r>
              <a:rPr kumimoji="0" lang="zh-CN" altLang="en-US" sz="1800">
                <a:latin typeface="Helvetica" pitchFamily="34" charset="0"/>
                <a:ea typeface="宋体" pitchFamily="2" charset="-122"/>
              </a:rPr>
              <a:t>因此服务器创建一个时间戳为</a:t>
            </a:r>
            <a:r>
              <a:rPr kumimoji="0" lang="en-US" altLang="zh-CN" sz="1800">
                <a:latin typeface="Helvetica" pitchFamily="34" charset="0"/>
                <a:ea typeface="宋体" pitchFamily="2" charset="-122"/>
              </a:rPr>
              <a:t>T3</a:t>
            </a:r>
            <a:r>
              <a:rPr kumimoji="0" lang="zh-CN" altLang="en-US" sz="1800">
                <a:latin typeface="Helvetica" pitchFamily="34" charset="0"/>
                <a:ea typeface="宋体" pitchFamily="2" charset="-122"/>
              </a:rPr>
              <a:t>的对象临时版本，并插入到按事务时间戳排序的临时版本列表中。</a:t>
            </a:r>
            <a:endParaRPr kumimoji="0" lang="en-GB" altLang="zh-CN" sz="1800">
              <a:latin typeface="Helvetic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32302"/>
                                        </p:tgtEl>
                                        <p:attrNameLst>
                                          <p:attrName>style.visibility</p:attrName>
                                        </p:attrNameLst>
                                      </p:cBhvr>
                                      <p:to>
                                        <p:strVal val="visible"/>
                                      </p:to>
                                    </p:set>
                                    <p:anim calcmode="lin" valueType="num">
                                      <p:cBhvr additive="base">
                                        <p:cTn id="7" dur="500" fill="hold"/>
                                        <p:tgtEl>
                                          <p:spTgt spid="432302"/>
                                        </p:tgtEl>
                                        <p:attrNameLst>
                                          <p:attrName>ppt_x</p:attrName>
                                        </p:attrNameLst>
                                      </p:cBhvr>
                                      <p:tavLst>
                                        <p:tav tm="0">
                                          <p:val>
                                            <p:strVal val="1+#ppt_w/2"/>
                                          </p:val>
                                        </p:tav>
                                        <p:tav tm="100000">
                                          <p:val>
                                            <p:strVal val="#ppt_x"/>
                                          </p:val>
                                        </p:tav>
                                      </p:tavLst>
                                    </p:anim>
                                    <p:anim calcmode="lin" valueType="num">
                                      <p:cBhvr additive="base">
                                        <p:cTn id="8" dur="500" fill="hold"/>
                                        <p:tgtEl>
                                          <p:spTgt spid="4323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302"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0658" name="Group 2"/>
          <p:cNvGrpSpPr>
            <a:grpSpLocks/>
          </p:cNvGrpSpPr>
          <p:nvPr/>
        </p:nvGrpSpPr>
        <p:grpSpPr bwMode="auto">
          <a:xfrm>
            <a:off x="579438" y="1166813"/>
            <a:ext cx="9155112" cy="4738687"/>
            <a:chOff x="365" y="826"/>
            <a:chExt cx="5767" cy="2985"/>
          </a:xfrm>
        </p:grpSpPr>
        <p:sp>
          <p:nvSpPr>
            <p:cNvPr id="70673" name="Rectangle 3"/>
            <p:cNvSpPr>
              <a:spLocks noChangeArrowheads="1"/>
            </p:cNvSpPr>
            <p:nvPr/>
          </p:nvSpPr>
          <p:spPr bwMode="auto">
            <a:xfrm>
              <a:off x="932" y="898"/>
              <a:ext cx="8" cy="1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74" name="Rectangle 4"/>
            <p:cNvSpPr>
              <a:spLocks noChangeArrowheads="1"/>
            </p:cNvSpPr>
            <p:nvPr/>
          </p:nvSpPr>
          <p:spPr bwMode="auto">
            <a:xfrm>
              <a:off x="5541" y="898"/>
              <a:ext cx="8" cy="1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75" name="Rectangle 5"/>
            <p:cNvSpPr>
              <a:spLocks noChangeArrowheads="1"/>
            </p:cNvSpPr>
            <p:nvPr/>
          </p:nvSpPr>
          <p:spPr bwMode="auto">
            <a:xfrm>
              <a:off x="932" y="1018"/>
              <a:ext cx="8" cy="7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76" name="Rectangle 6"/>
            <p:cNvSpPr>
              <a:spLocks noChangeArrowheads="1"/>
            </p:cNvSpPr>
            <p:nvPr/>
          </p:nvSpPr>
          <p:spPr bwMode="auto">
            <a:xfrm>
              <a:off x="5541" y="1018"/>
              <a:ext cx="8" cy="7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77" name="Rectangle 7"/>
            <p:cNvSpPr>
              <a:spLocks noChangeArrowheads="1"/>
            </p:cNvSpPr>
            <p:nvPr/>
          </p:nvSpPr>
          <p:spPr bwMode="auto">
            <a:xfrm>
              <a:off x="5541" y="1810"/>
              <a:ext cx="8"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78" name="Rectangle 8"/>
            <p:cNvSpPr>
              <a:spLocks noChangeArrowheads="1"/>
            </p:cNvSpPr>
            <p:nvPr/>
          </p:nvSpPr>
          <p:spPr bwMode="auto">
            <a:xfrm>
              <a:off x="932" y="1818"/>
              <a:ext cx="8" cy="12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79" name="Rectangle 9"/>
            <p:cNvSpPr>
              <a:spLocks noChangeArrowheads="1"/>
            </p:cNvSpPr>
            <p:nvPr/>
          </p:nvSpPr>
          <p:spPr bwMode="auto">
            <a:xfrm>
              <a:off x="5541" y="1818"/>
              <a:ext cx="8" cy="12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80" name="Rectangle 10"/>
            <p:cNvSpPr>
              <a:spLocks noChangeArrowheads="1"/>
            </p:cNvSpPr>
            <p:nvPr/>
          </p:nvSpPr>
          <p:spPr bwMode="auto">
            <a:xfrm>
              <a:off x="932" y="3034"/>
              <a:ext cx="8" cy="5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81" name="Rectangle 11"/>
            <p:cNvSpPr>
              <a:spLocks noChangeArrowheads="1"/>
            </p:cNvSpPr>
            <p:nvPr/>
          </p:nvSpPr>
          <p:spPr bwMode="auto">
            <a:xfrm>
              <a:off x="5541" y="3034"/>
              <a:ext cx="8" cy="5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82" name="Rectangle 12"/>
            <p:cNvSpPr>
              <a:spLocks noChangeArrowheads="1"/>
            </p:cNvSpPr>
            <p:nvPr/>
          </p:nvSpPr>
          <p:spPr bwMode="auto">
            <a:xfrm>
              <a:off x="365" y="838"/>
              <a:ext cx="1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a:t>
              </a:r>
              <a:r>
                <a:rPr kumimoji="0" lang="en-GB" altLang="zh-CN" sz="1600" i="1">
                  <a:solidFill>
                    <a:srgbClr val="000000"/>
                  </a:solidFill>
                  <a:latin typeface="Times" pitchFamily="18" charset="0"/>
                  <a:ea typeface="宋体" pitchFamily="2" charset="-122"/>
                </a:rPr>
                <a:t>a) </a:t>
              </a:r>
              <a:endParaRPr kumimoji="0" lang="en-GB" altLang="zh-CN" sz="1600">
                <a:latin typeface="Times" pitchFamily="18" charset="0"/>
                <a:ea typeface="宋体" pitchFamily="2" charset="-122"/>
              </a:endParaRPr>
            </a:p>
          </p:txBody>
        </p:sp>
        <p:sp>
          <p:nvSpPr>
            <p:cNvPr id="70683" name="Rectangle 13"/>
            <p:cNvSpPr>
              <a:spLocks noChangeArrowheads="1"/>
            </p:cNvSpPr>
            <p:nvPr/>
          </p:nvSpPr>
          <p:spPr bwMode="auto">
            <a:xfrm>
              <a:off x="883" y="838"/>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写操作</a:t>
              </a:r>
            </a:p>
          </p:txBody>
        </p:sp>
        <p:sp>
          <p:nvSpPr>
            <p:cNvPr id="70684" name="Rectangle 14"/>
            <p:cNvSpPr>
              <a:spLocks noChangeArrowheads="1"/>
            </p:cNvSpPr>
            <p:nvPr/>
          </p:nvSpPr>
          <p:spPr bwMode="auto">
            <a:xfrm>
              <a:off x="2998" y="826"/>
              <a:ext cx="40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800" i="1">
                  <a:solidFill>
                    <a:srgbClr val="000000"/>
                  </a:solidFill>
                  <a:latin typeface="Times" pitchFamily="18" charset="0"/>
                  <a:ea typeface="宋体" pitchFamily="2" charset="-122"/>
                </a:rPr>
                <a:t> </a:t>
              </a:r>
              <a:r>
                <a:rPr kumimoji="0" lang="zh-CN" altLang="en-GB" sz="1600" i="1">
                  <a:solidFill>
                    <a:srgbClr val="000000"/>
                  </a:solidFill>
                  <a:latin typeface="Times" pitchFamily="18" charset="0"/>
                  <a:ea typeface="宋体" pitchFamily="2" charset="-122"/>
                </a:rPr>
                <a:t>写操作</a:t>
              </a:r>
              <a:endParaRPr kumimoji="0" lang="zh-CN" altLang="en-GB" sz="2400">
                <a:latin typeface="Times" pitchFamily="18" charset="0"/>
                <a:ea typeface="宋体" pitchFamily="2" charset="-122"/>
              </a:endParaRPr>
            </a:p>
          </p:txBody>
        </p:sp>
        <p:sp>
          <p:nvSpPr>
            <p:cNvPr id="70685" name="Line 15"/>
            <p:cNvSpPr>
              <a:spLocks noChangeShapeType="1"/>
            </p:cNvSpPr>
            <p:nvPr/>
          </p:nvSpPr>
          <p:spPr bwMode="auto">
            <a:xfrm>
              <a:off x="2335" y="826"/>
              <a:ext cx="1" cy="9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6" name="Rectangle 16"/>
            <p:cNvSpPr>
              <a:spLocks noChangeArrowheads="1"/>
            </p:cNvSpPr>
            <p:nvPr/>
          </p:nvSpPr>
          <p:spPr bwMode="auto">
            <a:xfrm>
              <a:off x="438" y="2491"/>
              <a:ext cx="14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a:t>
              </a:r>
              <a:r>
                <a:rPr kumimoji="0" lang="en-GB" altLang="zh-CN" sz="1600" i="1">
                  <a:solidFill>
                    <a:srgbClr val="000000"/>
                  </a:solidFill>
                  <a:latin typeface="Times" pitchFamily="18" charset="0"/>
                  <a:ea typeface="宋体" pitchFamily="2" charset="-122"/>
                </a:rPr>
                <a:t>c)</a:t>
              </a:r>
              <a:endParaRPr kumimoji="0" lang="en-GB" altLang="zh-CN" sz="1600">
                <a:latin typeface="Times" pitchFamily="18" charset="0"/>
                <a:ea typeface="宋体" pitchFamily="2" charset="-122"/>
              </a:endParaRPr>
            </a:p>
          </p:txBody>
        </p:sp>
        <p:sp>
          <p:nvSpPr>
            <p:cNvPr id="70687" name="Rectangle 17"/>
            <p:cNvSpPr>
              <a:spLocks noChangeArrowheads="1"/>
            </p:cNvSpPr>
            <p:nvPr/>
          </p:nvSpPr>
          <p:spPr bwMode="auto">
            <a:xfrm>
              <a:off x="746" y="2491"/>
              <a:ext cx="1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 </a:t>
              </a:r>
              <a:r>
                <a:rPr kumimoji="0" lang="en-GB" altLang="zh-CN" sz="1600" i="1">
                  <a:solidFill>
                    <a:srgbClr val="000000"/>
                  </a:solidFill>
                  <a:latin typeface="Times" pitchFamily="18" charset="0"/>
                  <a:ea typeface="宋体" pitchFamily="2" charset="-122"/>
                </a:rPr>
                <a:t>T</a:t>
              </a:r>
              <a:r>
                <a:rPr kumimoji="0" lang="en-GB" altLang="zh-CN" sz="1600" i="1" baseline="-25000">
                  <a:solidFill>
                    <a:srgbClr val="000000"/>
                  </a:solidFill>
                  <a:latin typeface="Times" pitchFamily="18" charset="0"/>
                  <a:ea typeface="宋体" pitchFamily="2" charset="-122"/>
                </a:rPr>
                <a:t>3</a:t>
              </a:r>
              <a:endParaRPr kumimoji="0" lang="en-GB" altLang="zh-CN" sz="1600">
                <a:latin typeface="Times" pitchFamily="18" charset="0"/>
                <a:ea typeface="宋体" pitchFamily="2" charset="-122"/>
              </a:endParaRPr>
            </a:p>
          </p:txBody>
        </p:sp>
        <p:sp>
          <p:nvSpPr>
            <p:cNvPr id="70688" name="Rectangle 18"/>
            <p:cNvSpPr>
              <a:spLocks noChangeArrowheads="1"/>
            </p:cNvSpPr>
            <p:nvPr/>
          </p:nvSpPr>
          <p:spPr bwMode="auto">
            <a:xfrm>
              <a:off x="1004" y="2491"/>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写操作</a:t>
              </a:r>
            </a:p>
          </p:txBody>
        </p:sp>
        <p:sp>
          <p:nvSpPr>
            <p:cNvPr id="70689" name="Line 19"/>
            <p:cNvSpPr>
              <a:spLocks noChangeShapeType="1"/>
            </p:cNvSpPr>
            <p:nvPr/>
          </p:nvSpPr>
          <p:spPr bwMode="auto">
            <a:xfrm>
              <a:off x="438" y="2415"/>
              <a:ext cx="297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0" name="Line 20"/>
            <p:cNvSpPr>
              <a:spLocks noChangeShapeType="1"/>
            </p:cNvSpPr>
            <p:nvPr/>
          </p:nvSpPr>
          <p:spPr bwMode="auto">
            <a:xfrm>
              <a:off x="3424" y="2415"/>
              <a:ext cx="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1" name="Line 21"/>
            <p:cNvSpPr>
              <a:spLocks noChangeShapeType="1"/>
            </p:cNvSpPr>
            <p:nvPr/>
          </p:nvSpPr>
          <p:spPr bwMode="auto">
            <a:xfrm>
              <a:off x="3245" y="2415"/>
              <a:ext cx="140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2" name="Line 22"/>
            <p:cNvSpPr>
              <a:spLocks noChangeShapeType="1"/>
            </p:cNvSpPr>
            <p:nvPr/>
          </p:nvSpPr>
          <p:spPr bwMode="auto">
            <a:xfrm>
              <a:off x="2334" y="1802"/>
              <a:ext cx="1" cy="178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3" name="Rectangle 23"/>
            <p:cNvSpPr>
              <a:spLocks noChangeArrowheads="1"/>
            </p:cNvSpPr>
            <p:nvPr/>
          </p:nvSpPr>
          <p:spPr bwMode="auto">
            <a:xfrm>
              <a:off x="5006" y="2381"/>
              <a:ext cx="112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由事务</a:t>
              </a:r>
              <a:r>
                <a:rPr kumimoji="0" lang="en-GB" altLang="zh-CN" sz="1600">
                  <a:solidFill>
                    <a:srgbClr val="000000"/>
                  </a:solidFill>
                  <a:latin typeface="Times" pitchFamily="18" charset="0"/>
                  <a:ea typeface="宋体" pitchFamily="2" charset="-122"/>
                </a:rPr>
                <a:t>T</a:t>
              </a:r>
              <a:r>
                <a:rPr kumimoji="0" lang="en-GB" altLang="zh-CN" sz="1600" baseline="-25000">
                  <a:solidFill>
                    <a:srgbClr val="000000"/>
                  </a:solidFill>
                  <a:latin typeface="Times" pitchFamily="18" charset="0"/>
                  <a:ea typeface="宋体" pitchFamily="2" charset="-122"/>
                </a:rPr>
                <a:t>i</a:t>
              </a:r>
              <a:r>
                <a:rPr kumimoji="0" lang="zh-CN" altLang="en-GB" sz="1600">
                  <a:solidFill>
                    <a:srgbClr val="000000"/>
                  </a:solidFill>
                  <a:latin typeface="Times" pitchFamily="18" charset="0"/>
                  <a:ea typeface="宋体" pitchFamily="2" charset="-122"/>
                </a:rPr>
                <a:t>产生的对象</a:t>
              </a:r>
              <a:endParaRPr kumimoji="0" lang="zh-CN" altLang="en-GB" sz="1600">
                <a:latin typeface="Times" pitchFamily="18" charset="0"/>
                <a:ea typeface="宋体" pitchFamily="2" charset="-122"/>
              </a:endParaRPr>
            </a:p>
          </p:txBody>
        </p:sp>
        <p:sp>
          <p:nvSpPr>
            <p:cNvPr id="70694" name="Rectangle 24"/>
            <p:cNvSpPr>
              <a:spLocks noChangeArrowheads="1"/>
            </p:cNvSpPr>
            <p:nvPr/>
          </p:nvSpPr>
          <p:spPr bwMode="auto">
            <a:xfrm>
              <a:off x="5524" y="3094"/>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Helvetica" pitchFamily="34" charset="0"/>
                  <a:ea typeface="宋体" pitchFamily="2" charset="-122"/>
                </a:rPr>
                <a:t> </a:t>
              </a:r>
              <a:endParaRPr kumimoji="0" lang="zh-CN" altLang="en-GB" sz="1600">
                <a:latin typeface="Times" pitchFamily="18" charset="0"/>
                <a:ea typeface="宋体" pitchFamily="2" charset="-122"/>
              </a:endParaRPr>
            </a:p>
          </p:txBody>
        </p:sp>
        <p:sp>
          <p:nvSpPr>
            <p:cNvPr id="70695" name="Rectangle 25"/>
            <p:cNvSpPr>
              <a:spLocks noChangeArrowheads="1"/>
            </p:cNvSpPr>
            <p:nvPr/>
          </p:nvSpPr>
          <p:spPr bwMode="auto">
            <a:xfrm>
              <a:off x="5540" y="3086"/>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a:t>
              </a:r>
              <a:endParaRPr kumimoji="0" lang="zh-CN" altLang="en-GB" sz="1600">
                <a:latin typeface="Times" pitchFamily="18" charset="0"/>
                <a:ea typeface="宋体" pitchFamily="2" charset="-122"/>
              </a:endParaRPr>
            </a:p>
          </p:txBody>
        </p:sp>
        <p:sp>
          <p:nvSpPr>
            <p:cNvPr id="70696" name="Rectangle 26"/>
            <p:cNvSpPr>
              <a:spLocks noChangeArrowheads="1"/>
            </p:cNvSpPr>
            <p:nvPr/>
          </p:nvSpPr>
          <p:spPr bwMode="auto">
            <a:xfrm>
              <a:off x="5035" y="2646"/>
              <a:ext cx="8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(写时间戳为</a:t>
              </a:r>
              <a:r>
                <a:rPr kumimoji="0" lang="en-GB" altLang="zh-CN" sz="1600">
                  <a:solidFill>
                    <a:srgbClr val="000000"/>
                  </a:solidFill>
                  <a:latin typeface="Times" pitchFamily="18" charset="0"/>
                  <a:ea typeface="宋体" pitchFamily="2" charset="-122"/>
                </a:rPr>
                <a:t>T</a:t>
              </a:r>
              <a:r>
                <a:rPr kumimoji="0" lang="en-GB" altLang="zh-CN" sz="1600" baseline="-25000">
                  <a:solidFill>
                    <a:srgbClr val="000000"/>
                  </a:solidFill>
                  <a:latin typeface="Times" pitchFamily="18" charset="0"/>
                  <a:ea typeface="宋体" pitchFamily="2" charset="-122"/>
                </a:rPr>
                <a:t>i</a:t>
              </a:r>
              <a:r>
                <a:rPr kumimoji="0" lang="zh-CN" altLang="en-GB" sz="1600">
                  <a:solidFill>
                    <a:srgbClr val="000000"/>
                  </a:solidFill>
                  <a:latin typeface="Times" pitchFamily="18" charset="0"/>
                  <a:ea typeface="宋体" pitchFamily="2" charset="-122"/>
                </a:rPr>
                <a:t>)</a:t>
              </a:r>
            </a:p>
          </p:txBody>
        </p:sp>
        <p:sp>
          <p:nvSpPr>
            <p:cNvPr id="70697" name="Line 27"/>
            <p:cNvSpPr>
              <a:spLocks noChangeShapeType="1"/>
            </p:cNvSpPr>
            <p:nvPr/>
          </p:nvSpPr>
          <p:spPr bwMode="auto">
            <a:xfrm>
              <a:off x="4651" y="826"/>
              <a:ext cx="0" cy="295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8" name="Rectangle 28"/>
            <p:cNvSpPr>
              <a:spLocks noChangeArrowheads="1"/>
            </p:cNvSpPr>
            <p:nvPr/>
          </p:nvSpPr>
          <p:spPr bwMode="auto">
            <a:xfrm>
              <a:off x="2643" y="826"/>
              <a:ext cx="1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a:t>
              </a:r>
              <a:r>
                <a:rPr kumimoji="0" lang="en-GB" altLang="zh-CN" sz="1600" i="1">
                  <a:solidFill>
                    <a:srgbClr val="000000"/>
                  </a:solidFill>
                  <a:latin typeface="Times" pitchFamily="18" charset="0"/>
                  <a:ea typeface="宋体" pitchFamily="2" charset="-122"/>
                </a:rPr>
                <a:t>b) </a:t>
              </a:r>
              <a:endParaRPr kumimoji="0" lang="en-GB" altLang="zh-CN" sz="1600">
                <a:latin typeface="Times" pitchFamily="18" charset="0"/>
                <a:ea typeface="宋体" pitchFamily="2" charset="-122"/>
              </a:endParaRPr>
            </a:p>
          </p:txBody>
        </p:sp>
        <p:sp>
          <p:nvSpPr>
            <p:cNvPr id="70699" name="Rectangle 29"/>
            <p:cNvSpPr>
              <a:spLocks noChangeArrowheads="1"/>
            </p:cNvSpPr>
            <p:nvPr/>
          </p:nvSpPr>
          <p:spPr bwMode="auto">
            <a:xfrm>
              <a:off x="629" y="838"/>
              <a:ext cx="1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 </a:t>
              </a:r>
              <a:r>
                <a:rPr kumimoji="0" lang="en-GB" altLang="zh-CN" sz="1600" i="1">
                  <a:solidFill>
                    <a:srgbClr val="000000"/>
                  </a:solidFill>
                  <a:latin typeface="Times" pitchFamily="18" charset="0"/>
                  <a:ea typeface="宋体" pitchFamily="2" charset="-122"/>
                </a:rPr>
                <a:t>T</a:t>
              </a:r>
              <a:r>
                <a:rPr kumimoji="0" lang="en-GB" altLang="zh-CN" sz="1600" i="1" baseline="-25000">
                  <a:solidFill>
                    <a:srgbClr val="000000"/>
                  </a:solidFill>
                  <a:latin typeface="Times" pitchFamily="18" charset="0"/>
                  <a:ea typeface="宋体" pitchFamily="2" charset="-122"/>
                </a:rPr>
                <a:t>3</a:t>
              </a:r>
              <a:endParaRPr kumimoji="0" lang="en-GB" altLang="zh-CN" sz="1600">
                <a:latin typeface="Times" pitchFamily="18" charset="0"/>
                <a:ea typeface="宋体" pitchFamily="2" charset="-122"/>
              </a:endParaRPr>
            </a:p>
          </p:txBody>
        </p:sp>
        <p:sp>
          <p:nvSpPr>
            <p:cNvPr id="70700" name="Rectangle 30"/>
            <p:cNvSpPr>
              <a:spLocks noChangeArrowheads="1"/>
            </p:cNvSpPr>
            <p:nvPr/>
          </p:nvSpPr>
          <p:spPr bwMode="auto">
            <a:xfrm>
              <a:off x="2789" y="826"/>
              <a:ext cx="1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 </a:t>
              </a:r>
              <a:r>
                <a:rPr kumimoji="0" lang="en-GB" altLang="zh-CN" sz="1600" i="1">
                  <a:solidFill>
                    <a:srgbClr val="000000"/>
                  </a:solidFill>
                  <a:latin typeface="Times" pitchFamily="18" charset="0"/>
                  <a:ea typeface="宋体" pitchFamily="2" charset="-122"/>
                </a:rPr>
                <a:t>T</a:t>
              </a:r>
              <a:r>
                <a:rPr kumimoji="0" lang="en-GB" altLang="zh-CN" sz="1600" i="1" baseline="-25000">
                  <a:solidFill>
                    <a:srgbClr val="000000"/>
                  </a:solidFill>
                  <a:latin typeface="Times" pitchFamily="18" charset="0"/>
                  <a:ea typeface="宋体" pitchFamily="2" charset="-122"/>
                </a:rPr>
                <a:t>3</a:t>
              </a:r>
              <a:endParaRPr kumimoji="0" lang="en-GB" altLang="zh-CN" sz="1600">
                <a:latin typeface="Times" pitchFamily="18" charset="0"/>
                <a:ea typeface="宋体" pitchFamily="2" charset="-122"/>
              </a:endParaRPr>
            </a:p>
          </p:txBody>
        </p:sp>
        <p:sp>
          <p:nvSpPr>
            <p:cNvPr id="70701" name="Rectangle 31"/>
            <p:cNvSpPr>
              <a:spLocks noChangeArrowheads="1"/>
            </p:cNvSpPr>
            <p:nvPr/>
          </p:nvSpPr>
          <p:spPr bwMode="auto">
            <a:xfrm>
              <a:off x="2884" y="2491"/>
              <a:ext cx="3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写操作</a:t>
              </a:r>
              <a:endParaRPr kumimoji="0" lang="zh-CN" altLang="en-GB" sz="2400">
                <a:latin typeface="Times" pitchFamily="18" charset="0"/>
                <a:ea typeface="宋体" pitchFamily="2" charset="-122"/>
              </a:endParaRPr>
            </a:p>
            <a:p>
              <a:pPr>
                <a:spcBef>
                  <a:spcPct val="0"/>
                </a:spcBef>
                <a:buClrTx/>
                <a:buFontTx/>
                <a:buNone/>
              </a:pPr>
              <a:endParaRPr kumimoji="0" lang="zh-CN" altLang="zh-CN" sz="2400">
                <a:latin typeface="Times" pitchFamily="18" charset="0"/>
                <a:ea typeface="宋体" pitchFamily="2" charset="-122"/>
              </a:endParaRPr>
            </a:p>
          </p:txBody>
        </p:sp>
        <p:sp>
          <p:nvSpPr>
            <p:cNvPr id="70702" name="Rectangle 32"/>
            <p:cNvSpPr>
              <a:spLocks noChangeArrowheads="1"/>
            </p:cNvSpPr>
            <p:nvPr/>
          </p:nvSpPr>
          <p:spPr bwMode="auto">
            <a:xfrm>
              <a:off x="2529" y="2491"/>
              <a:ext cx="1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a:t>
              </a:r>
              <a:r>
                <a:rPr kumimoji="0" lang="en-GB" altLang="zh-CN" sz="1600" i="1">
                  <a:solidFill>
                    <a:srgbClr val="000000"/>
                  </a:solidFill>
                  <a:latin typeface="Times" pitchFamily="18" charset="0"/>
                  <a:ea typeface="宋体" pitchFamily="2" charset="-122"/>
                </a:rPr>
                <a:t>d) </a:t>
              </a:r>
              <a:endParaRPr kumimoji="0" lang="en-GB" altLang="zh-CN" sz="1600">
                <a:latin typeface="Times" pitchFamily="18" charset="0"/>
                <a:ea typeface="宋体" pitchFamily="2" charset="-122"/>
              </a:endParaRPr>
            </a:p>
          </p:txBody>
        </p:sp>
        <p:sp>
          <p:nvSpPr>
            <p:cNvPr id="70703" name="Rectangle 33"/>
            <p:cNvSpPr>
              <a:spLocks noChangeArrowheads="1"/>
            </p:cNvSpPr>
            <p:nvPr/>
          </p:nvSpPr>
          <p:spPr bwMode="auto">
            <a:xfrm>
              <a:off x="2675" y="2491"/>
              <a:ext cx="1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 </a:t>
              </a:r>
              <a:r>
                <a:rPr kumimoji="0" lang="en-GB" altLang="zh-CN" sz="1600" i="1">
                  <a:solidFill>
                    <a:srgbClr val="000000"/>
                  </a:solidFill>
                  <a:latin typeface="Times" pitchFamily="18" charset="0"/>
                  <a:ea typeface="宋体" pitchFamily="2" charset="-122"/>
                </a:rPr>
                <a:t>T</a:t>
              </a:r>
              <a:r>
                <a:rPr kumimoji="0" lang="en-GB" altLang="zh-CN" sz="1600" i="1" baseline="-25000">
                  <a:solidFill>
                    <a:srgbClr val="000000"/>
                  </a:solidFill>
                  <a:latin typeface="Times" pitchFamily="18" charset="0"/>
                  <a:ea typeface="宋体" pitchFamily="2" charset="-122"/>
                </a:rPr>
                <a:t>3</a:t>
              </a:r>
              <a:endParaRPr kumimoji="0" lang="en-GB" altLang="zh-CN" sz="1600">
                <a:latin typeface="Times" pitchFamily="18" charset="0"/>
                <a:ea typeface="宋体" pitchFamily="2" charset="-122"/>
              </a:endParaRPr>
            </a:p>
          </p:txBody>
        </p:sp>
        <p:sp>
          <p:nvSpPr>
            <p:cNvPr id="70704" name="Text Box 34"/>
            <p:cNvSpPr txBox="1">
              <a:spLocks noChangeArrowheads="1"/>
            </p:cNvSpPr>
            <p:nvPr/>
          </p:nvSpPr>
          <p:spPr bwMode="auto">
            <a:xfrm>
              <a:off x="5099" y="2874"/>
              <a:ext cx="82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latin typeface="Times" pitchFamily="18" charset="0"/>
                  <a:ea typeface="宋体" pitchFamily="2" charset="-122"/>
                </a:rPr>
                <a:t>T</a:t>
              </a:r>
              <a:r>
                <a:rPr kumimoji="0" lang="en-GB" altLang="zh-CN" sz="1600" baseline="-25000">
                  <a:latin typeface="Times" pitchFamily="18" charset="0"/>
                  <a:ea typeface="宋体" pitchFamily="2" charset="-122"/>
                </a:rPr>
                <a:t>1</a:t>
              </a:r>
              <a:r>
                <a:rPr kumimoji="0" lang="en-GB" altLang="zh-CN" sz="1600">
                  <a:latin typeface="Times" pitchFamily="18" charset="0"/>
                  <a:ea typeface="宋体" pitchFamily="2" charset="-122"/>
                </a:rPr>
                <a:t>&lt;T</a:t>
              </a:r>
              <a:r>
                <a:rPr kumimoji="0" lang="en-GB" altLang="zh-CN" sz="1600" baseline="-25000">
                  <a:latin typeface="Times" pitchFamily="18" charset="0"/>
                  <a:ea typeface="宋体" pitchFamily="2" charset="-122"/>
                </a:rPr>
                <a:t>2</a:t>
              </a:r>
              <a:r>
                <a:rPr kumimoji="0" lang="en-GB" altLang="zh-CN" sz="1600">
                  <a:latin typeface="Times" pitchFamily="18" charset="0"/>
                  <a:ea typeface="宋体" pitchFamily="2" charset="-122"/>
                </a:rPr>
                <a:t>&lt;T</a:t>
              </a:r>
              <a:r>
                <a:rPr kumimoji="0" lang="en-GB" altLang="zh-CN" sz="1600" baseline="-25000">
                  <a:latin typeface="Times" pitchFamily="18" charset="0"/>
                  <a:ea typeface="宋体" pitchFamily="2" charset="-122"/>
                </a:rPr>
                <a:t>3</a:t>
              </a:r>
              <a:r>
                <a:rPr kumimoji="0" lang="en-GB" altLang="zh-CN" sz="1600">
                  <a:latin typeface="Times" pitchFamily="18" charset="0"/>
                  <a:ea typeface="宋体" pitchFamily="2" charset="-122"/>
                </a:rPr>
                <a:t>&lt;T</a:t>
              </a:r>
              <a:r>
                <a:rPr kumimoji="0" lang="en-GB" altLang="zh-CN" sz="1600" baseline="-25000">
                  <a:latin typeface="Times" pitchFamily="18" charset="0"/>
                  <a:ea typeface="宋体" pitchFamily="2" charset="-122"/>
                </a:rPr>
                <a:t>4</a:t>
              </a:r>
              <a:endParaRPr kumimoji="0" lang="en-GB" altLang="zh-CN" sz="2400">
                <a:latin typeface="Times" pitchFamily="18" charset="0"/>
                <a:ea typeface="宋体" pitchFamily="2" charset="-122"/>
              </a:endParaRPr>
            </a:p>
          </p:txBody>
        </p:sp>
        <p:sp>
          <p:nvSpPr>
            <p:cNvPr id="70705" name="Rectangle 35"/>
            <p:cNvSpPr>
              <a:spLocks noChangeArrowheads="1"/>
            </p:cNvSpPr>
            <p:nvPr/>
          </p:nvSpPr>
          <p:spPr bwMode="auto">
            <a:xfrm>
              <a:off x="895" y="1134"/>
              <a:ext cx="288" cy="36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06" name="Rectangle 36"/>
            <p:cNvSpPr>
              <a:spLocks noChangeArrowheads="1"/>
            </p:cNvSpPr>
            <p:nvPr/>
          </p:nvSpPr>
          <p:spPr bwMode="auto">
            <a:xfrm>
              <a:off x="895" y="1134"/>
              <a:ext cx="302" cy="374"/>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07" name="Rectangle 37"/>
            <p:cNvSpPr>
              <a:spLocks noChangeArrowheads="1"/>
            </p:cNvSpPr>
            <p:nvPr/>
          </p:nvSpPr>
          <p:spPr bwMode="auto">
            <a:xfrm>
              <a:off x="909" y="1149"/>
              <a:ext cx="259" cy="345"/>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08" name="Rectangle 38"/>
            <p:cNvSpPr>
              <a:spLocks noChangeArrowheads="1"/>
            </p:cNvSpPr>
            <p:nvPr/>
          </p:nvSpPr>
          <p:spPr bwMode="auto">
            <a:xfrm>
              <a:off x="909" y="1149"/>
              <a:ext cx="274" cy="359"/>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09" name="Rectangle 39"/>
            <p:cNvSpPr>
              <a:spLocks noChangeArrowheads="1"/>
            </p:cNvSpPr>
            <p:nvPr/>
          </p:nvSpPr>
          <p:spPr bwMode="auto">
            <a:xfrm>
              <a:off x="1996" y="1996"/>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70710" name="Rectangle 40"/>
            <p:cNvSpPr>
              <a:spLocks noChangeArrowheads="1"/>
            </p:cNvSpPr>
            <p:nvPr/>
          </p:nvSpPr>
          <p:spPr bwMode="auto">
            <a:xfrm>
              <a:off x="393" y="1313"/>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之前</a:t>
              </a:r>
              <a:endParaRPr kumimoji="0" lang="zh-CN" altLang="en-GB" sz="2400">
                <a:latin typeface="Times" pitchFamily="18" charset="0"/>
                <a:ea typeface="宋体" pitchFamily="2" charset="-122"/>
              </a:endParaRPr>
            </a:p>
          </p:txBody>
        </p:sp>
        <p:sp>
          <p:nvSpPr>
            <p:cNvPr id="70711" name="Rectangle 41"/>
            <p:cNvSpPr>
              <a:spLocks noChangeArrowheads="1"/>
            </p:cNvSpPr>
            <p:nvPr/>
          </p:nvSpPr>
          <p:spPr bwMode="auto">
            <a:xfrm>
              <a:off x="407" y="1702"/>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之后</a:t>
              </a:r>
              <a:endParaRPr kumimoji="0" lang="zh-CN" altLang="en-GB" sz="2400">
                <a:latin typeface="Times" pitchFamily="18" charset="0"/>
                <a:ea typeface="宋体" pitchFamily="2" charset="-122"/>
              </a:endParaRPr>
            </a:p>
          </p:txBody>
        </p:sp>
        <p:sp>
          <p:nvSpPr>
            <p:cNvPr id="70712" name="Freeform 42"/>
            <p:cNvSpPr>
              <a:spLocks/>
            </p:cNvSpPr>
            <p:nvPr/>
          </p:nvSpPr>
          <p:spPr bwMode="auto">
            <a:xfrm>
              <a:off x="1830" y="2040"/>
              <a:ext cx="87" cy="58"/>
            </a:xfrm>
            <a:custGeom>
              <a:avLst/>
              <a:gdLst>
                <a:gd name="T0" fmla="*/ 0 w 87"/>
                <a:gd name="T1" fmla="*/ 29 h 58"/>
                <a:gd name="T2" fmla="*/ 0 w 87"/>
                <a:gd name="T3" fmla="*/ 0 h 58"/>
                <a:gd name="T4" fmla="*/ 87 w 87"/>
                <a:gd name="T5" fmla="*/ 29 h 58"/>
                <a:gd name="T6" fmla="*/ 0 w 87"/>
                <a:gd name="T7" fmla="*/ 58 h 58"/>
                <a:gd name="T8" fmla="*/ 0 w 87"/>
                <a:gd name="T9" fmla="*/ 29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58">
                  <a:moveTo>
                    <a:pt x="0" y="29"/>
                  </a:moveTo>
                  <a:lnTo>
                    <a:pt x="0" y="0"/>
                  </a:lnTo>
                  <a:lnTo>
                    <a:pt x="87" y="29"/>
                  </a:lnTo>
                  <a:lnTo>
                    <a:pt x="0" y="58"/>
                  </a:lnTo>
                  <a:lnTo>
                    <a:pt x="0" y="29"/>
                  </a:lnTo>
                  <a:close/>
                </a:path>
              </a:pathLst>
            </a:custGeom>
            <a:solidFill>
              <a:srgbClr val="000000"/>
            </a:solidFill>
            <a:ln w="33338">
              <a:solidFill>
                <a:srgbClr val="000000"/>
              </a:solidFill>
              <a:prstDash val="solid"/>
              <a:round/>
              <a:headEnd/>
              <a:tailEnd/>
            </a:ln>
          </p:spPr>
          <p:txBody>
            <a:bodyPr/>
            <a:lstStyle/>
            <a:p>
              <a:endParaRPr lang="en-US"/>
            </a:p>
          </p:txBody>
        </p:sp>
        <p:sp>
          <p:nvSpPr>
            <p:cNvPr id="70713" name="Line 43"/>
            <p:cNvSpPr>
              <a:spLocks noChangeShapeType="1"/>
            </p:cNvSpPr>
            <p:nvPr/>
          </p:nvSpPr>
          <p:spPr bwMode="auto">
            <a:xfrm>
              <a:off x="521" y="2069"/>
              <a:ext cx="1295"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14" name="Rectangle 44"/>
            <p:cNvSpPr>
              <a:spLocks noChangeArrowheads="1"/>
            </p:cNvSpPr>
            <p:nvPr/>
          </p:nvSpPr>
          <p:spPr bwMode="auto">
            <a:xfrm>
              <a:off x="895" y="1580"/>
              <a:ext cx="288" cy="36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15" name="Rectangle 45"/>
            <p:cNvSpPr>
              <a:spLocks noChangeArrowheads="1"/>
            </p:cNvSpPr>
            <p:nvPr/>
          </p:nvSpPr>
          <p:spPr bwMode="auto">
            <a:xfrm>
              <a:off x="895" y="1580"/>
              <a:ext cx="302" cy="374"/>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16" name="Rectangle 46"/>
            <p:cNvSpPr>
              <a:spLocks noChangeArrowheads="1"/>
            </p:cNvSpPr>
            <p:nvPr/>
          </p:nvSpPr>
          <p:spPr bwMode="auto">
            <a:xfrm>
              <a:off x="909" y="1595"/>
              <a:ext cx="259" cy="345"/>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17" name="Rectangle 47"/>
            <p:cNvSpPr>
              <a:spLocks noChangeArrowheads="1"/>
            </p:cNvSpPr>
            <p:nvPr/>
          </p:nvSpPr>
          <p:spPr bwMode="auto">
            <a:xfrm>
              <a:off x="909" y="1595"/>
              <a:ext cx="274" cy="359"/>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18" name="Rectangle 48"/>
            <p:cNvSpPr>
              <a:spLocks noChangeArrowheads="1"/>
            </p:cNvSpPr>
            <p:nvPr/>
          </p:nvSpPr>
          <p:spPr bwMode="auto">
            <a:xfrm>
              <a:off x="1327" y="1580"/>
              <a:ext cx="273" cy="37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19" name="Rectangle 49"/>
            <p:cNvSpPr>
              <a:spLocks noChangeArrowheads="1"/>
            </p:cNvSpPr>
            <p:nvPr/>
          </p:nvSpPr>
          <p:spPr bwMode="auto">
            <a:xfrm>
              <a:off x="1327" y="1580"/>
              <a:ext cx="288" cy="388"/>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20" name="Rectangle 50"/>
            <p:cNvSpPr>
              <a:spLocks noChangeArrowheads="1"/>
            </p:cNvSpPr>
            <p:nvPr/>
          </p:nvSpPr>
          <p:spPr bwMode="auto">
            <a:xfrm>
              <a:off x="1341" y="1595"/>
              <a:ext cx="259" cy="34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21" name="Rectangle 51"/>
            <p:cNvSpPr>
              <a:spLocks noChangeArrowheads="1"/>
            </p:cNvSpPr>
            <p:nvPr/>
          </p:nvSpPr>
          <p:spPr bwMode="auto">
            <a:xfrm>
              <a:off x="1341" y="1595"/>
              <a:ext cx="274" cy="359"/>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22" name="Rectangle 52"/>
            <p:cNvSpPr>
              <a:spLocks noChangeArrowheads="1"/>
            </p:cNvSpPr>
            <p:nvPr/>
          </p:nvSpPr>
          <p:spPr bwMode="auto">
            <a:xfrm>
              <a:off x="1002" y="1270"/>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723" name="Rectangle 53"/>
            <p:cNvSpPr>
              <a:spLocks noChangeArrowheads="1"/>
            </p:cNvSpPr>
            <p:nvPr/>
          </p:nvSpPr>
          <p:spPr bwMode="auto">
            <a:xfrm>
              <a:off x="1072" y="1323"/>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70724" name="Rectangle 54"/>
            <p:cNvSpPr>
              <a:spLocks noChangeArrowheads="1"/>
            </p:cNvSpPr>
            <p:nvPr/>
          </p:nvSpPr>
          <p:spPr bwMode="auto">
            <a:xfrm>
              <a:off x="981" y="1687"/>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725" name="Rectangle 55"/>
            <p:cNvSpPr>
              <a:spLocks noChangeArrowheads="1"/>
            </p:cNvSpPr>
            <p:nvPr/>
          </p:nvSpPr>
          <p:spPr bwMode="auto">
            <a:xfrm>
              <a:off x="1052" y="1740"/>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70726" name="Rectangle 56"/>
            <p:cNvSpPr>
              <a:spLocks noChangeArrowheads="1"/>
            </p:cNvSpPr>
            <p:nvPr/>
          </p:nvSpPr>
          <p:spPr bwMode="auto">
            <a:xfrm>
              <a:off x="1403" y="1687"/>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727" name="Rectangle 57"/>
            <p:cNvSpPr>
              <a:spLocks noChangeArrowheads="1"/>
            </p:cNvSpPr>
            <p:nvPr/>
          </p:nvSpPr>
          <p:spPr bwMode="auto">
            <a:xfrm>
              <a:off x="1473" y="1740"/>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3</a:t>
              </a:r>
              <a:endParaRPr kumimoji="0" lang="zh-CN" altLang="en-GB" sz="2400">
                <a:latin typeface="Times" pitchFamily="18" charset="0"/>
                <a:ea typeface="宋体" pitchFamily="2" charset="-122"/>
              </a:endParaRPr>
            </a:p>
          </p:txBody>
        </p:sp>
        <p:sp>
          <p:nvSpPr>
            <p:cNvPr id="70728" name="Rectangle 58"/>
            <p:cNvSpPr>
              <a:spLocks noChangeArrowheads="1"/>
            </p:cNvSpPr>
            <p:nvPr/>
          </p:nvSpPr>
          <p:spPr bwMode="auto">
            <a:xfrm>
              <a:off x="4257" y="1988"/>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70729" name="Rectangle 59"/>
            <p:cNvSpPr>
              <a:spLocks noChangeArrowheads="1"/>
            </p:cNvSpPr>
            <p:nvPr/>
          </p:nvSpPr>
          <p:spPr bwMode="auto">
            <a:xfrm>
              <a:off x="2531" y="1317"/>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之前</a:t>
              </a:r>
              <a:endParaRPr kumimoji="0" lang="zh-CN" altLang="zh-CN" sz="1500">
                <a:solidFill>
                  <a:srgbClr val="000000"/>
                </a:solidFill>
                <a:ea typeface="宋体" pitchFamily="2" charset="-122"/>
              </a:endParaRPr>
            </a:p>
          </p:txBody>
        </p:sp>
        <p:sp>
          <p:nvSpPr>
            <p:cNvPr id="70730" name="Rectangle 60"/>
            <p:cNvSpPr>
              <a:spLocks noChangeArrowheads="1"/>
            </p:cNvSpPr>
            <p:nvPr/>
          </p:nvSpPr>
          <p:spPr bwMode="auto">
            <a:xfrm>
              <a:off x="2546" y="1713"/>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之后</a:t>
              </a:r>
              <a:endParaRPr kumimoji="0" lang="zh-CN" altLang="zh-CN" sz="1500">
                <a:solidFill>
                  <a:srgbClr val="000000"/>
                </a:solidFill>
                <a:ea typeface="宋体" pitchFamily="2" charset="-122"/>
              </a:endParaRPr>
            </a:p>
          </p:txBody>
        </p:sp>
        <p:sp>
          <p:nvSpPr>
            <p:cNvPr id="70731" name="Freeform 61"/>
            <p:cNvSpPr>
              <a:spLocks/>
            </p:cNvSpPr>
            <p:nvPr/>
          </p:nvSpPr>
          <p:spPr bwMode="auto">
            <a:xfrm>
              <a:off x="4109" y="2029"/>
              <a:ext cx="88" cy="58"/>
            </a:xfrm>
            <a:custGeom>
              <a:avLst/>
              <a:gdLst>
                <a:gd name="T0" fmla="*/ 0 w 88"/>
                <a:gd name="T1" fmla="*/ 29 h 58"/>
                <a:gd name="T2" fmla="*/ 0 w 88"/>
                <a:gd name="T3" fmla="*/ 0 h 58"/>
                <a:gd name="T4" fmla="*/ 88 w 88"/>
                <a:gd name="T5" fmla="*/ 29 h 58"/>
                <a:gd name="T6" fmla="*/ 0 w 88"/>
                <a:gd name="T7" fmla="*/ 58 h 58"/>
                <a:gd name="T8" fmla="*/ 0 w 88"/>
                <a:gd name="T9" fmla="*/ 29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58">
                  <a:moveTo>
                    <a:pt x="0" y="29"/>
                  </a:moveTo>
                  <a:lnTo>
                    <a:pt x="0" y="0"/>
                  </a:lnTo>
                  <a:lnTo>
                    <a:pt x="88" y="29"/>
                  </a:lnTo>
                  <a:lnTo>
                    <a:pt x="0" y="58"/>
                  </a:lnTo>
                  <a:lnTo>
                    <a:pt x="0" y="29"/>
                  </a:lnTo>
                  <a:close/>
                </a:path>
              </a:pathLst>
            </a:custGeom>
            <a:solidFill>
              <a:srgbClr val="000000"/>
            </a:solidFill>
            <a:ln w="33338">
              <a:solidFill>
                <a:srgbClr val="000000"/>
              </a:solidFill>
              <a:prstDash val="solid"/>
              <a:round/>
              <a:headEnd/>
              <a:tailEnd/>
            </a:ln>
          </p:spPr>
          <p:txBody>
            <a:bodyPr/>
            <a:lstStyle/>
            <a:p>
              <a:endParaRPr lang="en-US"/>
            </a:p>
          </p:txBody>
        </p:sp>
        <p:sp>
          <p:nvSpPr>
            <p:cNvPr id="70732" name="Line 62"/>
            <p:cNvSpPr>
              <a:spLocks noChangeShapeType="1"/>
            </p:cNvSpPr>
            <p:nvPr/>
          </p:nvSpPr>
          <p:spPr bwMode="auto">
            <a:xfrm>
              <a:off x="2775" y="2058"/>
              <a:ext cx="1319"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3" name="Rectangle 63"/>
            <p:cNvSpPr>
              <a:spLocks noChangeArrowheads="1"/>
            </p:cNvSpPr>
            <p:nvPr/>
          </p:nvSpPr>
          <p:spPr bwMode="auto">
            <a:xfrm>
              <a:off x="2951" y="1135"/>
              <a:ext cx="293" cy="3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34" name="Rectangle 64"/>
            <p:cNvSpPr>
              <a:spLocks noChangeArrowheads="1"/>
            </p:cNvSpPr>
            <p:nvPr/>
          </p:nvSpPr>
          <p:spPr bwMode="auto">
            <a:xfrm>
              <a:off x="2951" y="1135"/>
              <a:ext cx="308" cy="38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35" name="Rectangle 65"/>
            <p:cNvSpPr>
              <a:spLocks noChangeArrowheads="1"/>
            </p:cNvSpPr>
            <p:nvPr/>
          </p:nvSpPr>
          <p:spPr bwMode="auto">
            <a:xfrm>
              <a:off x="2965" y="1149"/>
              <a:ext cx="264" cy="337"/>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36" name="Rectangle 66"/>
            <p:cNvSpPr>
              <a:spLocks noChangeArrowheads="1"/>
            </p:cNvSpPr>
            <p:nvPr/>
          </p:nvSpPr>
          <p:spPr bwMode="auto">
            <a:xfrm>
              <a:off x="2965" y="1149"/>
              <a:ext cx="279" cy="352"/>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37" name="Rectangle 67"/>
            <p:cNvSpPr>
              <a:spLocks noChangeArrowheads="1"/>
            </p:cNvSpPr>
            <p:nvPr/>
          </p:nvSpPr>
          <p:spPr bwMode="auto">
            <a:xfrm>
              <a:off x="2951" y="1574"/>
              <a:ext cx="293" cy="3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38" name="Rectangle 68"/>
            <p:cNvSpPr>
              <a:spLocks noChangeArrowheads="1"/>
            </p:cNvSpPr>
            <p:nvPr/>
          </p:nvSpPr>
          <p:spPr bwMode="auto">
            <a:xfrm>
              <a:off x="2951" y="1574"/>
              <a:ext cx="308" cy="396"/>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39" name="Rectangle 69"/>
            <p:cNvSpPr>
              <a:spLocks noChangeArrowheads="1"/>
            </p:cNvSpPr>
            <p:nvPr/>
          </p:nvSpPr>
          <p:spPr bwMode="auto">
            <a:xfrm>
              <a:off x="2965" y="1589"/>
              <a:ext cx="264" cy="352"/>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40" name="Rectangle 70"/>
            <p:cNvSpPr>
              <a:spLocks noChangeArrowheads="1"/>
            </p:cNvSpPr>
            <p:nvPr/>
          </p:nvSpPr>
          <p:spPr bwMode="auto">
            <a:xfrm>
              <a:off x="2965" y="1589"/>
              <a:ext cx="279" cy="366"/>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41" name="Rectangle 71"/>
            <p:cNvSpPr>
              <a:spLocks noChangeArrowheads="1"/>
            </p:cNvSpPr>
            <p:nvPr/>
          </p:nvSpPr>
          <p:spPr bwMode="auto">
            <a:xfrm>
              <a:off x="3376" y="1135"/>
              <a:ext cx="278" cy="3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42" name="Rectangle 72"/>
            <p:cNvSpPr>
              <a:spLocks noChangeArrowheads="1"/>
            </p:cNvSpPr>
            <p:nvPr/>
          </p:nvSpPr>
          <p:spPr bwMode="auto">
            <a:xfrm>
              <a:off x="3376" y="1135"/>
              <a:ext cx="293" cy="395"/>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43" name="Rectangle 73"/>
            <p:cNvSpPr>
              <a:spLocks noChangeArrowheads="1"/>
            </p:cNvSpPr>
            <p:nvPr/>
          </p:nvSpPr>
          <p:spPr bwMode="auto">
            <a:xfrm>
              <a:off x="3390" y="1149"/>
              <a:ext cx="250" cy="35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44" name="Rectangle 74"/>
            <p:cNvSpPr>
              <a:spLocks noChangeArrowheads="1"/>
            </p:cNvSpPr>
            <p:nvPr/>
          </p:nvSpPr>
          <p:spPr bwMode="auto">
            <a:xfrm>
              <a:off x="3390" y="1149"/>
              <a:ext cx="264" cy="367"/>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45" name="Rectangle 75"/>
            <p:cNvSpPr>
              <a:spLocks noChangeArrowheads="1"/>
            </p:cNvSpPr>
            <p:nvPr/>
          </p:nvSpPr>
          <p:spPr bwMode="auto">
            <a:xfrm>
              <a:off x="3376" y="1574"/>
              <a:ext cx="278" cy="3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46" name="Rectangle 76"/>
            <p:cNvSpPr>
              <a:spLocks noChangeArrowheads="1"/>
            </p:cNvSpPr>
            <p:nvPr/>
          </p:nvSpPr>
          <p:spPr bwMode="auto">
            <a:xfrm>
              <a:off x="3376" y="1574"/>
              <a:ext cx="293" cy="396"/>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47" name="Rectangle 77"/>
            <p:cNvSpPr>
              <a:spLocks noChangeArrowheads="1"/>
            </p:cNvSpPr>
            <p:nvPr/>
          </p:nvSpPr>
          <p:spPr bwMode="auto">
            <a:xfrm>
              <a:off x="3390" y="1604"/>
              <a:ext cx="250" cy="33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48" name="Rectangle 78"/>
            <p:cNvSpPr>
              <a:spLocks noChangeArrowheads="1"/>
            </p:cNvSpPr>
            <p:nvPr/>
          </p:nvSpPr>
          <p:spPr bwMode="auto">
            <a:xfrm>
              <a:off x="3390" y="1604"/>
              <a:ext cx="264" cy="351"/>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49" name="Rectangle 79"/>
            <p:cNvSpPr>
              <a:spLocks noChangeArrowheads="1"/>
            </p:cNvSpPr>
            <p:nvPr/>
          </p:nvSpPr>
          <p:spPr bwMode="auto">
            <a:xfrm>
              <a:off x="3786" y="1589"/>
              <a:ext cx="279" cy="3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50" name="Rectangle 80"/>
            <p:cNvSpPr>
              <a:spLocks noChangeArrowheads="1"/>
            </p:cNvSpPr>
            <p:nvPr/>
          </p:nvSpPr>
          <p:spPr bwMode="auto">
            <a:xfrm>
              <a:off x="3786" y="1589"/>
              <a:ext cx="293" cy="38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51" name="Rectangle 81"/>
            <p:cNvSpPr>
              <a:spLocks noChangeArrowheads="1"/>
            </p:cNvSpPr>
            <p:nvPr/>
          </p:nvSpPr>
          <p:spPr bwMode="auto">
            <a:xfrm>
              <a:off x="3801" y="1604"/>
              <a:ext cx="249" cy="35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52" name="Rectangle 82"/>
            <p:cNvSpPr>
              <a:spLocks noChangeArrowheads="1"/>
            </p:cNvSpPr>
            <p:nvPr/>
          </p:nvSpPr>
          <p:spPr bwMode="auto">
            <a:xfrm>
              <a:off x="3801" y="1604"/>
              <a:ext cx="264" cy="366"/>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53" name="Rectangle 83"/>
            <p:cNvSpPr>
              <a:spLocks noChangeArrowheads="1"/>
            </p:cNvSpPr>
            <p:nvPr/>
          </p:nvSpPr>
          <p:spPr bwMode="auto">
            <a:xfrm>
              <a:off x="3449" y="1288"/>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754" name="Rectangle 84"/>
            <p:cNvSpPr>
              <a:spLocks noChangeArrowheads="1"/>
            </p:cNvSpPr>
            <p:nvPr/>
          </p:nvSpPr>
          <p:spPr bwMode="auto">
            <a:xfrm>
              <a:off x="3521" y="1342"/>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70755" name="Rectangle 85"/>
            <p:cNvSpPr>
              <a:spLocks noChangeArrowheads="1"/>
            </p:cNvSpPr>
            <p:nvPr/>
          </p:nvSpPr>
          <p:spPr bwMode="auto">
            <a:xfrm>
              <a:off x="3459" y="1713"/>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756" name="Rectangle 86"/>
            <p:cNvSpPr>
              <a:spLocks noChangeArrowheads="1"/>
            </p:cNvSpPr>
            <p:nvPr/>
          </p:nvSpPr>
          <p:spPr bwMode="auto">
            <a:xfrm>
              <a:off x="3531" y="1767"/>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70757" name="Rectangle 87"/>
            <p:cNvSpPr>
              <a:spLocks noChangeArrowheads="1"/>
            </p:cNvSpPr>
            <p:nvPr/>
          </p:nvSpPr>
          <p:spPr bwMode="auto">
            <a:xfrm>
              <a:off x="3847" y="1713"/>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758" name="Rectangle 88"/>
            <p:cNvSpPr>
              <a:spLocks noChangeArrowheads="1"/>
            </p:cNvSpPr>
            <p:nvPr/>
          </p:nvSpPr>
          <p:spPr bwMode="auto">
            <a:xfrm>
              <a:off x="3918" y="1767"/>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3</a:t>
              </a:r>
              <a:endParaRPr kumimoji="0" lang="zh-CN" altLang="en-GB" sz="2400">
                <a:latin typeface="Times" pitchFamily="18" charset="0"/>
                <a:ea typeface="宋体" pitchFamily="2" charset="-122"/>
              </a:endParaRPr>
            </a:p>
          </p:txBody>
        </p:sp>
        <p:sp>
          <p:nvSpPr>
            <p:cNvPr id="70759" name="Rectangle 89"/>
            <p:cNvSpPr>
              <a:spLocks noChangeArrowheads="1"/>
            </p:cNvSpPr>
            <p:nvPr/>
          </p:nvSpPr>
          <p:spPr bwMode="auto">
            <a:xfrm>
              <a:off x="3041" y="1288"/>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760" name="Rectangle 90"/>
            <p:cNvSpPr>
              <a:spLocks noChangeArrowheads="1"/>
            </p:cNvSpPr>
            <p:nvPr/>
          </p:nvSpPr>
          <p:spPr bwMode="auto">
            <a:xfrm>
              <a:off x="3112" y="1342"/>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70761" name="Rectangle 91"/>
            <p:cNvSpPr>
              <a:spLocks noChangeArrowheads="1"/>
            </p:cNvSpPr>
            <p:nvPr/>
          </p:nvSpPr>
          <p:spPr bwMode="auto">
            <a:xfrm>
              <a:off x="3030" y="1713"/>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762" name="Rectangle 92"/>
            <p:cNvSpPr>
              <a:spLocks noChangeArrowheads="1"/>
            </p:cNvSpPr>
            <p:nvPr/>
          </p:nvSpPr>
          <p:spPr bwMode="auto">
            <a:xfrm>
              <a:off x="3102" y="1767"/>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70763" name="Rectangle 93"/>
            <p:cNvSpPr>
              <a:spLocks noChangeArrowheads="1"/>
            </p:cNvSpPr>
            <p:nvPr/>
          </p:nvSpPr>
          <p:spPr bwMode="auto">
            <a:xfrm>
              <a:off x="2011" y="3667"/>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70764" name="Rectangle 94"/>
            <p:cNvSpPr>
              <a:spLocks noChangeArrowheads="1"/>
            </p:cNvSpPr>
            <p:nvPr/>
          </p:nvSpPr>
          <p:spPr bwMode="auto">
            <a:xfrm>
              <a:off x="433" y="2945"/>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之前</a:t>
              </a:r>
              <a:endParaRPr kumimoji="0" lang="zh-CN" altLang="zh-CN" sz="1500">
                <a:solidFill>
                  <a:srgbClr val="000000"/>
                </a:solidFill>
                <a:ea typeface="宋体" pitchFamily="2" charset="-122"/>
              </a:endParaRPr>
            </a:p>
          </p:txBody>
        </p:sp>
        <p:sp>
          <p:nvSpPr>
            <p:cNvPr id="70765" name="Rectangle 95"/>
            <p:cNvSpPr>
              <a:spLocks noChangeArrowheads="1"/>
            </p:cNvSpPr>
            <p:nvPr/>
          </p:nvSpPr>
          <p:spPr bwMode="auto">
            <a:xfrm>
              <a:off x="448" y="3328"/>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之后</a:t>
              </a:r>
              <a:endParaRPr kumimoji="0" lang="zh-CN" altLang="zh-CN" sz="1500">
                <a:solidFill>
                  <a:srgbClr val="000000"/>
                </a:solidFill>
                <a:ea typeface="宋体" pitchFamily="2" charset="-122"/>
              </a:endParaRPr>
            </a:p>
          </p:txBody>
        </p:sp>
        <p:sp>
          <p:nvSpPr>
            <p:cNvPr id="70766" name="Freeform 96"/>
            <p:cNvSpPr>
              <a:spLocks/>
            </p:cNvSpPr>
            <p:nvPr/>
          </p:nvSpPr>
          <p:spPr bwMode="auto">
            <a:xfrm>
              <a:off x="1818" y="3690"/>
              <a:ext cx="88" cy="59"/>
            </a:xfrm>
            <a:custGeom>
              <a:avLst/>
              <a:gdLst>
                <a:gd name="T0" fmla="*/ 0 w 88"/>
                <a:gd name="T1" fmla="*/ 29 h 59"/>
                <a:gd name="T2" fmla="*/ 0 w 88"/>
                <a:gd name="T3" fmla="*/ 0 h 59"/>
                <a:gd name="T4" fmla="*/ 88 w 88"/>
                <a:gd name="T5" fmla="*/ 29 h 59"/>
                <a:gd name="T6" fmla="*/ 0 w 88"/>
                <a:gd name="T7" fmla="*/ 59 h 59"/>
                <a:gd name="T8" fmla="*/ 0 w 88"/>
                <a:gd name="T9" fmla="*/ 29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59">
                  <a:moveTo>
                    <a:pt x="0" y="29"/>
                  </a:moveTo>
                  <a:lnTo>
                    <a:pt x="0" y="0"/>
                  </a:lnTo>
                  <a:lnTo>
                    <a:pt x="88" y="29"/>
                  </a:lnTo>
                  <a:lnTo>
                    <a:pt x="0" y="59"/>
                  </a:lnTo>
                  <a:lnTo>
                    <a:pt x="0" y="29"/>
                  </a:lnTo>
                  <a:close/>
                </a:path>
              </a:pathLst>
            </a:custGeom>
            <a:solidFill>
              <a:srgbClr val="000000"/>
            </a:solidFill>
            <a:ln w="34925">
              <a:solidFill>
                <a:srgbClr val="000000"/>
              </a:solidFill>
              <a:prstDash val="solid"/>
              <a:round/>
              <a:headEnd/>
              <a:tailEnd/>
            </a:ln>
          </p:spPr>
          <p:txBody>
            <a:bodyPr/>
            <a:lstStyle/>
            <a:p>
              <a:endParaRPr lang="en-US"/>
            </a:p>
          </p:txBody>
        </p:sp>
        <p:sp>
          <p:nvSpPr>
            <p:cNvPr id="70767" name="Line 97"/>
            <p:cNvSpPr>
              <a:spLocks noChangeShapeType="1"/>
            </p:cNvSpPr>
            <p:nvPr/>
          </p:nvSpPr>
          <p:spPr bwMode="auto">
            <a:xfrm>
              <a:off x="476" y="3719"/>
              <a:ext cx="1342"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8" name="Rectangle 98"/>
            <p:cNvSpPr>
              <a:spLocks noChangeArrowheads="1"/>
            </p:cNvSpPr>
            <p:nvPr/>
          </p:nvSpPr>
          <p:spPr bwMode="auto">
            <a:xfrm>
              <a:off x="933" y="2731"/>
              <a:ext cx="295" cy="38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69" name="Rectangle 99"/>
            <p:cNvSpPr>
              <a:spLocks noChangeArrowheads="1"/>
            </p:cNvSpPr>
            <p:nvPr/>
          </p:nvSpPr>
          <p:spPr bwMode="auto">
            <a:xfrm>
              <a:off x="933" y="2731"/>
              <a:ext cx="310" cy="398"/>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70" name="Rectangle 100"/>
            <p:cNvSpPr>
              <a:spLocks noChangeArrowheads="1"/>
            </p:cNvSpPr>
            <p:nvPr/>
          </p:nvSpPr>
          <p:spPr bwMode="auto">
            <a:xfrm>
              <a:off x="948" y="2746"/>
              <a:ext cx="265" cy="354"/>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71" name="Rectangle 101"/>
            <p:cNvSpPr>
              <a:spLocks noChangeArrowheads="1"/>
            </p:cNvSpPr>
            <p:nvPr/>
          </p:nvSpPr>
          <p:spPr bwMode="auto">
            <a:xfrm>
              <a:off x="948" y="2746"/>
              <a:ext cx="280" cy="369"/>
            </a:xfrm>
            <a:prstGeom prst="rect">
              <a:avLst/>
            </a:prstGeom>
            <a:noFill/>
            <a:ln w="34925">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72" name="Rectangle 102"/>
            <p:cNvSpPr>
              <a:spLocks noChangeArrowheads="1"/>
            </p:cNvSpPr>
            <p:nvPr/>
          </p:nvSpPr>
          <p:spPr bwMode="auto">
            <a:xfrm>
              <a:off x="933" y="3218"/>
              <a:ext cx="295" cy="3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73" name="Rectangle 103"/>
            <p:cNvSpPr>
              <a:spLocks noChangeArrowheads="1"/>
            </p:cNvSpPr>
            <p:nvPr/>
          </p:nvSpPr>
          <p:spPr bwMode="auto">
            <a:xfrm>
              <a:off x="933" y="3218"/>
              <a:ext cx="310" cy="398"/>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74" name="Rectangle 104"/>
            <p:cNvSpPr>
              <a:spLocks noChangeArrowheads="1"/>
            </p:cNvSpPr>
            <p:nvPr/>
          </p:nvSpPr>
          <p:spPr bwMode="auto">
            <a:xfrm>
              <a:off x="948" y="3233"/>
              <a:ext cx="265" cy="354"/>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75" name="Rectangle 105"/>
            <p:cNvSpPr>
              <a:spLocks noChangeArrowheads="1"/>
            </p:cNvSpPr>
            <p:nvPr/>
          </p:nvSpPr>
          <p:spPr bwMode="auto">
            <a:xfrm>
              <a:off x="948" y="3233"/>
              <a:ext cx="280" cy="368"/>
            </a:xfrm>
            <a:prstGeom prst="rect">
              <a:avLst/>
            </a:prstGeom>
            <a:noFill/>
            <a:ln w="34925">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76" name="Rectangle 106"/>
            <p:cNvSpPr>
              <a:spLocks noChangeArrowheads="1"/>
            </p:cNvSpPr>
            <p:nvPr/>
          </p:nvSpPr>
          <p:spPr bwMode="auto">
            <a:xfrm>
              <a:off x="1331" y="3203"/>
              <a:ext cx="280" cy="38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77" name="Rectangle 107"/>
            <p:cNvSpPr>
              <a:spLocks noChangeArrowheads="1"/>
            </p:cNvSpPr>
            <p:nvPr/>
          </p:nvSpPr>
          <p:spPr bwMode="auto">
            <a:xfrm>
              <a:off x="1331" y="3203"/>
              <a:ext cx="295" cy="398"/>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78" name="Rectangle 108"/>
            <p:cNvSpPr>
              <a:spLocks noChangeArrowheads="1"/>
            </p:cNvSpPr>
            <p:nvPr/>
          </p:nvSpPr>
          <p:spPr bwMode="auto">
            <a:xfrm>
              <a:off x="1346" y="3218"/>
              <a:ext cx="251" cy="35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79" name="Rectangle 109"/>
            <p:cNvSpPr>
              <a:spLocks noChangeArrowheads="1"/>
            </p:cNvSpPr>
            <p:nvPr/>
          </p:nvSpPr>
          <p:spPr bwMode="auto">
            <a:xfrm>
              <a:off x="1346" y="3218"/>
              <a:ext cx="265" cy="369"/>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80" name="Rectangle 110"/>
            <p:cNvSpPr>
              <a:spLocks noChangeArrowheads="1"/>
            </p:cNvSpPr>
            <p:nvPr/>
          </p:nvSpPr>
          <p:spPr bwMode="auto">
            <a:xfrm>
              <a:off x="1331" y="2731"/>
              <a:ext cx="280" cy="38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81" name="Rectangle 111"/>
            <p:cNvSpPr>
              <a:spLocks noChangeArrowheads="1"/>
            </p:cNvSpPr>
            <p:nvPr/>
          </p:nvSpPr>
          <p:spPr bwMode="auto">
            <a:xfrm>
              <a:off x="1331" y="2731"/>
              <a:ext cx="295" cy="398"/>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82" name="Rectangle 112"/>
            <p:cNvSpPr>
              <a:spLocks noChangeArrowheads="1"/>
            </p:cNvSpPr>
            <p:nvPr/>
          </p:nvSpPr>
          <p:spPr bwMode="auto">
            <a:xfrm>
              <a:off x="1346" y="2746"/>
              <a:ext cx="251" cy="35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83" name="Rectangle 113"/>
            <p:cNvSpPr>
              <a:spLocks noChangeArrowheads="1"/>
            </p:cNvSpPr>
            <p:nvPr/>
          </p:nvSpPr>
          <p:spPr bwMode="auto">
            <a:xfrm>
              <a:off x="1346" y="2746"/>
              <a:ext cx="265" cy="369"/>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84" name="Rectangle 114"/>
            <p:cNvSpPr>
              <a:spLocks noChangeArrowheads="1"/>
            </p:cNvSpPr>
            <p:nvPr/>
          </p:nvSpPr>
          <p:spPr bwMode="auto">
            <a:xfrm>
              <a:off x="1729" y="3218"/>
              <a:ext cx="295" cy="3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85" name="Rectangle 115"/>
            <p:cNvSpPr>
              <a:spLocks noChangeArrowheads="1"/>
            </p:cNvSpPr>
            <p:nvPr/>
          </p:nvSpPr>
          <p:spPr bwMode="auto">
            <a:xfrm>
              <a:off x="1729" y="3218"/>
              <a:ext cx="310" cy="398"/>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86" name="Rectangle 116"/>
            <p:cNvSpPr>
              <a:spLocks noChangeArrowheads="1"/>
            </p:cNvSpPr>
            <p:nvPr/>
          </p:nvSpPr>
          <p:spPr bwMode="auto">
            <a:xfrm>
              <a:off x="1744" y="3233"/>
              <a:ext cx="266" cy="35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87" name="Rectangle 117"/>
            <p:cNvSpPr>
              <a:spLocks noChangeArrowheads="1"/>
            </p:cNvSpPr>
            <p:nvPr/>
          </p:nvSpPr>
          <p:spPr bwMode="auto">
            <a:xfrm>
              <a:off x="1744" y="3233"/>
              <a:ext cx="280" cy="368"/>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88" name="Rectangle 118"/>
            <p:cNvSpPr>
              <a:spLocks noChangeArrowheads="1"/>
            </p:cNvSpPr>
            <p:nvPr/>
          </p:nvSpPr>
          <p:spPr bwMode="auto">
            <a:xfrm>
              <a:off x="1013" y="2871"/>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789" name="Rectangle 119"/>
            <p:cNvSpPr>
              <a:spLocks noChangeArrowheads="1"/>
            </p:cNvSpPr>
            <p:nvPr/>
          </p:nvSpPr>
          <p:spPr bwMode="auto">
            <a:xfrm>
              <a:off x="1085" y="2924"/>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70790" name="Rectangle 120"/>
            <p:cNvSpPr>
              <a:spLocks noChangeArrowheads="1"/>
            </p:cNvSpPr>
            <p:nvPr/>
          </p:nvSpPr>
          <p:spPr bwMode="auto">
            <a:xfrm>
              <a:off x="1024" y="3358"/>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791" name="Rectangle 121"/>
            <p:cNvSpPr>
              <a:spLocks noChangeArrowheads="1"/>
            </p:cNvSpPr>
            <p:nvPr/>
          </p:nvSpPr>
          <p:spPr bwMode="auto">
            <a:xfrm>
              <a:off x="1096" y="3411"/>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70792" name="Rectangle 122"/>
            <p:cNvSpPr>
              <a:spLocks noChangeArrowheads="1"/>
            </p:cNvSpPr>
            <p:nvPr/>
          </p:nvSpPr>
          <p:spPr bwMode="auto">
            <a:xfrm>
              <a:off x="1382" y="2871"/>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793" name="Rectangle 123"/>
            <p:cNvSpPr>
              <a:spLocks noChangeArrowheads="1"/>
            </p:cNvSpPr>
            <p:nvPr/>
          </p:nvSpPr>
          <p:spPr bwMode="auto">
            <a:xfrm>
              <a:off x="1454" y="2924"/>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4</a:t>
              </a:r>
              <a:endParaRPr kumimoji="0" lang="zh-CN" altLang="en-GB" sz="2400">
                <a:latin typeface="Times" pitchFamily="18" charset="0"/>
                <a:ea typeface="宋体" pitchFamily="2" charset="-122"/>
              </a:endParaRPr>
            </a:p>
          </p:txBody>
        </p:sp>
        <p:sp>
          <p:nvSpPr>
            <p:cNvPr id="70794" name="Rectangle 124"/>
            <p:cNvSpPr>
              <a:spLocks noChangeArrowheads="1"/>
            </p:cNvSpPr>
            <p:nvPr/>
          </p:nvSpPr>
          <p:spPr bwMode="auto">
            <a:xfrm>
              <a:off x="1413" y="3358"/>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795" name="Rectangle 125"/>
            <p:cNvSpPr>
              <a:spLocks noChangeArrowheads="1"/>
            </p:cNvSpPr>
            <p:nvPr/>
          </p:nvSpPr>
          <p:spPr bwMode="auto">
            <a:xfrm>
              <a:off x="1485" y="3411"/>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3</a:t>
              </a:r>
              <a:endParaRPr kumimoji="0" lang="zh-CN" altLang="en-GB" sz="2400">
                <a:latin typeface="Times" pitchFamily="18" charset="0"/>
                <a:ea typeface="宋体" pitchFamily="2" charset="-122"/>
              </a:endParaRPr>
            </a:p>
          </p:txBody>
        </p:sp>
        <p:sp>
          <p:nvSpPr>
            <p:cNvPr id="70796" name="Rectangle 126"/>
            <p:cNvSpPr>
              <a:spLocks noChangeArrowheads="1"/>
            </p:cNvSpPr>
            <p:nvPr/>
          </p:nvSpPr>
          <p:spPr bwMode="auto">
            <a:xfrm>
              <a:off x="1814" y="3358"/>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797" name="Rectangle 127"/>
            <p:cNvSpPr>
              <a:spLocks noChangeArrowheads="1"/>
            </p:cNvSpPr>
            <p:nvPr/>
          </p:nvSpPr>
          <p:spPr bwMode="auto">
            <a:xfrm>
              <a:off x="1886" y="3411"/>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4</a:t>
              </a:r>
              <a:endParaRPr kumimoji="0" lang="zh-CN" altLang="en-GB" sz="2400">
                <a:latin typeface="Times" pitchFamily="18" charset="0"/>
                <a:ea typeface="宋体" pitchFamily="2" charset="-122"/>
              </a:endParaRPr>
            </a:p>
          </p:txBody>
        </p:sp>
        <p:sp>
          <p:nvSpPr>
            <p:cNvPr id="70798" name="Rectangle 128"/>
            <p:cNvSpPr>
              <a:spLocks noChangeArrowheads="1"/>
            </p:cNvSpPr>
            <p:nvPr/>
          </p:nvSpPr>
          <p:spPr bwMode="auto">
            <a:xfrm>
              <a:off x="4078" y="3630"/>
              <a:ext cx="22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70799" name="Rectangle 129"/>
            <p:cNvSpPr>
              <a:spLocks noChangeArrowheads="1"/>
            </p:cNvSpPr>
            <p:nvPr/>
          </p:nvSpPr>
          <p:spPr bwMode="auto">
            <a:xfrm>
              <a:off x="3597" y="2752"/>
              <a:ext cx="5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事务被放弃</a:t>
              </a:r>
              <a:endParaRPr kumimoji="0" lang="zh-CN" altLang="en-GB" sz="2400">
                <a:latin typeface="Times" pitchFamily="18" charset="0"/>
                <a:ea typeface="宋体" pitchFamily="2" charset="-122"/>
              </a:endParaRPr>
            </a:p>
          </p:txBody>
        </p:sp>
        <p:sp>
          <p:nvSpPr>
            <p:cNvPr id="70800" name="Rectangle 130"/>
            <p:cNvSpPr>
              <a:spLocks noChangeArrowheads="1"/>
            </p:cNvSpPr>
            <p:nvPr/>
          </p:nvSpPr>
          <p:spPr bwMode="auto">
            <a:xfrm>
              <a:off x="2460" y="2962"/>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之前</a:t>
              </a:r>
              <a:endParaRPr kumimoji="0" lang="zh-CN" altLang="zh-CN" sz="1500">
                <a:solidFill>
                  <a:srgbClr val="000000"/>
                </a:solidFill>
                <a:ea typeface="宋体" pitchFamily="2" charset="-122"/>
              </a:endParaRPr>
            </a:p>
          </p:txBody>
        </p:sp>
        <p:sp>
          <p:nvSpPr>
            <p:cNvPr id="70801" name="Rectangle 131"/>
            <p:cNvSpPr>
              <a:spLocks noChangeArrowheads="1"/>
            </p:cNvSpPr>
            <p:nvPr/>
          </p:nvSpPr>
          <p:spPr bwMode="auto">
            <a:xfrm>
              <a:off x="2474" y="3341"/>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之后</a:t>
              </a:r>
              <a:endParaRPr kumimoji="0" lang="zh-CN" altLang="zh-CN" sz="1500">
                <a:solidFill>
                  <a:srgbClr val="000000"/>
                </a:solidFill>
                <a:ea typeface="宋体" pitchFamily="2" charset="-122"/>
              </a:endParaRPr>
            </a:p>
          </p:txBody>
        </p:sp>
        <p:sp>
          <p:nvSpPr>
            <p:cNvPr id="70802" name="Freeform 132"/>
            <p:cNvSpPr>
              <a:spLocks/>
            </p:cNvSpPr>
            <p:nvPr/>
          </p:nvSpPr>
          <p:spPr bwMode="auto">
            <a:xfrm>
              <a:off x="3872" y="3685"/>
              <a:ext cx="84" cy="56"/>
            </a:xfrm>
            <a:custGeom>
              <a:avLst/>
              <a:gdLst>
                <a:gd name="T0" fmla="*/ 0 w 84"/>
                <a:gd name="T1" fmla="*/ 28 h 56"/>
                <a:gd name="T2" fmla="*/ 0 w 84"/>
                <a:gd name="T3" fmla="*/ 0 h 56"/>
                <a:gd name="T4" fmla="*/ 84 w 84"/>
                <a:gd name="T5" fmla="*/ 28 h 56"/>
                <a:gd name="T6" fmla="*/ 0 w 84"/>
                <a:gd name="T7" fmla="*/ 56 h 56"/>
                <a:gd name="T8" fmla="*/ 0 w 84"/>
                <a:gd name="T9" fmla="*/ 28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56">
                  <a:moveTo>
                    <a:pt x="0" y="28"/>
                  </a:moveTo>
                  <a:lnTo>
                    <a:pt x="0" y="0"/>
                  </a:lnTo>
                  <a:lnTo>
                    <a:pt x="84" y="28"/>
                  </a:lnTo>
                  <a:lnTo>
                    <a:pt x="0" y="56"/>
                  </a:lnTo>
                  <a:lnTo>
                    <a:pt x="0" y="28"/>
                  </a:lnTo>
                  <a:close/>
                </a:path>
              </a:pathLst>
            </a:custGeom>
            <a:solidFill>
              <a:srgbClr val="000000"/>
            </a:solidFill>
            <a:ln w="33338">
              <a:solidFill>
                <a:srgbClr val="000000"/>
              </a:solidFill>
              <a:prstDash val="solid"/>
              <a:round/>
              <a:headEnd/>
              <a:tailEnd/>
            </a:ln>
          </p:spPr>
          <p:txBody>
            <a:bodyPr/>
            <a:lstStyle/>
            <a:p>
              <a:endParaRPr lang="en-US"/>
            </a:p>
          </p:txBody>
        </p:sp>
        <p:sp>
          <p:nvSpPr>
            <p:cNvPr id="70803" name="Line 133"/>
            <p:cNvSpPr>
              <a:spLocks noChangeShapeType="1"/>
            </p:cNvSpPr>
            <p:nvPr/>
          </p:nvSpPr>
          <p:spPr bwMode="auto">
            <a:xfrm>
              <a:off x="2595" y="3713"/>
              <a:ext cx="1263"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04" name="Rectangle 134"/>
            <p:cNvSpPr>
              <a:spLocks noChangeArrowheads="1"/>
            </p:cNvSpPr>
            <p:nvPr/>
          </p:nvSpPr>
          <p:spPr bwMode="auto">
            <a:xfrm>
              <a:off x="2890" y="2773"/>
              <a:ext cx="280" cy="3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05" name="Rectangle 135"/>
            <p:cNvSpPr>
              <a:spLocks noChangeArrowheads="1"/>
            </p:cNvSpPr>
            <p:nvPr/>
          </p:nvSpPr>
          <p:spPr bwMode="auto">
            <a:xfrm>
              <a:off x="2890" y="2773"/>
              <a:ext cx="295" cy="379"/>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06" name="Rectangle 136"/>
            <p:cNvSpPr>
              <a:spLocks noChangeArrowheads="1"/>
            </p:cNvSpPr>
            <p:nvPr/>
          </p:nvSpPr>
          <p:spPr bwMode="auto">
            <a:xfrm>
              <a:off x="2904" y="2787"/>
              <a:ext cx="252" cy="337"/>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07" name="Rectangle 137"/>
            <p:cNvSpPr>
              <a:spLocks noChangeArrowheads="1"/>
            </p:cNvSpPr>
            <p:nvPr/>
          </p:nvSpPr>
          <p:spPr bwMode="auto">
            <a:xfrm>
              <a:off x="2904" y="2787"/>
              <a:ext cx="266" cy="351"/>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08" name="Rectangle 138"/>
            <p:cNvSpPr>
              <a:spLocks noChangeArrowheads="1"/>
            </p:cNvSpPr>
            <p:nvPr/>
          </p:nvSpPr>
          <p:spPr bwMode="auto">
            <a:xfrm>
              <a:off x="2890" y="3250"/>
              <a:ext cx="280" cy="3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09" name="Rectangle 139"/>
            <p:cNvSpPr>
              <a:spLocks noChangeArrowheads="1"/>
            </p:cNvSpPr>
            <p:nvPr/>
          </p:nvSpPr>
          <p:spPr bwMode="auto">
            <a:xfrm>
              <a:off x="2890" y="3250"/>
              <a:ext cx="295" cy="379"/>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10" name="Rectangle 140"/>
            <p:cNvSpPr>
              <a:spLocks noChangeArrowheads="1"/>
            </p:cNvSpPr>
            <p:nvPr/>
          </p:nvSpPr>
          <p:spPr bwMode="auto">
            <a:xfrm>
              <a:off x="2904" y="3264"/>
              <a:ext cx="252" cy="337"/>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11" name="Rectangle 141"/>
            <p:cNvSpPr>
              <a:spLocks noChangeArrowheads="1"/>
            </p:cNvSpPr>
            <p:nvPr/>
          </p:nvSpPr>
          <p:spPr bwMode="auto">
            <a:xfrm>
              <a:off x="2904" y="3264"/>
              <a:ext cx="266" cy="351"/>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12" name="Rectangle 142"/>
            <p:cNvSpPr>
              <a:spLocks noChangeArrowheads="1"/>
            </p:cNvSpPr>
            <p:nvPr/>
          </p:nvSpPr>
          <p:spPr bwMode="auto">
            <a:xfrm>
              <a:off x="2956" y="2892"/>
              <a:ext cx="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813" name="Rectangle 143"/>
            <p:cNvSpPr>
              <a:spLocks noChangeArrowheads="1"/>
            </p:cNvSpPr>
            <p:nvPr/>
          </p:nvSpPr>
          <p:spPr bwMode="auto">
            <a:xfrm>
              <a:off x="3024" y="2943"/>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4</a:t>
              </a:r>
              <a:endParaRPr kumimoji="0" lang="zh-CN" altLang="en-GB" sz="2400">
                <a:latin typeface="Times" pitchFamily="18" charset="0"/>
                <a:ea typeface="宋体" pitchFamily="2" charset="-122"/>
              </a:endParaRPr>
            </a:p>
          </p:txBody>
        </p:sp>
        <p:sp>
          <p:nvSpPr>
            <p:cNvPr id="70814" name="Rectangle 144"/>
            <p:cNvSpPr>
              <a:spLocks noChangeArrowheads="1"/>
            </p:cNvSpPr>
            <p:nvPr/>
          </p:nvSpPr>
          <p:spPr bwMode="auto">
            <a:xfrm>
              <a:off x="2966" y="3369"/>
              <a:ext cx="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815" name="Rectangle 145"/>
            <p:cNvSpPr>
              <a:spLocks noChangeArrowheads="1"/>
            </p:cNvSpPr>
            <p:nvPr/>
          </p:nvSpPr>
          <p:spPr bwMode="auto">
            <a:xfrm>
              <a:off x="3035" y="3420"/>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4</a:t>
              </a:r>
              <a:endParaRPr kumimoji="0" lang="zh-CN" altLang="en-GB" sz="2400">
                <a:latin typeface="Times" pitchFamily="18" charset="0"/>
                <a:ea typeface="宋体" pitchFamily="2" charset="-122"/>
              </a:endParaRPr>
            </a:p>
          </p:txBody>
        </p:sp>
        <p:sp>
          <p:nvSpPr>
            <p:cNvPr id="70816" name="Rectangle 146"/>
            <p:cNvSpPr>
              <a:spLocks noChangeArrowheads="1"/>
            </p:cNvSpPr>
            <p:nvPr/>
          </p:nvSpPr>
          <p:spPr bwMode="auto">
            <a:xfrm>
              <a:off x="5440" y="2117"/>
              <a:ext cx="41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ea typeface="宋体" pitchFamily="2" charset="-122"/>
                </a:rPr>
                <a:t>临时版本</a:t>
              </a:r>
              <a:endParaRPr kumimoji="0" lang="zh-CN" altLang="en-GB" sz="2400">
                <a:latin typeface="Times" pitchFamily="18" charset="0"/>
                <a:ea typeface="宋体" pitchFamily="2" charset="-122"/>
              </a:endParaRPr>
            </a:p>
          </p:txBody>
        </p:sp>
        <p:sp>
          <p:nvSpPr>
            <p:cNvPr id="70817" name="Rectangle 147"/>
            <p:cNvSpPr>
              <a:spLocks noChangeArrowheads="1"/>
            </p:cNvSpPr>
            <p:nvPr/>
          </p:nvSpPr>
          <p:spPr bwMode="auto">
            <a:xfrm>
              <a:off x="5342" y="1604"/>
              <a:ext cx="41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ea typeface="宋体" pitchFamily="2" charset="-122"/>
                </a:rPr>
                <a:t>提交版本</a:t>
              </a:r>
              <a:endParaRPr kumimoji="0" lang="zh-CN" altLang="en-GB" sz="2400">
                <a:latin typeface="Times" pitchFamily="18" charset="0"/>
                <a:ea typeface="宋体" pitchFamily="2" charset="-122"/>
              </a:endParaRPr>
            </a:p>
          </p:txBody>
        </p:sp>
        <p:sp>
          <p:nvSpPr>
            <p:cNvPr id="70818" name="Rectangle 148"/>
            <p:cNvSpPr>
              <a:spLocks noChangeArrowheads="1"/>
            </p:cNvSpPr>
            <p:nvPr/>
          </p:nvSpPr>
          <p:spPr bwMode="auto">
            <a:xfrm>
              <a:off x="5493" y="1214"/>
              <a:ext cx="244" cy="3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19" name="Rectangle 149"/>
            <p:cNvSpPr>
              <a:spLocks noChangeArrowheads="1"/>
            </p:cNvSpPr>
            <p:nvPr/>
          </p:nvSpPr>
          <p:spPr bwMode="auto">
            <a:xfrm>
              <a:off x="5493" y="1214"/>
              <a:ext cx="257" cy="346"/>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20" name="Rectangle 150"/>
            <p:cNvSpPr>
              <a:spLocks noChangeArrowheads="1"/>
            </p:cNvSpPr>
            <p:nvPr/>
          </p:nvSpPr>
          <p:spPr bwMode="auto">
            <a:xfrm>
              <a:off x="5506" y="1227"/>
              <a:ext cx="218" cy="30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21" name="Rectangle 151"/>
            <p:cNvSpPr>
              <a:spLocks noChangeArrowheads="1"/>
            </p:cNvSpPr>
            <p:nvPr/>
          </p:nvSpPr>
          <p:spPr bwMode="auto">
            <a:xfrm>
              <a:off x="5506" y="1227"/>
              <a:ext cx="231" cy="320"/>
            </a:xfrm>
            <a:prstGeom prst="rect">
              <a:avLst/>
            </a:prstGeom>
            <a:noFill/>
            <a:ln w="30163">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22" name="Rectangle 152"/>
            <p:cNvSpPr>
              <a:spLocks noChangeArrowheads="1"/>
            </p:cNvSpPr>
            <p:nvPr/>
          </p:nvSpPr>
          <p:spPr bwMode="auto">
            <a:xfrm>
              <a:off x="5493" y="1740"/>
              <a:ext cx="244" cy="3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23" name="Rectangle 153"/>
            <p:cNvSpPr>
              <a:spLocks noChangeArrowheads="1"/>
            </p:cNvSpPr>
            <p:nvPr/>
          </p:nvSpPr>
          <p:spPr bwMode="auto">
            <a:xfrm>
              <a:off x="5493" y="1740"/>
              <a:ext cx="257" cy="333"/>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24" name="Rectangle 154"/>
            <p:cNvSpPr>
              <a:spLocks noChangeArrowheads="1"/>
            </p:cNvSpPr>
            <p:nvPr/>
          </p:nvSpPr>
          <p:spPr bwMode="auto">
            <a:xfrm>
              <a:off x="5506" y="1753"/>
              <a:ext cx="218" cy="29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25" name="Rectangle 155"/>
            <p:cNvSpPr>
              <a:spLocks noChangeArrowheads="1"/>
            </p:cNvSpPr>
            <p:nvPr/>
          </p:nvSpPr>
          <p:spPr bwMode="auto">
            <a:xfrm>
              <a:off x="5506" y="1753"/>
              <a:ext cx="231" cy="307"/>
            </a:xfrm>
            <a:prstGeom prst="rect">
              <a:avLst/>
            </a:prstGeom>
            <a:noFill/>
            <a:ln w="30163">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26" name="Rectangle 156"/>
            <p:cNvSpPr>
              <a:spLocks noChangeArrowheads="1"/>
            </p:cNvSpPr>
            <p:nvPr/>
          </p:nvSpPr>
          <p:spPr bwMode="auto">
            <a:xfrm>
              <a:off x="5560" y="1335"/>
              <a:ext cx="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3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827" name="Rectangle 157"/>
            <p:cNvSpPr>
              <a:spLocks noChangeArrowheads="1"/>
            </p:cNvSpPr>
            <p:nvPr/>
          </p:nvSpPr>
          <p:spPr bwMode="auto">
            <a:xfrm>
              <a:off x="5623" y="1383"/>
              <a:ext cx="2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100">
                  <a:solidFill>
                    <a:srgbClr val="000000"/>
                  </a:solidFill>
                  <a:ea typeface="宋体" pitchFamily="2" charset="-122"/>
                </a:rPr>
                <a:t>i</a:t>
              </a:r>
              <a:endParaRPr kumimoji="0" lang="en-GB" altLang="zh-CN" sz="2400">
                <a:latin typeface="Times" pitchFamily="18" charset="0"/>
                <a:ea typeface="宋体" pitchFamily="2" charset="-122"/>
              </a:endParaRPr>
            </a:p>
          </p:txBody>
        </p:sp>
        <p:sp>
          <p:nvSpPr>
            <p:cNvPr id="70828" name="Rectangle 158"/>
            <p:cNvSpPr>
              <a:spLocks noChangeArrowheads="1"/>
            </p:cNvSpPr>
            <p:nvPr/>
          </p:nvSpPr>
          <p:spPr bwMode="auto">
            <a:xfrm>
              <a:off x="5553" y="1848"/>
              <a:ext cx="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3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829" name="Rectangle 159"/>
            <p:cNvSpPr>
              <a:spLocks noChangeArrowheads="1"/>
            </p:cNvSpPr>
            <p:nvPr/>
          </p:nvSpPr>
          <p:spPr bwMode="auto">
            <a:xfrm>
              <a:off x="5616" y="1896"/>
              <a:ext cx="2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100">
                  <a:solidFill>
                    <a:srgbClr val="000000"/>
                  </a:solidFill>
                  <a:ea typeface="宋体" pitchFamily="2" charset="-122"/>
                </a:rPr>
                <a:t>i</a:t>
              </a:r>
              <a:endParaRPr kumimoji="0" lang="en-GB" altLang="zh-CN" sz="2400">
                <a:latin typeface="Times" pitchFamily="18" charset="0"/>
                <a:ea typeface="宋体" pitchFamily="2" charset="-122"/>
              </a:endParaRPr>
            </a:p>
          </p:txBody>
        </p:sp>
        <p:sp>
          <p:nvSpPr>
            <p:cNvPr id="70830" name="Rectangle 160"/>
            <p:cNvSpPr>
              <a:spLocks noChangeArrowheads="1"/>
            </p:cNvSpPr>
            <p:nvPr/>
          </p:nvSpPr>
          <p:spPr bwMode="auto">
            <a:xfrm>
              <a:off x="4957" y="1271"/>
              <a:ext cx="20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ea typeface="宋体" pitchFamily="2" charset="-122"/>
                </a:rPr>
                <a:t>图例</a:t>
              </a:r>
              <a:endParaRPr kumimoji="0" lang="zh-CN" altLang="en-GB" sz="2400">
                <a:latin typeface="Times" pitchFamily="18" charset="0"/>
                <a:ea typeface="宋体" pitchFamily="2" charset="-122"/>
              </a:endParaRPr>
            </a:p>
          </p:txBody>
        </p:sp>
      </p:grpSp>
      <p:sp>
        <p:nvSpPr>
          <p:cNvPr id="70659" name="Rectangle 161"/>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写操作和时间戳</a:t>
            </a:r>
          </a:p>
        </p:txBody>
      </p:sp>
      <p:sp>
        <p:nvSpPr>
          <p:cNvPr id="70660" name="Rectangle 162"/>
          <p:cNvSpPr>
            <a:spLocks noChangeArrowheads="1"/>
          </p:cNvSpPr>
          <p:nvPr/>
        </p:nvSpPr>
        <p:spPr bwMode="auto">
          <a:xfrm>
            <a:off x="571500" y="2800350"/>
            <a:ext cx="238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61" name="Rectangle 163"/>
          <p:cNvSpPr>
            <a:spLocks noChangeArrowheads="1"/>
          </p:cNvSpPr>
          <p:nvPr/>
        </p:nvSpPr>
        <p:spPr bwMode="auto">
          <a:xfrm>
            <a:off x="274161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62" name="Rectangle 164"/>
          <p:cNvSpPr>
            <a:spLocks noChangeArrowheads="1"/>
          </p:cNvSpPr>
          <p:nvPr/>
        </p:nvSpPr>
        <p:spPr bwMode="auto">
          <a:xfrm>
            <a:off x="5626100" y="2800350"/>
            <a:ext cx="2540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63" name="Rectangle 165"/>
          <p:cNvSpPr>
            <a:spLocks noChangeArrowheads="1"/>
          </p:cNvSpPr>
          <p:nvPr/>
        </p:nvSpPr>
        <p:spPr bwMode="auto">
          <a:xfrm>
            <a:off x="676116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64" name="Rectangle 166"/>
          <p:cNvSpPr>
            <a:spLocks noChangeArrowheads="1"/>
          </p:cNvSpPr>
          <p:nvPr/>
        </p:nvSpPr>
        <p:spPr bwMode="auto">
          <a:xfrm>
            <a:off x="7920038"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65" name="Rectangle 167"/>
          <p:cNvSpPr>
            <a:spLocks noChangeArrowheads="1"/>
          </p:cNvSpPr>
          <p:nvPr/>
        </p:nvSpPr>
        <p:spPr bwMode="auto">
          <a:xfrm>
            <a:off x="27416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66" name="Rectangle 168"/>
          <p:cNvSpPr>
            <a:spLocks noChangeArrowheads="1"/>
          </p:cNvSpPr>
          <p:nvPr/>
        </p:nvSpPr>
        <p:spPr bwMode="auto">
          <a:xfrm>
            <a:off x="44688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67" name="Rectangle 169"/>
          <p:cNvSpPr>
            <a:spLocks noChangeArrowheads="1"/>
          </p:cNvSpPr>
          <p:nvPr/>
        </p:nvSpPr>
        <p:spPr bwMode="auto">
          <a:xfrm>
            <a:off x="5626100" y="491966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68" name="Rectangle 170"/>
          <p:cNvSpPr>
            <a:spLocks noChangeArrowheads="1"/>
          </p:cNvSpPr>
          <p:nvPr/>
        </p:nvSpPr>
        <p:spPr bwMode="auto">
          <a:xfrm>
            <a:off x="676116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69" name="Rectangle 171"/>
          <p:cNvSpPr>
            <a:spLocks noChangeArrowheads="1"/>
          </p:cNvSpPr>
          <p:nvPr/>
        </p:nvSpPr>
        <p:spPr bwMode="auto">
          <a:xfrm>
            <a:off x="7920038"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70" name="Rectangle 172"/>
          <p:cNvSpPr>
            <a:spLocks noChangeArrowheads="1"/>
          </p:cNvSpPr>
          <p:nvPr/>
        </p:nvSpPr>
        <p:spPr bwMode="auto">
          <a:xfrm>
            <a:off x="8796338" y="2873375"/>
            <a:ext cx="127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71" name="Rectangle 173"/>
          <p:cNvSpPr>
            <a:spLocks noGrp="1" noChangeArrowheads="1"/>
          </p:cNvSpPr>
          <p:nvPr>
            <p:ph type="body" idx="1"/>
          </p:nvPr>
        </p:nvSpPr>
        <p:spPr>
          <a:xfrm>
            <a:off x="425450" y="5976938"/>
            <a:ext cx="9480550" cy="881062"/>
          </a:xfrm>
        </p:spPr>
        <p:txBody>
          <a:bodyPr/>
          <a:lstStyle/>
          <a:p>
            <a:pPr>
              <a:lnSpc>
                <a:spcPct val="90000"/>
              </a:lnSpc>
            </a:pPr>
            <a:r>
              <a:rPr lang="zh-CN" altLang="en-GB" sz="2400">
                <a:ea typeface="宋体" pitchFamily="2" charset="-122"/>
              </a:rPr>
              <a:t>为了允许写，</a:t>
            </a:r>
            <a:r>
              <a:rPr lang="en-GB" altLang="zh-CN" sz="2400">
                <a:ea typeface="宋体" pitchFamily="2" charset="-122"/>
              </a:rPr>
              <a:t> T3≥</a:t>
            </a:r>
            <a:r>
              <a:rPr lang="zh-CN" altLang="en-GB" sz="2400">
                <a:ea typeface="宋体" pitchFamily="2" charset="-122"/>
              </a:rPr>
              <a:t>对象的最大的读时间戳</a:t>
            </a:r>
            <a:endParaRPr lang="en-GB" altLang="zh-CN" sz="2400">
              <a:ea typeface="宋体" pitchFamily="2" charset="-122"/>
            </a:endParaRPr>
          </a:p>
        </p:txBody>
      </p:sp>
      <p:sp>
        <p:nvSpPr>
          <p:cNvPr id="452783" name="Text Box 175"/>
          <p:cNvSpPr txBox="1">
            <a:spLocks noChangeArrowheads="1"/>
          </p:cNvSpPr>
          <p:nvPr/>
        </p:nvSpPr>
        <p:spPr bwMode="auto">
          <a:xfrm>
            <a:off x="4003675" y="1943100"/>
            <a:ext cx="3584575" cy="6413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Helvetica" pitchFamily="34" charset="0"/>
                <a:ea typeface="宋体" pitchFamily="2" charset="-122"/>
              </a:rPr>
              <a:t>在情况 </a:t>
            </a:r>
            <a:r>
              <a:rPr kumimoji="0" lang="en-GB" altLang="zh-CN" sz="1800">
                <a:latin typeface="Helvetica" pitchFamily="34" charset="0"/>
                <a:ea typeface="宋体" pitchFamily="2" charset="-122"/>
              </a:rPr>
              <a:t>(d)</a:t>
            </a:r>
            <a:r>
              <a:rPr kumimoji="0" lang="zh-CN" altLang="en-GB" sz="1800">
                <a:latin typeface="Helvetica" pitchFamily="34" charset="0"/>
                <a:ea typeface="宋体" pitchFamily="2" charset="-122"/>
              </a:rPr>
              <a:t>中， </a:t>
            </a:r>
            <a:r>
              <a:rPr kumimoji="0" lang="en-GB" altLang="zh-CN" sz="1800">
                <a:latin typeface="Helvetica" pitchFamily="34" charset="0"/>
                <a:ea typeface="宋体" pitchFamily="2" charset="-122"/>
              </a:rPr>
              <a:t>T3&lt;</a:t>
            </a:r>
            <a:r>
              <a:rPr kumimoji="0" lang="zh-CN" altLang="en-US" sz="1800">
                <a:latin typeface="Helvetica" pitchFamily="34" charset="0"/>
                <a:ea typeface="宋体" pitchFamily="2" charset="-122"/>
              </a:rPr>
              <a:t>对象提交版本的写时间戳，因此事务</a:t>
            </a:r>
            <a:r>
              <a:rPr kumimoji="0" lang="en-US" altLang="zh-CN" sz="1800">
                <a:latin typeface="Helvetica" pitchFamily="34" charset="0"/>
                <a:ea typeface="宋体" pitchFamily="2" charset="-122"/>
              </a:rPr>
              <a:t>T3</a:t>
            </a:r>
            <a:r>
              <a:rPr kumimoji="0" lang="zh-CN" altLang="en-US" sz="1800">
                <a:latin typeface="Helvetica" pitchFamily="34" charset="0"/>
                <a:ea typeface="宋体" pitchFamily="2" charset="-122"/>
              </a:rPr>
              <a:t>被放弃</a:t>
            </a:r>
            <a:endParaRPr kumimoji="0" lang="en-GB" altLang="zh-CN" sz="1800">
              <a:latin typeface="Helvetic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2783"/>
                                        </p:tgtEl>
                                        <p:attrNameLst>
                                          <p:attrName>style.visibility</p:attrName>
                                        </p:attrNameLst>
                                      </p:cBhvr>
                                      <p:to>
                                        <p:strVal val="visible"/>
                                      </p:to>
                                    </p:set>
                                    <p:anim calcmode="lin" valueType="num">
                                      <p:cBhvr additive="base">
                                        <p:cTn id="7" dur="500" fill="hold"/>
                                        <p:tgtEl>
                                          <p:spTgt spid="452783"/>
                                        </p:tgtEl>
                                        <p:attrNameLst>
                                          <p:attrName>ppt_x</p:attrName>
                                        </p:attrNameLst>
                                      </p:cBhvr>
                                      <p:tavLst>
                                        <p:tav tm="0">
                                          <p:val>
                                            <p:strVal val="1+#ppt_w/2"/>
                                          </p:val>
                                        </p:tav>
                                        <p:tav tm="100000">
                                          <p:val>
                                            <p:strVal val="#ppt_x"/>
                                          </p:val>
                                        </p:tav>
                                      </p:tavLst>
                                    </p:anim>
                                    <p:anim calcmode="lin" valueType="num">
                                      <p:cBhvr additive="base">
                                        <p:cTn id="8" dur="500" fill="hold"/>
                                        <p:tgtEl>
                                          <p:spTgt spid="4527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783"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时间戳排序的读规则</a:t>
            </a:r>
            <a:endParaRPr lang="en-GB" altLang="zh-CN">
              <a:ea typeface="宋体" pitchFamily="2" charset="-122"/>
            </a:endParaRPr>
          </a:p>
        </p:txBody>
      </p:sp>
      <p:sp>
        <p:nvSpPr>
          <p:cNvPr id="71683" name="Rectangle 3"/>
          <p:cNvSpPr>
            <a:spLocks noChangeArrowheads="1"/>
          </p:cNvSpPr>
          <p:nvPr/>
        </p:nvSpPr>
        <p:spPr bwMode="auto">
          <a:xfrm>
            <a:off x="571500" y="2800350"/>
            <a:ext cx="238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1684" name="Rectangle 4"/>
          <p:cNvSpPr>
            <a:spLocks noChangeArrowheads="1"/>
          </p:cNvSpPr>
          <p:nvPr/>
        </p:nvSpPr>
        <p:spPr bwMode="auto">
          <a:xfrm>
            <a:off x="274161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1685" name="Rectangle 5"/>
          <p:cNvSpPr>
            <a:spLocks noChangeArrowheads="1"/>
          </p:cNvSpPr>
          <p:nvPr/>
        </p:nvSpPr>
        <p:spPr bwMode="auto">
          <a:xfrm>
            <a:off x="5626100" y="2800350"/>
            <a:ext cx="2540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1686" name="Rectangle 6"/>
          <p:cNvSpPr>
            <a:spLocks noChangeArrowheads="1"/>
          </p:cNvSpPr>
          <p:nvPr/>
        </p:nvSpPr>
        <p:spPr bwMode="auto">
          <a:xfrm>
            <a:off x="676116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1687" name="Rectangle 7"/>
          <p:cNvSpPr>
            <a:spLocks noChangeArrowheads="1"/>
          </p:cNvSpPr>
          <p:nvPr/>
        </p:nvSpPr>
        <p:spPr bwMode="auto">
          <a:xfrm>
            <a:off x="7920038"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1688" name="Rectangle 8"/>
          <p:cNvSpPr>
            <a:spLocks noChangeArrowheads="1"/>
          </p:cNvSpPr>
          <p:nvPr/>
        </p:nvSpPr>
        <p:spPr bwMode="auto">
          <a:xfrm>
            <a:off x="27416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1689" name="Rectangle 9"/>
          <p:cNvSpPr>
            <a:spLocks noChangeArrowheads="1"/>
          </p:cNvSpPr>
          <p:nvPr/>
        </p:nvSpPr>
        <p:spPr bwMode="auto">
          <a:xfrm>
            <a:off x="44688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1690" name="Rectangle 10"/>
          <p:cNvSpPr>
            <a:spLocks noChangeArrowheads="1"/>
          </p:cNvSpPr>
          <p:nvPr/>
        </p:nvSpPr>
        <p:spPr bwMode="auto">
          <a:xfrm>
            <a:off x="5626100" y="491966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1691" name="Rectangle 11"/>
          <p:cNvSpPr>
            <a:spLocks noChangeArrowheads="1"/>
          </p:cNvSpPr>
          <p:nvPr/>
        </p:nvSpPr>
        <p:spPr bwMode="auto">
          <a:xfrm>
            <a:off x="676116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1692" name="Rectangle 12"/>
          <p:cNvSpPr>
            <a:spLocks noChangeArrowheads="1"/>
          </p:cNvSpPr>
          <p:nvPr/>
        </p:nvSpPr>
        <p:spPr bwMode="auto">
          <a:xfrm>
            <a:off x="7920038"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1693" name="Rectangle 13"/>
          <p:cNvSpPr>
            <a:spLocks noGrp="1" noChangeArrowheads="1"/>
          </p:cNvSpPr>
          <p:nvPr>
            <p:ph type="body" idx="1"/>
          </p:nvPr>
        </p:nvSpPr>
        <p:spPr>
          <a:xfrm>
            <a:off x="495300" y="1241425"/>
            <a:ext cx="8859838" cy="1674813"/>
          </a:xfrm>
        </p:spPr>
        <p:txBody>
          <a:bodyPr/>
          <a:lstStyle/>
          <a:p>
            <a:pPr algn="just">
              <a:buFont typeface="Wingdings" pitchFamily="2" charset="2"/>
              <a:buChar char=""/>
            </a:pPr>
            <a:r>
              <a:rPr lang="zh-CN" altLang="en-US">
                <a:ea typeface="宋体" pitchFamily="2" charset="-122"/>
              </a:rPr>
              <a:t>应用规则</a:t>
            </a:r>
            <a:r>
              <a:rPr lang="en-US" altLang="zh-CN">
                <a:ea typeface="宋体" pitchFamily="2" charset="-122"/>
              </a:rPr>
              <a:t>3</a:t>
            </a:r>
            <a:r>
              <a:rPr lang="zh-CN" altLang="en-US">
                <a:ea typeface="宋体" pitchFamily="2" charset="-122"/>
              </a:rPr>
              <a:t>，我们可以得到下面的规则，用于决定事务</a:t>
            </a:r>
            <a:r>
              <a:rPr lang="en-US" altLang="zh-CN">
                <a:ea typeface="宋体" pitchFamily="2" charset="-122"/>
              </a:rPr>
              <a:t>Tc</a:t>
            </a:r>
            <a:r>
              <a:rPr lang="zh-CN" altLang="en-US">
                <a:ea typeface="宋体" pitchFamily="2" charset="-122"/>
              </a:rPr>
              <a:t>对对象</a:t>
            </a:r>
            <a:r>
              <a:rPr lang="en-US" altLang="zh-CN">
                <a:ea typeface="宋体" pitchFamily="2" charset="-122"/>
              </a:rPr>
              <a:t>D</a:t>
            </a:r>
            <a:r>
              <a:rPr lang="zh-CN" altLang="en-US">
                <a:ea typeface="宋体" pitchFamily="2" charset="-122"/>
              </a:rPr>
              <a:t>执行读操作，或者是</a:t>
            </a:r>
            <a:r>
              <a:rPr lang="zh-CN" altLang="en-GB">
                <a:ea typeface="宋体" pitchFamily="2" charset="-122"/>
              </a:rPr>
              <a:t>马上接受，或者等待，或者拒绝</a:t>
            </a:r>
            <a:endParaRPr lang="en-GB" altLang="zh-CN">
              <a:ea typeface="宋体" pitchFamily="2" charset="-122"/>
            </a:endParaRPr>
          </a:p>
        </p:txBody>
      </p:sp>
      <p:sp>
        <p:nvSpPr>
          <p:cNvPr id="71694" name="Rectangle 14"/>
          <p:cNvSpPr>
            <a:spLocks noChangeArrowheads="1"/>
          </p:cNvSpPr>
          <p:nvPr/>
        </p:nvSpPr>
        <p:spPr bwMode="auto">
          <a:xfrm>
            <a:off x="693738" y="2755900"/>
            <a:ext cx="881697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606425">
              <a:spcBef>
                <a:spcPct val="20000"/>
              </a:spcBef>
              <a:buClr>
                <a:schemeClr val="tx1"/>
              </a:buClr>
              <a:buFont typeface="Wingdings" pitchFamily="2" charset="2"/>
              <a:buChar char=""/>
              <a:defRPr kumimoji="1" sz="2800">
                <a:solidFill>
                  <a:schemeClr val="tx1"/>
                </a:solidFill>
                <a:latin typeface="Arial" charset="0"/>
              </a:defRPr>
            </a:lvl1pPr>
            <a:lvl2pPr marL="742950" indent="-285750" defTabSz="606425">
              <a:spcBef>
                <a:spcPct val="20000"/>
              </a:spcBef>
              <a:buClr>
                <a:schemeClr val="tx1"/>
              </a:buClr>
              <a:buChar char="–"/>
              <a:defRPr kumimoji="1" sz="2000">
                <a:solidFill>
                  <a:schemeClr val="tx1"/>
                </a:solidFill>
                <a:latin typeface="Arial" charset="0"/>
              </a:defRPr>
            </a:lvl2pPr>
            <a:lvl3pPr marL="1143000" indent="-228600" defTabSz="606425">
              <a:spcBef>
                <a:spcPct val="20000"/>
              </a:spcBef>
              <a:buClr>
                <a:schemeClr val="tx1"/>
              </a:buClr>
              <a:buFont typeface="Wingdings" pitchFamily="2" charset="2"/>
              <a:buChar char="w"/>
              <a:defRPr kumimoji="1">
                <a:solidFill>
                  <a:schemeClr val="tx1"/>
                </a:solidFill>
                <a:latin typeface="Arial" charset="0"/>
              </a:defRPr>
            </a:lvl3pPr>
            <a:lvl4pPr marL="1600200" indent="-228600" defTabSz="606425">
              <a:spcBef>
                <a:spcPct val="20000"/>
              </a:spcBef>
              <a:buClr>
                <a:schemeClr val="tx1"/>
              </a:buClr>
              <a:buChar char="•"/>
              <a:defRPr kumimoji="1">
                <a:solidFill>
                  <a:schemeClr val="tx1"/>
                </a:solidFill>
                <a:latin typeface="Arial" charset="0"/>
              </a:defRPr>
            </a:lvl4pPr>
            <a:lvl5pPr marL="2057400" indent="-228600" defTabSz="606425">
              <a:spcBef>
                <a:spcPct val="20000"/>
              </a:spcBef>
              <a:buClr>
                <a:schemeClr val="tx1"/>
              </a:buClr>
              <a:buChar char="–"/>
              <a:defRPr kumimoji="1">
                <a:solidFill>
                  <a:schemeClr val="tx1"/>
                </a:solidFill>
                <a:latin typeface="Arial" charset="0"/>
              </a:defRPr>
            </a:lvl5pPr>
            <a:lvl6pPr marL="2514600" indent="-228600" defTabSz="606425"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defTabSz="606425"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defTabSz="606425"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defTabSz="606425"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en-US" altLang="zh-CN" sz="2400">
                <a:latin typeface="Times" pitchFamily="18" charset="0"/>
                <a:ea typeface="宋体" pitchFamily="2" charset="-122"/>
              </a:rPr>
              <a:t>if (</a:t>
            </a:r>
            <a:r>
              <a:rPr lang="zh-CN" altLang="en-US" sz="2400">
                <a:latin typeface="Times" pitchFamily="18" charset="0"/>
                <a:ea typeface="宋体" pitchFamily="2" charset="-122"/>
              </a:rPr>
              <a:t>事务</a:t>
            </a:r>
            <a:r>
              <a:rPr lang="en-US" altLang="zh-CN" sz="2400">
                <a:latin typeface="Times" pitchFamily="18" charset="0"/>
                <a:ea typeface="宋体" pitchFamily="2" charset="-122"/>
              </a:rPr>
              <a:t>Tc</a:t>
            </a:r>
            <a:r>
              <a:rPr lang="zh-CN" altLang="en-US" sz="2400">
                <a:latin typeface="Times" pitchFamily="18" charset="0"/>
                <a:ea typeface="宋体" pitchFamily="2" charset="-122"/>
              </a:rPr>
              <a:t>已经写了对象</a:t>
            </a:r>
            <a:r>
              <a:rPr lang="en-US" altLang="zh-CN" sz="2400">
                <a:latin typeface="Times" pitchFamily="18" charset="0"/>
                <a:ea typeface="宋体" pitchFamily="2" charset="-122"/>
              </a:rPr>
              <a:t>D</a:t>
            </a:r>
            <a:r>
              <a:rPr lang="zh-CN" altLang="en-US" sz="2400">
                <a:latin typeface="Times" pitchFamily="18" charset="0"/>
                <a:ea typeface="宋体" pitchFamily="2" charset="-122"/>
              </a:rPr>
              <a:t>的临时版本</a:t>
            </a:r>
            <a:r>
              <a:rPr lang="en-US" altLang="zh-CN" sz="2400">
                <a:latin typeface="Times" pitchFamily="18" charset="0"/>
                <a:ea typeface="宋体" pitchFamily="2" charset="-122"/>
              </a:rPr>
              <a:t>) {</a:t>
            </a:r>
            <a:r>
              <a:rPr lang="zh-CN" altLang="en-US" sz="2400">
                <a:latin typeface="Times" pitchFamily="18" charset="0"/>
                <a:ea typeface="宋体" pitchFamily="2" charset="-122"/>
              </a:rPr>
              <a:t>读这个临时版本</a:t>
            </a:r>
            <a:r>
              <a:rPr lang="en-US" altLang="zh-CN" sz="2400">
                <a:latin typeface="Times" pitchFamily="18" charset="0"/>
                <a:ea typeface="宋体" pitchFamily="2" charset="-122"/>
              </a:rPr>
              <a:t>}</a:t>
            </a:r>
          </a:p>
          <a:p>
            <a:pPr>
              <a:spcBef>
                <a:spcPct val="0"/>
              </a:spcBef>
              <a:buClrTx/>
              <a:buFontTx/>
              <a:buNone/>
            </a:pPr>
            <a:r>
              <a:rPr lang="en-US" altLang="zh-CN" sz="2400">
                <a:latin typeface="Times" pitchFamily="18" charset="0"/>
                <a:ea typeface="宋体" pitchFamily="2" charset="-122"/>
              </a:rPr>
              <a:t>else </a:t>
            </a:r>
            <a:r>
              <a:rPr lang="en-US" altLang="zh-CN" sz="2400">
                <a:ea typeface="宋体" pitchFamily="2" charset="-122"/>
              </a:rPr>
              <a:t>if  (T</a:t>
            </a:r>
            <a:r>
              <a:rPr lang="en-US" altLang="zh-CN" sz="2400" baseline="-25000">
                <a:ea typeface="宋体" pitchFamily="2" charset="-122"/>
              </a:rPr>
              <a:t>c</a:t>
            </a:r>
            <a:r>
              <a:rPr lang="en-US" altLang="zh-CN" sz="2400">
                <a:ea typeface="宋体" pitchFamily="2" charset="-122"/>
              </a:rPr>
              <a:t> &gt; D</a:t>
            </a:r>
            <a:r>
              <a:rPr lang="zh-CN" altLang="en-US" sz="2400">
                <a:ea typeface="宋体" pitchFamily="2" charset="-122"/>
              </a:rPr>
              <a:t>提交版本的写时间戳</a:t>
            </a:r>
            <a:r>
              <a:rPr lang="en-US" altLang="zh-CN" sz="2400">
                <a:ea typeface="宋体" pitchFamily="2" charset="-122"/>
              </a:rPr>
              <a:t>)</a:t>
            </a:r>
            <a:r>
              <a:rPr lang="zh-CN" altLang="en-US" sz="2400">
                <a:ea typeface="宋体" pitchFamily="2" charset="-122"/>
              </a:rPr>
              <a:t> </a:t>
            </a:r>
            <a:r>
              <a:rPr lang="en-US" altLang="zh-CN" sz="2400">
                <a:ea typeface="宋体" pitchFamily="2" charset="-122"/>
              </a:rPr>
              <a:t>{</a:t>
            </a:r>
          </a:p>
          <a:p>
            <a:pPr>
              <a:spcBef>
                <a:spcPct val="0"/>
              </a:spcBef>
              <a:buClrTx/>
              <a:buFontTx/>
              <a:buNone/>
            </a:pPr>
            <a:r>
              <a:rPr lang="en-US" altLang="zh-CN" sz="2400">
                <a:ea typeface="宋体" pitchFamily="2" charset="-122"/>
              </a:rPr>
              <a:t>	</a:t>
            </a:r>
            <a:r>
              <a:rPr lang="zh-CN" altLang="en-US" sz="2400">
                <a:ea typeface="宋体" pitchFamily="2" charset="-122"/>
              </a:rPr>
              <a:t>设 </a:t>
            </a:r>
            <a:r>
              <a:rPr lang="en-US" altLang="zh-CN" sz="2400">
                <a:ea typeface="宋体" pitchFamily="2" charset="-122"/>
              </a:rPr>
              <a:t>D</a:t>
            </a:r>
            <a:r>
              <a:rPr lang="en-US" altLang="zh-CN" sz="2400" baseline="-25000">
                <a:ea typeface="宋体" pitchFamily="2" charset="-122"/>
              </a:rPr>
              <a:t>selected</a:t>
            </a:r>
            <a:r>
              <a:rPr lang="en-US" altLang="zh-CN" sz="2400">
                <a:ea typeface="宋体" pitchFamily="2" charset="-122"/>
              </a:rPr>
              <a:t> </a:t>
            </a:r>
            <a:r>
              <a:rPr lang="zh-CN" altLang="en-US" sz="2400">
                <a:ea typeface="宋体" pitchFamily="2" charset="-122"/>
              </a:rPr>
              <a:t>是</a:t>
            </a:r>
            <a:r>
              <a:rPr lang="en-US" altLang="zh-CN" sz="2400">
                <a:ea typeface="宋体" pitchFamily="2" charset="-122"/>
              </a:rPr>
              <a:t>D</a:t>
            </a:r>
            <a:r>
              <a:rPr lang="zh-CN" altLang="en-US" sz="2400">
                <a:ea typeface="宋体" pitchFamily="2" charset="-122"/>
              </a:rPr>
              <a:t>的</a:t>
            </a:r>
            <a:r>
              <a:rPr lang="zh-CN" altLang="en-US" sz="2400">
                <a:latin typeface="Times" pitchFamily="18" charset="0"/>
                <a:ea typeface="宋体" pitchFamily="2" charset="-122"/>
              </a:rPr>
              <a:t>小于等于</a:t>
            </a:r>
            <a:r>
              <a:rPr lang="en-US" altLang="zh-CN" sz="2400">
                <a:latin typeface="Times" pitchFamily="18" charset="0"/>
                <a:ea typeface="宋体" pitchFamily="2" charset="-122"/>
              </a:rPr>
              <a:t> Tc</a:t>
            </a:r>
            <a:r>
              <a:rPr lang="zh-CN" altLang="en-US" sz="2400">
                <a:latin typeface="Times" pitchFamily="18" charset="0"/>
                <a:ea typeface="宋体" pitchFamily="2" charset="-122"/>
              </a:rPr>
              <a:t>的</a:t>
            </a:r>
            <a:r>
              <a:rPr lang="zh-CN" altLang="en-US" sz="2400">
                <a:ea typeface="宋体" pitchFamily="2" charset="-122"/>
              </a:rPr>
              <a:t>最大写时间戳的版本</a:t>
            </a:r>
            <a:r>
              <a:rPr lang="en-US" altLang="zh-CN" sz="2400">
                <a:ea typeface="宋体" pitchFamily="2" charset="-122"/>
              </a:rPr>
              <a:t>;</a:t>
            </a:r>
          </a:p>
          <a:p>
            <a:pPr>
              <a:spcBef>
                <a:spcPct val="0"/>
              </a:spcBef>
              <a:buClrTx/>
              <a:buFontTx/>
              <a:buNone/>
            </a:pPr>
            <a:r>
              <a:rPr lang="en-US" altLang="zh-CN" sz="2400">
                <a:ea typeface="宋体" pitchFamily="2" charset="-122"/>
              </a:rPr>
              <a:t>	if (D</a:t>
            </a:r>
            <a:r>
              <a:rPr lang="en-US" altLang="zh-CN" sz="2400" baseline="-25000">
                <a:ea typeface="宋体" pitchFamily="2" charset="-122"/>
              </a:rPr>
              <a:t>selected</a:t>
            </a:r>
            <a:r>
              <a:rPr lang="zh-CN" altLang="en-US" sz="2400">
                <a:ea typeface="宋体" pitchFamily="2" charset="-122"/>
              </a:rPr>
              <a:t>已提交</a:t>
            </a:r>
            <a:r>
              <a:rPr lang="en-US" altLang="zh-CN" sz="2400">
                <a:ea typeface="宋体" pitchFamily="2" charset="-122"/>
              </a:rPr>
              <a:t>)</a:t>
            </a:r>
            <a:endParaRPr lang="zh-CN" altLang="en-US" sz="2400">
              <a:ea typeface="宋体" pitchFamily="2" charset="-122"/>
            </a:endParaRPr>
          </a:p>
          <a:p>
            <a:pPr>
              <a:spcBef>
                <a:spcPct val="0"/>
              </a:spcBef>
              <a:buClrTx/>
              <a:buFontTx/>
              <a:buNone/>
            </a:pPr>
            <a:r>
              <a:rPr lang="zh-CN" altLang="en-US" sz="2400">
                <a:ea typeface="宋体" pitchFamily="2" charset="-122"/>
              </a:rPr>
              <a:t>		在</a:t>
            </a:r>
            <a:r>
              <a:rPr lang="en-US" altLang="zh-CN" sz="2400">
                <a:ea typeface="宋体" pitchFamily="2" charset="-122"/>
              </a:rPr>
              <a:t>D</a:t>
            </a:r>
            <a:r>
              <a:rPr lang="en-US" altLang="zh-CN" sz="2400" baseline="-25000">
                <a:ea typeface="宋体" pitchFamily="2" charset="-122"/>
              </a:rPr>
              <a:t>selected</a:t>
            </a:r>
            <a:r>
              <a:rPr lang="zh-CN" altLang="en-US" sz="2400">
                <a:ea typeface="宋体" pitchFamily="2" charset="-122"/>
              </a:rPr>
              <a:t>版本上完成读操作</a:t>
            </a:r>
            <a:r>
              <a:rPr lang="en-US" altLang="zh-CN" sz="2400">
                <a:ea typeface="宋体" pitchFamily="2" charset="-122"/>
              </a:rPr>
              <a:t>;</a:t>
            </a:r>
          </a:p>
          <a:p>
            <a:pPr>
              <a:spcBef>
                <a:spcPct val="0"/>
              </a:spcBef>
              <a:buClrTx/>
              <a:buFontTx/>
              <a:buNone/>
            </a:pPr>
            <a:r>
              <a:rPr lang="en-US" altLang="zh-CN" sz="2400">
                <a:ea typeface="宋体" pitchFamily="2" charset="-122"/>
              </a:rPr>
              <a:t>	else</a:t>
            </a:r>
          </a:p>
          <a:p>
            <a:pPr>
              <a:spcBef>
                <a:spcPct val="0"/>
              </a:spcBef>
              <a:buClrTx/>
              <a:buFontTx/>
              <a:buNone/>
            </a:pPr>
            <a:r>
              <a:rPr lang="en-US" altLang="zh-CN" sz="2400">
                <a:ea typeface="宋体" pitchFamily="2" charset="-122"/>
              </a:rPr>
              <a:t>		</a:t>
            </a:r>
            <a:r>
              <a:rPr lang="zh-CN" altLang="en-US" sz="2400">
                <a:ea typeface="宋体" pitchFamily="2" charset="-122"/>
              </a:rPr>
              <a:t>等待直到形成</a:t>
            </a:r>
            <a:r>
              <a:rPr lang="en-US" altLang="zh-CN" sz="2400">
                <a:ea typeface="宋体" pitchFamily="2" charset="-122"/>
              </a:rPr>
              <a:t>D</a:t>
            </a:r>
            <a:r>
              <a:rPr lang="en-US" altLang="zh-CN" sz="2400" baseline="-25000">
                <a:ea typeface="宋体" pitchFamily="2" charset="-122"/>
              </a:rPr>
              <a:t>selected</a:t>
            </a:r>
            <a:r>
              <a:rPr lang="zh-CN" altLang="en-US" sz="2400">
                <a:ea typeface="宋体" pitchFamily="2" charset="-122"/>
              </a:rPr>
              <a:t>版本的事务提交或放弃</a:t>
            </a:r>
            <a:r>
              <a:rPr lang="en-US" altLang="zh-CN" sz="2400">
                <a:ea typeface="宋体" pitchFamily="2" charset="-122"/>
              </a:rPr>
              <a:t>;</a:t>
            </a:r>
          </a:p>
          <a:p>
            <a:pPr>
              <a:spcBef>
                <a:spcPct val="0"/>
              </a:spcBef>
              <a:buClrTx/>
              <a:buFontTx/>
              <a:buNone/>
            </a:pPr>
            <a:r>
              <a:rPr lang="en-US" altLang="zh-CN" sz="2400">
                <a:ea typeface="宋体" pitchFamily="2" charset="-122"/>
              </a:rPr>
              <a:t>      } else </a:t>
            </a:r>
            <a:r>
              <a:rPr lang="en-US" altLang="zh-CN" sz="2400">
                <a:latin typeface="Times" pitchFamily="18" charset="0"/>
                <a:ea typeface="宋体" pitchFamily="2" charset="-122"/>
              </a:rPr>
              <a:t> /*</a:t>
            </a:r>
            <a:r>
              <a:rPr lang="zh-CN" altLang="en-US" sz="2400">
                <a:latin typeface="Times" pitchFamily="18" charset="0"/>
                <a:ea typeface="宋体" pitchFamily="2" charset="-122"/>
              </a:rPr>
              <a:t>这个读操作到达太晚*</a:t>
            </a:r>
            <a:r>
              <a:rPr lang="en-US" altLang="zh-CN" sz="2400">
                <a:latin typeface="Times" pitchFamily="18" charset="0"/>
                <a:ea typeface="宋体" pitchFamily="2" charset="-122"/>
              </a:rPr>
              <a:t>/</a:t>
            </a:r>
            <a:endParaRPr lang="en-US" altLang="zh-CN" sz="2400">
              <a:ea typeface="宋体" pitchFamily="2" charset="-122"/>
            </a:endParaRPr>
          </a:p>
          <a:p>
            <a:pPr>
              <a:spcBef>
                <a:spcPct val="0"/>
              </a:spcBef>
              <a:buClrTx/>
              <a:buFontTx/>
              <a:buNone/>
            </a:pPr>
            <a:r>
              <a:rPr lang="en-US" altLang="zh-CN" sz="2400">
                <a:ea typeface="宋体" pitchFamily="2" charset="-122"/>
              </a:rPr>
              <a:t>	</a:t>
            </a:r>
            <a:r>
              <a:rPr lang="zh-CN" altLang="en-US" sz="2400">
                <a:ea typeface="宋体" pitchFamily="2" charset="-122"/>
              </a:rPr>
              <a:t>放弃事务</a:t>
            </a:r>
            <a:r>
              <a:rPr lang="en-US" altLang="zh-CN" sz="2400">
                <a:ea typeface="宋体" pitchFamily="2" charset="-122"/>
              </a:rPr>
              <a:t>T</a:t>
            </a:r>
            <a:r>
              <a:rPr lang="en-US" altLang="zh-CN" sz="2400" baseline="-25000">
                <a:ea typeface="宋体" pitchFamily="2" charset="-122"/>
              </a:rPr>
              <a:t>c</a:t>
            </a:r>
            <a:r>
              <a:rPr lang="en-US" altLang="zh-CN" sz="2400">
                <a:ea typeface="宋体" pitchFamily="2" charset="-122"/>
              </a:rPr>
              <a:t>;</a:t>
            </a:r>
          </a:p>
          <a:p>
            <a:pPr>
              <a:spcBef>
                <a:spcPct val="0"/>
              </a:spcBef>
              <a:buClrTx/>
              <a:buFontTx/>
              <a:buNone/>
            </a:pPr>
            <a:endParaRPr lang="en-GB" altLang="zh-CN" sz="2400">
              <a:latin typeface="Times" pitchFamily="18" charset="0"/>
              <a:ea typeface="宋体"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2706" name="Group 2"/>
          <p:cNvGrpSpPr>
            <a:grpSpLocks/>
          </p:cNvGrpSpPr>
          <p:nvPr/>
        </p:nvGrpSpPr>
        <p:grpSpPr bwMode="auto">
          <a:xfrm>
            <a:off x="571500" y="1189038"/>
            <a:ext cx="8797925" cy="4516437"/>
            <a:chOff x="360" y="749"/>
            <a:chExt cx="5542" cy="2845"/>
          </a:xfrm>
        </p:grpSpPr>
        <p:sp>
          <p:nvSpPr>
            <p:cNvPr id="72721" name="Rectangle 3"/>
            <p:cNvSpPr>
              <a:spLocks noChangeArrowheads="1"/>
            </p:cNvSpPr>
            <p:nvPr/>
          </p:nvSpPr>
          <p:spPr bwMode="auto">
            <a:xfrm>
              <a:off x="2521" y="749"/>
              <a:ext cx="8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a:t>
              </a:r>
              <a:r>
                <a:rPr kumimoji="0" lang="en-GB" altLang="zh-CN" sz="1800">
                  <a:latin typeface="Times" pitchFamily="18" charset="0"/>
                  <a:ea typeface="宋体" pitchFamily="2" charset="-122"/>
                </a:rPr>
                <a:t>b) T</a:t>
              </a:r>
              <a:r>
                <a:rPr kumimoji="0" lang="en-GB" altLang="zh-CN" sz="1800" baseline="-25000">
                  <a:latin typeface="Times" pitchFamily="18" charset="0"/>
                  <a:ea typeface="宋体" pitchFamily="2" charset="-122"/>
                </a:rPr>
                <a:t>3</a:t>
              </a:r>
              <a:r>
                <a:rPr kumimoji="0" lang="zh-CN" altLang="en-GB" sz="1800">
                  <a:latin typeface="Times" pitchFamily="18" charset="0"/>
                  <a:ea typeface="宋体" pitchFamily="2" charset="-122"/>
                </a:rPr>
                <a:t>读操作</a:t>
              </a:r>
            </a:p>
            <a:p>
              <a:pPr>
                <a:spcBef>
                  <a:spcPct val="0"/>
                </a:spcBef>
                <a:buClrTx/>
                <a:buFontTx/>
                <a:buNone/>
              </a:pPr>
              <a:endParaRPr kumimoji="0" lang="zh-CN" altLang="zh-CN" sz="1800">
                <a:latin typeface="Times" pitchFamily="18" charset="0"/>
                <a:ea typeface="宋体" pitchFamily="2" charset="-122"/>
              </a:endParaRPr>
            </a:p>
          </p:txBody>
        </p:sp>
        <p:sp>
          <p:nvSpPr>
            <p:cNvPr id="72722" name="Rectangle 4"/>
            <p:cNvSpPr>
              <a:spLocks noChangeArrowheads="1"/>
            </p:cNvSpPr>
            <p:nvPr/>
          </p:nvSpPr>
          <p:spPr bwMode="auto">
            <a:xfrm>
              <a:off x="2009" y="1883"/>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72723" name="Rectangle 5"/>
            <p:cNvSpPr>
              <a:spLocks noChangeArrowheads="1"/>
            </p:cNvSpPr>
            <p:nvPr/>
          </p:nvSpPr>
          <p:spPr bwMode="auto">
            <a:xfrm>
              <a:off x="1057" y="1249"/>
              <a:ext cx="7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读操作执行</a:t>
              </a:r>
            </a:p>
          </p:txBody>
        </p:sp>
        <p:sp>
          <p:nvSpPr>
            <p:cNvPr id="72724" name="Rectangle 6"/>
            <p:cNvSpPr>
              <a:spLocks noChangeArrowheads="1"/>
            </p:cNvSpPr>
            <p:nvPr/>
          </p:nvSpPr>
          <p:spPr bwMode="auto">
            <a:xfrm>
              <a:off x="457" y="1798"/>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ea typeface="宋体" pitchFamily="2" charset="-122"/>
                </a:rPr>
                <a:t>被选中</a:t>
              </a:r>
              <a:endParaRPr kumimoji="0" lang="zh-CN" altLang="en-GB" sz="2400">
                <a:latin typeface="Times" pitchFamily="18" charset="0"/>
                <a:ea typeface="宋体" pitchFamily="2" charset="-122"/>
              </a:endParaRPr>
            </a:p>
          </p:txBody>
        </p:sp>
        <p:sp>
          <p:nvSpPr>
            <p:cNvPr id="72725" name="Line 7"/>
            <p:cNvSpPr>
              <a:spLocks noChangeShapeType="1"/>
            </p:cNvSpPr>
            <p:nvPr/>
          </p:nvSpPr>
          <p:spPr bwMode="auto">
            <a:xfrm flipV="1">
              <a:off x="564" y="1618"/>
              <a:ext cx="1" cy="164"/>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6" name="Line 8"/>
            <p:cNvSpPr>
              <a:spLocks noChangeShapeType="1"/>
            </p:cNvSpPr>
            <p:nvPr/>
          </p:nvSpPr>
          <p:spPr bwMode="auto">
            <a:xfrm flipV="1">
              <a:off x="564" y="1361"/>
              <a:ext cx="1" cy="164"/>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7" name="Freeform 9"/>
            <p:cNvSpPr>
              <a:spLocks/>
            </p:cNvSpPr>
            <p:nvPr/>
          </p:nvSpPr>
          <p:spPr bwMode="auto">
            <a:xfrm>
              <a:off x="1764" y="1944"/>
              <a:ext cx="120" cy="73"/>
            </a:xfrm>
            <a:custGeom>
              <a:avLst/>
              <a:gdLst>
                <a:gd name="T0" fmla="*/ 0 w 120"/>
                <a:gd name="T1" fmla="*/ 42 h 69"/>
                <a:gd name="T2" fmla="*/ 0 w 120"/>
                <a:gd name="T3" fmla="*/ 0 h 69"/>
                <a:gd name="T4" fmla="*/ 120 w 120"/>
                <a:gd name="T5" fmla="*/ 42 h 69"/>
                <a:gd name="T6" fmla="*/ 0 w 120"/>
                <a:gd name="T7" fmla="*/ 86 h 69"/>
                <a:gd name="T8" fmla="*/ 0 w 120"/>
                <a:gd name="T9" fmla="*/ 42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 h="69">
                  <a:moveTo>
                    <a:pt x="0" y="34"/>
                  </a:moveTo>
                  <a:lnTo>
                    <a:pt x="0" y="0"/>
                  </a:lnTo>
                  <a:lnTo>
                    <a:pt x="120" y="34"/>
                  </a:lnTo>
                  <a:lnTo>
                    <a:pt x="0" y="69"/>
                  </a:lnTo>
                  <a:lnTo>
                    <a:pt x="0" y="34"/>
                  </a:lnTo>
                  <a:close/>
                </a:path>
              </a:pathLst>
            </a:custGeom>
            <a:solidFill>
              <a:srgbClr val="000000"/>
            </a:solidFill>
            <a:ln w="39688">
              <a:solidFill>
                <a:srgbClr val="000000"/>
              </a:solidFill>
              <a:prstDash val="solid"/>
              <a:round/>
              <a:headEnd/>
              <a:tailEnd/>
            </a:ln>
          </p:spPr>
          <p:txBody>
            <a:bodyPr/>
            <a:lstStyle/>
            <a:p>
              <a:endParaRPr lang="en-US"/>
            </a:p>
          </p:txBody>
        </p:sp>
        <p:sp>
          <p:nvSpPr>
            <p:cNvPr id="72728" name="Line 10"/>
            <p:cNvSpPr>
              <a:spLocks noChangeShapeType="1"/>
            </p:cNvSpPr>
            <p:nvPr/>
          </p:nvSpPr>
          <p:spPr bwMode="auto">
            <a:xfrm>
              <a:off x="461" y="1978"/>
              <a:ext cx="1303"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9" name="Rectangle 11"/>
            <p:cNvSpPr>
              <a:spLocks noChangeArrowheads="1"/>
            </p:cNvSpPr>
            <p:nvPr/>
          </p:nvSpPr>
          <p:spPr bwMode="auto">
            <a:xfrm>
              <a:off x="478" y="1172"/>
              <a:ext cx="326" cy="47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30" name="Rectangle 12"/>
            <p:cNvSpPr>
              <a:spLocks noChangeArrowheads="1"/>
            </p:cNvSpPr>
            <p:nvPr/>
          </p:nvSpPr>
          <p:spPr bwMode="auto">
            <a:xfrm>
              <a:off x="478" y="1172"/>
              <a:ext cx="343" cy="492"/>
            </a:xfrm>
            <a:prstGeom prst="rect">
              <a:avLst/>
            </a:prstGeom>
            <a:noFill/>
            <a:ln w="396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31" name="Rectangle 13"/>
            <p:cNvSpPr>
              <a:spLocks noChangeArrowheads="1"/>
            </p:cNvSpPr>
            <p:nvPr/>
          </p:nvSpPr>
          <p:spPr bwMode="auto">
            <a:xfrm>
              <a:off x="495" y="1189"/>
              <a:ext cx="292" cy="43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32" name="Rectangle 14"/>
            <p:cNvSpPr>
              <a:spLocks noChangeArrowheads="1"/>
            </p:cNvSpPr>
            <p:nvPr/>
          </p:nvSpPr>
          <p:spPr bwMode="auto">
            <a:xfrm>
              <a:off x="495" y="1189"/>
              <a:ext cx="309" cy="456"/>
            </a:xfrm>
            <a:prstGeom prst="rect">
              <a:avLst/>
            </a:prstGeom>
            <a:noFill/>
            <a:ln w="3968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33" name="Rectangle 15"/>
            <p:cNvSpPr>
              <a:spLocks noChangeArrowheads="1"/>
            </p:cNvSpPr>
            <p:nvPr/>
          </p:nvSpPr>
          <p:spPr bwMode="auto">
            <a:xfrm>
              <a:off x="580" y="1335"/>
              <a:ext cx="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2734" name="Rectangle 16"/>
            <p:cNvSpPr>
              <a:spLocks noChangeArrowheads="1"/>
            </p:cNvSpPr>
            <p:nvPr/>
          </p:nvSpPr>
          <p:spPr bwMode="auto">
            <a:xfrm>
              <a:off x="663" y="1398"/>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72735" name="Freeform 17"/>
            <p:cNvSpPr>
              <a:spLocks/>
            </p:cNvSpPr>
            <p:nvPr/>
          </p:nvSpPr>
          <p:spPr bwMode="auto">
            <a:xfrm>
              <a:off x="4261" y="1892"/>
              <a:ext cx="94" cy="66"/>
            </a:xfrm>
            <a:custGeom>
              <a:avLst/>
              <a:gdLst>
                <a:gd name="T0" fmla="*/ 0 w 94"/>
                <a:gd name="T1" fmla="*/ 39 h 62"/>
                <a:gd name="T2" fmla="*/ 0 w 94"/>
                <a:gd name="T3" fmla="*/ 0 h 62"/>
                <a:gd name="T4" fmla="*/ 94 w 94"/>
                <a:gd name="T5" fmla="*/ 39 h 62"/>
                <a:gd name="T6" fmla="*/ 0 w 94"/>
                <a:gd name="T7" fmla="*/ 80 h 62"/>
                <a:gd name="T8" fmla="*/ 0 w 94"/>
                <a:gd name="T9" fmla="*/ 39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62">
                  <a:moveTo>
                    <a:pt x="0" y="31"/>
                  </a:moveTo>
                  <a:lnTo>
                    <a:pt x="0" y="0"/>
                  </a:lnTo>
                  <a:lnTo>
                    <a:pt x="94" y="31"/>
                  </a:lnTo>
                  <a:lnTo>
                    <a:pt x="0" y="62"/>
                  </a:lnTo>
                  <a:lnTo>
                    <a:pt x="0" y="31"/>
                  </a:lnTo>
                  <a:close/>
                </a:path>
              </a:pathLst>
            </a:custGeom>
            <a:solidFill>
              <a:srgbClr val="000000"/>
            </a:solidFill>
            <a:ln w="36513">
              <a:solidFill>
                <a:srgbClr val="000000"/>
              </a:solidFill>
              <a:prstDash val="solid"/>
              <a:round/>
              <a:headEnd/>
              <a:tailEnd/>
            </a:ln>
          </p:spPr>
          <p:txBody>
            <a:bodyPr/>
            <a:lstStyle/>
            <a:p>
              <a:endParaRPr lang="en-US"/>
            </a:p>
          </p:txBody>
        </p:sp>
        <p:sp>
          <p:nvSpPr>
            <p:cNvPr id="72736" name="Line 18"/>
            <p:cNvSpPr>
              <a:spLocks noChangeShapeType="1"/>
            </p:cNvSpPr>
            <p:nvPr/>
          </p:nvSpPr>
          <p:spPr bwMode="auto">
            <a:xfrm>
              <a:off x="2665" y="1923"/>
              <a:ext cx="1580"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37" name="Rectangle 19"/>
            <p:cNvSpPr>
              <a:spLocks noChangeArrowheads="1"/>
            </p:cNvSpPr>
            <p:nvPr/>
          </p:nvSpPr>
          <p:spPr bwMode="auto">
            <a:xfrm>
              <a:off x="4480" y="1837"/>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72738" name="Rectangle 20"/>
            <p:cNvSpPr>
              <a:spLocks noChangeArrowheads="1"/>
            </p:cNvSpPr>
            <p:nvPr/>
          </p:nvSpPr>
          <p:spPr bwMode="auto">
            <a:xfrm>
              <a:off x="3667" y="1242"/>
              <a:ext cx="6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读操作执行</a:t>
              </a:r>
              <a:endParaRPr kumimoji="0" lang="zh-CN" altLang="en-GB" sz="2400">
                <a:latin typeface="Times" pitchFamily="18" charset="0"/>
                <a:ea typeface="宋体" pitchFamily="2" charset="-122"/>
              </a:endParaRPr>
            </a:p>
          </p:txBody>
        </p:sp>
        <p:sp>
          <p:nvSpPr>
            <p:cNvPr id="72739" name="Rectangle 21"/>
            <p:cNvSpPr>
              <a:spLocks noChangeArrowheads="1"/>
            </p:cNvSpPr>
            <p:nvPr/>
          </p:nvSpPr>
          <p:spPr bwMode="auto">
            <a:xfrm>
              <a:off x="2697" y="1759"/>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被选中</a:t>
              </a:r>
              <a:endParaRPr kumimoji="0" lang="zh-CN" altLang="en-GB" sz="2400">
                <a:latin typeface="Times" pitchFamily="18" charset="0"/>
                <a:ea typeface="宋体" pitchFamily="2" charset="-122"/>
              </a:endParaRPr>
            </a:p>
          </p:txBody>
        </p:sp>
        <p:sp>
          <p:nvSpPr>
            <p:cNvPr id="72740" name="Line 22"/>
            <p:cNvSpPr>
              <a:spLocks noChangeShapeType="1"/>
            </p:cNvSpPr>
            <p:nvPr/>
          </p:nvSpPr>
          <p:spPr bwMode="auto">
            <a:xfrm flipV="1">
              <a:off x="2806" y="1563"/>
              <a:ext cx="1" cy="15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41" name="Line 23"/>
            <p:cNvSpPr>
              <a:spLocks noChangeShapeType="1"/>
            </p:cNvSpPr>
            <p:nvPr/>
          </p:nvSpPr>
          <p:spPr bwMode="auto">
            <a:xfrm flipV="1">
              <a:off x="2806" y="1438"/>
              <a:ext cx="1" cy="15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42" name="Rectangle 24"/>
            <p:cNvSpPr>
              <a:spLocks noChangeArrowheads="1"/>
            </p:cNvSpPr>
            <p:nvPr/>
          </p:nvSpPr>
          <p:spPr bwMode="auto">
            <a:xfrm>
              <a:off x="2650" y="1172"/>
              <a:ext cx="312" cy="4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43" name="Rectangle 25"/>
            <p:cNvSpPr>
              <a:spLocks noChangeArrowheads="1"/>
            </p:cNvSpPr>
            <p:nvPr/>
          </p:nvSpPr>
          <p:spPr bwMode="auto">
            <a:xfrm>
              <a:off x="2650" y="1172"/>
              <a:ext cx="328" cy="449"/>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44" name="Rectangle 26"/>
            <p:cNvSpPr>
              <a:spLocks noChangeArrowheads="1"/>
            </p:cNvSpPr>
            <p:nvPr/>
          </p:nvSpPr>
          <p:spPr bwMode="auto">
            <a:xfrm>
              <a:off x="2665" y="1188"/>
              <a:ext cx="282" cy="39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45" name="Rectangle 27"/>
            <p:cNvSpPr>
              <a:spLocks noChangeArrowheads="1"/>
            </p:cNvSpPr>
            <p:nvPr/>
          </p:nvSpPr>
          <p:spPr bwMode="auto">
            <a:xfrm>
              <a:off x="2665" y="1188"/>
              <a:ext cx="297" cy="416"/>
            </a:xfrm>
            <a:prstGeom prst="rect">
              <a:avLst/>
            </a:prstGeom>
            <a:noFill/>
            <a:ln w="36513">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46" name="Rectangle 28"/>
            <p:cNvSpPr>
              <a:spLocks noChangeArrowheads="1"/>
            </p:cNvSpPr>
            <p:nvPr/>
          </p:nvSpPr>
          <p:spPr bwMode="auto">
            <a:xfrm>
              <a:off x="3103" y="1188"/>
              <a:ext cx="297" cy="4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47" name="Rectangle 29"/>
            <p:cNvSpPr>
              <a:spLocks noChangeArrowheads="1"/>
            </p:cNvSpPr>
            <p:nvPr/>
          </p:nvSpPr>
          <p:spPr bwMode="auto">
            <a:xfrm>
              <a:off x="3103" y="1188"/>
              <a:ext cx="313" cy="449"/>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48" name="Rectangle 30"/>
            <p:cNvSpPr>
              <a:spLocks noChangeArrowheads="1"/>
            </p:cNvSpPr>
            <p:nvPr/>
          </p:nvSpPr>
          <p:spPr bwMode="auto">
            <a:xfrm>
              <a:off x="3119" y="1203"/>
              <a:ext cx="266" cy="40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49" name="Rectangle 31"/>
            <p:cNvSpPr>
              <a:spLocks noChangeArrowheads="1"/>
            </p:cNvSpPr>
            <p:nvPr/>
          </p:nvSpPr>
          <p:spPr bwMode="auto">
            <a:xfrm>
              <a:off x="3119" y="1203"/>
              <a:ext cx="281" cy="416"/>
            </a:xfrm>
            <a:prstGeom prst="rect">
              <a:avLst/>
            </a:prstGeom>
            <a:noFill/>
            <a:ln w="36513">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50" name="Rectangle 32"/>
            <p:cNvSpPr>
              <a:spLocks noChangeArrowheads="1"/>
            </p:cNvSpPr>
            <p:nvPr/>
          </p:nvSpPr>
          <p:spPr bwMode="auto">
            <a:xfrm>
              <a:off x="2767" y="1336"/>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2751" name="Rectangle 33"/>
            <p:cNvSpPr>
              <a:spLocks noChangeArrowheads="1"/>
            </p:cNvSpPr>
            <p:nvPr/>
          </p:nvSpPr>
          <p:spPr bwMode="auto">
            <a:xfrm>
              <a:off x="2843" y="1394"/>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72752" name="Rectangle 34"/>
            <p:cNvSpPr>
              <a:spLocks noChangeArrowheads="1"/>
            </p:cNvSpPr>
            <p:nvPr/>
          </p:nvSpPr>
          <p:spPr bwMode="auto">
            <a:xfrm>
              <a:off x="3203" y="1336"/>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2753" name="Rectangle 35"/>
            <p:cNvSpPr>
              <a:spLocks noChangeArrowheads="1"/>
            </p:cNvSpPr>
            <p:nvPr/>
          </p:nvSpPr>
          <p:spPr bwMode="auto">
            <a:xfrm>
              <a:off x="3279" y="1394"/>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ea typeface="宋体" pitchFamily="2" charset="-122"/>
                </a:rPr>
                <a:t>4</a:t>
              </a:r>
              <a:endParaRPr kumimoji="0" lang="zh-CN" altLang="en-GB" sz="2400">
                <a:latin typeface="Times" pitchFamily="18" charset="0"/>
                <a:ea typeface="宋体" pitchFamily="2" charset="-122"/>
              </a:endParaRPr>
            </a:p>
          </p:txBody>
        </p:sp>
        <p:sp>
          <p:nvSpPr>
            <p:cNvPr id="72754" name="Freeform 36"/>
            <p:cNvSpPr>
              <a:spLocks/>
            </p:cNvSpPr>
            <p:nvPr/>
          </p:nvSpPr>
          <p:spPr bwMode="auto">
            <a:xfrm>
              <a:off x="2003" y="3402"/>
              <a:ext cx="94" cy="50"/>
            </a:xfrm>
            <a:custGeom>
              <a:avLst/>
              <a:gdLst>
                <a:gd name="T0" fmla="*/ 0 w 94"/>
                <a:gd name="T1" fmla="*/ 20 h 47"/>
                <a:gd name="T2" fmla="*/ 0 w 94"/>
                <a:gd name="T3" fmla="*/ 0 h 47"/>
                <a:gd name="T4" fmla="*/ 94 w 94"/>
                <a:gd name="T5" fmla="*/ 20 h 47"/>
                <a:gd name="T6" fmla="*/ 0 w 94"/>
                <a:gd name="T7" fmla="*/ 60 h 47"/>
                <a:gd name="T8" fmla="*/ 0 w 94"/>
                <a:gd name="T9" fmla="*/ 2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47">
                  <a:moveTo>
                    <a:pt x="0" y="16"/>
                  </a:moveTo>
                  <a:lnTo>
                    <a:pt x="0" y="0"/>
                  </a:lnTo>
                  <a:lnTo>
                    <a:pt x="94" y="16"/>
                  </a:lnTo>
                  <a:lnTo>
                    <a:pt x="0" y="47"/>
                  </a:lnTo>
                  <a:lnTo>
                    <a:pt x="0" y="16"/>
                  </a:lnTo>
                  <a:close/>
                </a:path>
              </a:pathLst>
            </a:custGeom>
            <a:solidFill>
              <a:srgbClr val="000000"/>
            </a:solidFill>
            <a:ln w="36513">
              <a:solidFill>
                <a:srgbClr val="000000"/>
              </a:solidFill>
              <a:prstDash val="solid"/>
              <a:round/>
              <a:headEnd/>
              <a:tailEnd/>
            </a:ln>
          </p:spPr>
          <p:txBody>
            <a:bodyPr/>
            <a:lstStyle/>
            <a:p>
              <a:endParaRPr lang="en-US"/>
            </a:p>
          </p:txBody>
        </p:sp>
        <p:sp>
          <p:nvSpPr>
            <p:cNvPr id="72755" name="Line 37"/>
            <p:cNvSpPr>
              <a:spLocks noChangeShapeType="1"/>
            </p:cNvSpPr>
            <p:nvPr/>
          </p:nvSpPr>
          <p:spPr bwMode="auto">
            <a:xfrm>
              <a:off x="405" y="3418"/>
              <a:ext cx="1582"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56" name="Rectangle 38"/>
            <p:cNvSpPr>
              <a:spLocks noChangeArrowheads="1"/>
            </p:cNvSpPr>
            <p:nvPr/>
          </p:nvSpPr>
          <p:spPr bwMode="auto">
            <a:xfrm>
              <a:off x="2194" y="3347"/>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72757" name="Rectangle 39"/>
            <p:cNvSpPr>
              <a:spLocks noChangeArrowheads="1"/>
            </p:cNvSpPr>
            <p:nvPr/>
          </p:nvSpPr>
          <p:spPr bwMode="auto">
            <a:xfrm>
              <a:off x="1388" y="2736"/>
              <a:ext cx="6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读操作等待</a:t>
              </a:r>
              <a:endParaRPr kumimoji="0" lang="zh-CN" altLang="zh-CN" sz="2400">
                <a:latin typeface="Times" pitchFamily="18" charset="0"/>
                <a:ea typeface="宋体" pitchFamily="2" charset="-122"/>
              </a:endParaRPr>
            </a:p>
          </p:txBody>
        </p:sp>
        <p:sp>
          <p:nvSpPr>
            <p:cNvPr id="72758" name="Rectangle 40"/>
            <p:cNvSpPr>
              <a:spLocks noChangeArrowheads="1"/>
            </p:cNvSpPr>
            <p:nvPr/>
          </p:nvSpPr>
          <p:spPr bwMode="auto">
            <a:xfrm>
              <a:off x="871" y="3262"/>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被选中</a:t>
              </a:r>
              <a:endParaRPr kumimoji="0" lang="zh-CN" altLang="en-GB" sz="2400">
                <a:latin typeface="Times" pitchFamily="18" charset="0"/>
                <a:ea typeface="宋体" pitchFamily="2" charset="-122"/>
              </a:endParaRPr>
            </a:p>
          </p:txBody>
        </p:sp>
        <p:sp>
          <p:nvSpPr>
            <p:cNvPr id="72759" name="Line 41"/>
            <p:cNvSpPr>
              <a:spLocks noChangeShapeType="1"/>
            </p:cNvSpPr>
            <p:nvPr/>
          </p:nvSpPr>
          <p:spPr bwMode="auto">
            <a:xfrm flipV="1">
              <a:off x="1000" y="3105"/>
              <a:ext cx="1" cy="15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60" name="Rectangle 42"/>
            <p:cNvSpPr>
              <a:spLocks noChangeArrowheads="1"/>
            </p:cNvSpPr>
            <p:nvPr/>
          </p:nvSpPr>
          <p:spPr bwMode="auto">
            <a:xfrm>
              <a:off x="390" y="2682"/>
              <a:ext cx="313" cy="4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61" name="Rectangle 43"/>
            <p:cNvSpPr>
              <a:spLocks noChangeArrowheads="1"/>
            </p:cNvSpPr>
            <p:nvPr/>
          </p:nvSpPr>
          <p:spPr bwMode="auto">
            <a:xfrm>
              <a:off x="390" y="2682"/>
              <a:ext cx="328" cy="450"/>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62" name="Rectangle 44"/>
            <p:cNvSpPr>
              <a:spLocks noChangeArrowheads="1"/>
            </p:cNvSpPr>
            <p:nvPr/>
          </p:nvSpPr>
          <p:spPr bwMode="auto">
            <a:xfrm>
              <a:off x="405" y="2698"/>
              <a:ext cx="282" cy="40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63" name="Rectangle 45"/>
            <p:cNvSpPr>
              <a:spLocks noChangeArrowheads="1"/>
            </p:cNvSpPr>
            <p:nvPr/>
          </p:nvSpPr>
          <p:spPr bwMode="auto">
            <a:xfrm>
              <a:off x="405" y="2698"/>
              <a:ext cx="298" cy="416"/>
            </a:xfrm>
            <a:prstGeom prst="rect">
              <a:avLst/>
            </a:prstGeom>
            <a:noFill/>
            <a:ln w="36513">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64" name="Rectangle 46"/>
            <p:cNvSpPr>
              <a:spLocks noChangeArrowheads="1"/>
            </p:cNvSpPr>
            <p:nvPr/>
          </p:nvSpPr>
          <p:spPr bwMode="auto">
            <a:xfrm>
              <a:off x="828" y="2682"/>
              <a:ext cx="313" cy="4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65" name="Rectangle 47"/>
            <p:cNvSpPr>
              <a:spLocks noChangeArrowheads="1"/>
            </p:cNvSpPr>
            <p:nvPr/>
          </p:nvSpPr>
          <p:spPr bwMode="auto">
            <a:xfrm>
              <a:off x="828" y="2682"/>
              <a:ext cx="329" cy="450"/>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66" name="Rectangle 48"/>
            <p:cNvSpPr>
              <a:spLocks noChangeArrowheads="1"/>
            </p:cNvSpPr>
            <p:nvPr/>
          </p:nvSpPr>
          <p:spPr bwMode="auto">
            <a:xfrm>
              <a:off x="844" y="2698"/>
              <a:ext cx="282" cy="40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67" name="Rectangle 49"/>
            <p:cNvSpPr>
              <a:spLocks noChangeArrowheads="1"/>
            </p:cNvSpPr>
            <p:nvPr/>
          </p:nvSpPr>
          <p:spPr bwMode="auto">
            <a:xfrm>
              <a:off x="844" y="2698"/>
              <a:ext cx="297" cy="416"/>
            </a:xfrm>
            <a:prstGeom prst="rect">
              <a:avLst/>
            </a:prstGeom>
            <a:noFill/>
            <a:ln w="36513">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68" name="Rectangle 50"/>
            <p:cNvSpPr>
              <a:spLocks noChangeArrowheads="1"/>
            </p:cNvSpPr>
            <p:nvPr/>
          </p:nvSpPr>
          <p:spPr bwMode="auto">
            <a:xfrm>
              <a:off x="483" y="2814"/>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2769" name="Rectangle 51"/>
            <p:cNvSpPr>
              <a:spLocks noChangeArrowheads="1"/>
            </p:cNvSpPr>
            <p:nvPr/>
          </p:nvSpPr>
          <p:spPr bwMode="auto">
            <a:xfrm>
              <a:off x="559" y="2872"/>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72770" name="Rectangle 52"/>
            <p:cNvSpPr>
              <a:spLocks noChangeArrowheads="1"/>
            </p:cNvSpPr>
            <p:nvPr/>
          </p:nvSpPr>
          <p:spPr bwMode="auto">
            <a:xfrm>
              <a:off x="919" y="2814"/>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2771" name="Rectangle 53"/>
            <p:cNvSpPr>
              <a:spLocks noChangeArrowheads="1"/>
            </p:cNvSpPr>
            <p:nvPr/>
          </p:nvSpPr>
          <p:spPr bwMode="auto">
            <a:xfrm>
              <a:off x="995" y="2872"/>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72772" name="Rectangle 54"/>
            <p:cNvSpPr>
              <a:spLocks noChangeArrowheads="1"/>
            </p:cNvSpPr>
            <p:nvPr/>
          </p:nvSpPr>
          <p:spPr bwMode="auto">
            <a:xfrm>
              <a:off x="4355" y="3313"/>
              <a:ext cx="30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72773" name="Rectangle 55"/>
            <p:cNvSpPr>
              <a:spLocks noChangeArrowheads="1"/>
            </p:cNvSpPr>
            <p:nvPr/>
          </p:nvSpPr>
          <p:spPr bwMode="auto">
            <a:xfrm>
              <a:off x="3347" y="2672"/>
              <a:ext cx="6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事务被放弃</a:t>
              </a:r>
              <a:endParaRPr kumimoji="0" lang="zh-CN" altLang="en-GB" sz="2400">
                <a:latin typeface="Times" pitchFamily="18" charset="0"/>
                <a:ea typeface="宋体" pitchFamily="2" charset="-122"/>
              </a:endParaRPr>
            </a:p>
          </p:txBody>
        </p:sp>
        <p:sp>
          <p:nvSpPr>
            <p:cNvPr id="72774" name="Freeform 56"/>
            <p:cNvSpPr>
              <a:spLocks/>
            </p:cNvSpPr>
            <p:nvPr/>
          </p:nvSpPr>
          <p:spPr bwMode="auto">
            <a:xfrm>
              <a:off x="4089" y="3381"/>
              <a:ext cx="109" cy="77"/>
            </a:xfrm>
            <a:custGeom>
              <a:avLst/>
              <a:gdLst>
                <a:gd name="T0" fmla="*/ 0 w 109"/>
                <a:gd name="T1" fmla="*/ 48 h 72"/>
                <a:gd name="T2" fmla="*/ 0 w 109"/>
                <a:gd name="T3" fmla="*/ 0 h 72"/>
                <a:gd name="T4" fmla="*/ 109 w 109"/>
                <a:gd name="T5" fmla="*/ 48 h 72"/>
                <a:gd name="T6" fmla="*/ 0 w 109"/>
                <a:gd name="T7" fmla="*/ 94 h 72"/>
                <a:gd name="T8" fmla="*/ 0 w 109"/>
                <a:gd name="T9" fmla="*/ 48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 h="72">
                  <a:moveTo>
                    <a:pt x="0" y="36"/>
                  </a:moveTo>
                  <a:lnTo>
                    <a:pt x="0" y="0"/>
                  </a:lnTo>
                  <a:lnTo>
                    <a:pt x="109" y="36"/>
                  </a:lnTo>
                  <a:lnTo>
                    <a:pt x="0" y="72"/>
                  </a:lnTo>
                  <a:lnTo>
                    <a:pt x="0" y="36"/>
                  </a:lnTo>
                  <a:close/>
                </a:path>
              </a:pathLst>
            </a:custGeom>
            <a:solidFill>
              <a:srgbClr val="000000"/>
            </a:solidFill>
            <a:ln w="42863">
              <a:solidFill>
                <a:srgbClr val="000000"/>
              </a:solidFill>
              <a:prstDash val="solid"/>
              <a:round/>
              <a:headEnd/>
              <a:tailEnd/>
            </a:ln>
          </p:spPr>
          <p:txBody>
            <a:bodyPr/>
            <a:lstStyle/>
            <a:p>
              <a:endParaRPr lang="en-US"/>
            </a:p>
          </p:txBody>
        </p:sp>
        <p:sp>
          <p:nvSpPr>
            <p:cNvPr id="72775" name="Line 57"/>
            <p:cNvSpPr>
              <a:spLocks noChangeShapeType="1"/>
            </p:cNvSpPr>
            <p:nvPr/>
          </p:nvSpPr>
          <p:spPr bwMode="auto">
            <a:xfrm>
              <a:off x="2694" y="3417"/>
              <a:ext cx="1377"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76" name="Rectangle 58"/>
            <p:cNvSpPr>
              <a:spLocks noChangeArrowheads="1"/>
            </p:cNvSpPr>
            <p:nvPr/>
          </p:nvSpPr>
          <p:spPr bwMode="auto">
            <a:xfrm>
              <a:off x="2657" y="2627"/>
              <a:ext cx="345" cy="5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77" name="Rectangle 59"/>
            <p:cNvSpPr>
              <a:spLocks noChangeArrowheads="1"/>
            </p:cNvSpPr>
            <p:nvPr/>
          </p:nvSpPr>
          <p:spPr bwMode="auto">
            <a:xfrm>
              <a:off x="2657" y="2627"/>
              <a:ext cx="363" cy="521"/>
            </a:xfrm>
            <a:prstGeom prst="rect">
              <a:avLst/>
            </a:prstGeom>
            <a:noFill/>
            <a:ln w="428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78" name="Rectangle 60"/>
            <p:cNvSpPr>
              <a:spLocks noChangeArrowheads="1"/>
            </p:cNvSpPr>
            <p:nvPr/>
          </p:nvSpPr>
          <p:spPr bwMode="auto">
            <a:xfrm>
              <a:off x="2676" y="2645"/>
              <a:ext cx="308" cy="462"/>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79" name="Rectangle 61"/>
            <p:cNvSpPr>
              <a:spLocks noChangeArrowheads="1"/>
            </p:cNvSpPr>
            <p:nvPr/>
          </p:nvSpPr>
          <p:spPr bwMode="auto">
            <a:xfrm>
              <a:off x="2676" y="2645"/>
              <a:ext cx="326" cy="483"/>
            </a:xfrm>
            <a:prstGeom prst="rect">
              <a:avLst/>
            </a:prstGeom>
            <a:noFill/>
            <a:ln w="42863">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80" name="Rectangle 62"/>
            <p:cNvSpPr>
              <a:spLocks noChangeArrowheads="1"/>
            </p:cNvSpPr>
            <p:nvPr/>
          </p:nvSpPr>
          <p:spPr bwMode="auto">
            <a:xfrm>
              <a:off x="2760" y="2781"/>
              <a:ext cx="9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2781" name="Rectangle 63"/>
            <p:cNvSpPr>
              <a:spLocks noChangeArrowheads="1"/>
            </p:cNvSpPr>
            <p:nvPr/>
          </p:nvSpPr>
          <p:spPr bwMode="auto">
            <a:xfrm>
              <a:off x="2848" y="2847"/>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4</a:t>
              </a:r>
              <a:endParaRPr kumimoji="0" lang="zh-CN" altLang="en-GB" sz="2400">
                <a:latin typeface="Times" pitchFamily="18" charset="0"/>
                <a:ea typeface="宋体" pitchFamily="2" charset="-122"/>
              </a:endParaRPr>
            </a:p>
          </p:txBody>
        </p:sp>
        <p:sp>
          <p:nvSpPr>
            <p:cNvPr id="72782" name="Rectangle 64"/>
            <p:cNvSpPr>
              <a:spLocks noChangeArrowheads="1"/>
            </p:cNvSpPr>
            <p:nvPr/>
          </p:nvSpPr>
          <p:spPr bwMode="auto">
            <a:xfrm>
              <a:off x="5529" y="980"/>
              <a:ext cx="2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图例:</a:t>
              </a:r>
              <a:endParaRPr kumimoji="0" lang="zh-CN" altLang="en-GB" sz="2400">
                <a:latin typeface="Times" pitchFamily="18" charset="0"/>
                <a:ea typeface="宋体" pitchFamily="2" charset="-122"/>
              </a:endParaRPr>
            </a:p>
          </p:txBody>
        </p:sp>
        <p:sp>
          <p:nvSpPr>
            <p:cNvPr id="72783" name="Rectangle 65"/>
            <p:cNvSpPr>
              <a:spLocks noChangeArrowheads="1"/>
            </p:cNvSpPr>
            <p:nvPr/>
          </p:nvSpPr>
          <p:spPr bwMode="auto">
            <a:xfrm>
              <a:off x="5422" y="2499"/>
              <a:ext cx="4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临时版本</a:t>
              </a:r>
              <a:endParaRPr kumimoji="0" lang="zh-CN" altLang="en-GB" sz="2400">
                <a:latin typeface="Times" pitchFamily="18" charset="0"/>
                <a:ea typeface="宋体" pitchFamily="2" charset="-122"/>
              </a:endParaRPr>
            </a:p>
          </p:txBody>
        </p:sp>
        <p:sp>
          <p:nvSpPr>
            <p:cNvPr id="72784" name="Rectangle 66"/>
            <p:cNvSpPr>
              <a:spLocks noChangeArrowheads="1"/>
            </p:cNvSpPr>
            <p:nvPr/>
          </p:nvSpPr>
          <p:spPr bwMode="auto">
            <a:xfrm>
              <a:off x="5356" y="1740"/>
              <a:ext cx="4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提交版本</a:t>
              </a:r>
              <a:endParaRPr kumimoji="0" lang="zh-CN" altLang="en-GB" sz="2400">
                <a:latin typeface="Times" pitchFamily="18" charset="0"/>
                <a:ea typeface="宋体" pitchFamily="2" charset="-122"/>
              </a:endParaRPr>
            </a:p>
          </p:txBody>
        </p:sp>
        <p:sp>
          <p:nvSpPr>
            <p:cNvPr id="72785" name="Rectangle 67"/>
            <p:cNvSpPr>
              <a:spLocks noChangeArrowheads="1"/>
            </p:cNvSpPr>
            <p:nvPr/>
          </p:nvSpPr>
          <p:spPr bwMode="auto">
            <a:xfrm>
              <a:off x="5540" y="1283"/>
              <a:ext cx="285" cy="4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86" name="Rectangle 68"/>
            <p:cNvSpPr>
              <a:spLocks noChangeArrowheads="1"/>
            </p:cNvSpPr>
            <p:nvPr/>
          </p:nvSpPr>
          <p:spPr bwMode="auto">
            <a:xfrm>
              <a:off x="5540" y="1283"/>
              <a:ext cx="300" cy="431"/>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87" name="Rectangle 69"/>
            <p:cNvSpPr>
              <a:spLocks noChangeArrowheads="1"/>
            </p:cNvSpPr>
            <p:nvPr/>
          </p:nvSpPr>
          <p:spPr bwMode="auto">
            <a:xfrm>
              <a:off x="5555" y="1298"/>
              <a:ext cx="255" cy="383"/>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88" name="Rectangle 70"/>
            <p:cNvSpPr>
              <a:spLocks noChangeArrowheads="1"/>
            </p:cNvSpPr>
            <p:nvPr/>
          </p:nvSpPr>
          <p:spPr bwMode="auto">
            <a:xfrm>
              <a:off x="5555" y="1298"/>
              <a:ext cx="270" cy="399"/>
            </a:xfrm>
            <a:prstGeom prst="rect">
              <a:avLst/>
            </a:prstGeom>
            <a:noFill/>
            <a:ln w="34925">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89" name="Rectangle 71"/>
            <p:cNvSpPr>
              <a:spLocks noChangeArrowheads="1"/>
            </p:cNvSpPr>
            <p:nvPr/>
          </p:nvSpPr>
          <p:spPr bwMode="auto">
            <a:xfrm>
              <a:off x="5546" y="2057"/>
              <a:ext cx="285" cy="4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90" name="Rectangle 72"/>
            <p:cNvSpPr>
              <a:spLocks noChangeArrowheads="1"/>
            </p:cNvSpPr>
            <p:nvPr/>
          </p:nvSpPr>
          <p:spPr bwMode="auto">
            <a:xfrm>
              <a:off x="5546" y="2057"/>
              <a:ext cx="300" cy="431"/>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91" name="Rectangle 73"/>
            <p:cNvSpPr>
              <a:spLocks noChangeArrowheads="1"/>
            </p:cNvSpPr>
            <p:nvPr/>
          </p:nvSpPr>
          <p:spPr bwMode="auto">
            <a:xfrm>
              <a:off x="5561" y="2072"/>
              <a:ext cx="255" cy="383"/>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92" name="Rectangle 74"/>
            <p:cNvSpPr>
              <a:spLocks noChangeArrowheads="1"/>
            </p:cNvSpPr>
            <p:nvPr/>
          </p:nvSpPr>
          <p:spPr bwMode="auto">
            <a:xfrm>
              <a:off x="5561" y="2072"/>
              <a:ext cx="270" cy="399"/>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93" name="Rectangle 75"/>
            <p:cNvSpPr>
              <a:spLocks noChangeArrowheads="1"/>
            </p:cNvSpPr>
            <p:nvPr/>
          </p:nvSpPr>
          <p:spPr bwMode="auto">
            <a:xfrm>
              <a:off x="5623" y="1425"/>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2794" name="Rectangle 76"/>
            <p:cNvSpPr>
              <a:spLocks noChangeArrowheads="1"/>
            </p:cNvSpPr>
            <p:nvPr/>
          </p:nvSpPr>
          <p:spPr bwMode="auto">
            <a:xfrm>
              <a:off x="5696" y="1480"/>
              <a:ext cx="2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200">
                  <a:solidFill>
                    <a:srgbClr val="000000"/>
                  </a:solidFill>
                  <a:ea typeface="宋体" pitchFamily="2" charset="-122"/>
                </a:rPr>
                <a:t>i</a:t>
              </a:r>
              <a:endParaRPr kumimoji="0" lang="en-GB" altLang="zh-CN" sz="2400">
                <a:latin typeface="Times" pitchFamily="18" charset="0"/>
                <a:ea typeface="宋体" pitchFamily="2" charset="-122"/>
              </a:endParaRPr>
            </a:p>
          </p:txBody>
        </p:sp>
        <p:sp>
          <p:nvSpPr>
            <p:cNvPr id="72795" name="Rectangle 77"/>
            <p:cNvSpPr>
              <a:spLocks noChangeArrowheads="1"/>
            </p:cNvSpPr>
            <p:nvPr/>
          </p:nvSpPr>
          <p:spPr bwMode="auto">
            <a:xfrm>
              <a:off x="5624" y="2184"/>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2796" name="Rectangle 78"/>
            <p:cNvSpPr>
              <a:spLocks noChangeArrowheads="1"/>
            </p:cNvSpPr>
            <p:nvPr/>
          </p:nvSpPr>
          <p:spPr bwMode="auto">
            <a:xfrm>
              <a:off x="5698" y="2239"/>
              <a:ext cx="2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200">
                  <a:solidFill>
                    <a:srgbClr val="000000"/>
                  </a:solidFill>
                  <a:ea typeface="宋体" pitchFamily="2" charset="-122"/>
                </a:rPr>
                <a:t>i</a:t>
              </a:r>
              <a:endParaRPr kumimoji="0" lang="en-GB" altLang="zh-CN" sz="2400">
                <a:latin typeface="Times" pitchFamily="18" charset="0"/>
                <a:ea typeface="宋体" pitchFamily="2" charset="-122"/>
              </a:endParaRPr>
            </a:p>
          </p:txBody>
        </p:sp>
        <p:sp>
          <p:nvSpPr>
            <p:cNvPr id="72797" name="Rectangle 79"/>
            <p:cNvSpPr>
              <a:spLocks noChangeArrowheads="1"/>
            </p:cNvSpPr>
            <p:nvPr/>
          </p:nvSpPr>
          <p:spPr bwMode="auto">
            <a:xfrm>
              <a:off x="2340" y="1620"/>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a:latin typeface="Times" pitchFamily="18" charset="0"/>
                <a:ea typeface="宋体" pitchFamily="2" charset="-122"/>
              </a:endParaRPr>
            </a:p>
          </p:txBody>
        </p:sp>
        <p:sp>
          <p:nvSpPr>
            <p:cNvPr id="72798" name="Rectangle 80"/>
            <p:cNvSpPr>
              <a:spLocks noChangeArrowheads="1"/>
            </p:cNvSpPr>
            <p:nvPr/>
          </p:nvSpPr>
          <p:spPr bwMode="auto">
            <a:xfrm>
              <a:off x="4899" y="2700"/>
              <a:ext cx="100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latin typeface="Times" pitchFamily="18" charset="0"/>
                  <a:ea typeface="宋体" pitchFamily="2" charset="-122"/>
                </a:rPr>
                <a:t>事务</a:t>
              </a:r>
              <a:r>
                <a:rPr kumimoji="0" lang="en-GB" altLang="zh-CN" sz="1400" i="1">
                  <a:latin typeface="Times" pitchFamily="18" charset="0"/>
                  <a:ea typeface="宋体" pitchFamily="2" charset="-122"/>
                </a:rPr>
                <a:t>T</a:t>
              </a:r>
              <a:r>
                <a:rPr kumimoji="0" lang="en-GB" altLang="zh-CN" sz="1400" i="1" baseline="-25000">
                  <a:latin typeface="Times" pitchFamily="18" charset="0"/>
                  <a:ea typeface="宋体" pitchFamily="2" charset="-122"/>
                </a:rPr>
                <a:t>i</a:t>
              </a:r>
              <a:r>
                <a:rPr kumimoji="0" lang="zh-CN" altLang="en-GB" sz="1400">
                  <a:latin typeface="Times" pitchFamily="18" charset="0"/>
                  <a:ea typeface="宋体" pitchFamily="2" charset="-122"/>
                </a:rPr>
                <a:t>产生的对象</a:t>
              </a:r>
            </a:p>
            <a:p>
              <a:pPr>
                <a:spcBef>
                  <a:spcPct val="0"/>
                </a:spcBef>
                <a:buClrTx/>
                <a:buFontTx/>
                <a:buNone/>
              </a:pPr>
              <a:r>
                <a:rPr kumimoji="0" lang="zh-CN" altLang="zh-CN" sz="1400">
                  <a:latin typeface="Times" pitchFamily="18" charset="0"/>
                  <a:ea typeface="宋体" pitchFamily="2" charset="-122"/>
                </a:rPr>
                <a:t> (</a:t>
              </a:r>
              <a:r>
                <a:rPr kumimoji="0" lang="zh-CN" altLang="en-GB" sz="1400">
                  <a:latin typeface="Times" pitchFamily="18" charset="0"/>
                  <a:ea typeface="宋体" pitchFamily="2" charset="-122"/>
                </a:rPr>
                <a:t>写时间戳为</a:t>
              </a:r>
              <a:r>
                <a:rPr kumimoji="0" lang="en-GB" altLang="zh-CN" sz="1400">
                  <a:latin typeface="Times" pitchFamily="18" charset="0"/>
                  <a:ea typeface="宋体" pitchFamily="2" charset="-122"/>
                </a:rPr>
                <a:t>T</a:t>
              </a:r>
              <a:r>
                <a:rPr kumimoji="0" lang="en-GB" altLang="zh-CN" sz="1400" baseline="-25000">
                  <a:latin typeface="Times" pitchFamily="18" charset="0"/>
                  <a:ea typeface="宋体" pitchFamily="2" charset="-122"/>
                </a:rPr>
                <a:t>i</a:t>
              </a:r>
              <a:r>
                <a:rPr kumimoji="0" lang="zh-CN" altLang="en-GB" sz="1400">
                  <a:latin typeface="Times" pitchFamily="18" charset="0"/>
                  <a:ea typeface="宋体" pitchFamily="2" charset="-122"/>
                </a:rPr>
                <a:t>)</a:t>
              </a:r>
            </a:p>
            <a:p>
              <a:pPr>
                <a:spcBef>
                  <a:spcPct val="0"/>
                </a:spcBef>
                <a:buClrTx/>
                <a:buFontTx/>
                <a:buNone/>
              </a:pPr>
              <a:r>
                <a:rPr kumimoji="0" lang="zh-CN" altLang="zh-CN" sz="1400">
                  <a:latin typeface="Times" pitchFamily="18" charset="0"/>
                  <a:ea typeface="宋体" pitchFamily="2" charset="-122"/>
                </a:rPr>
                <a:t>  </a:t>
              </a:r>
              <a:r>
                <a:rPr kumimoji="0" lang="en-GB" altLang="zh-CN" sz="1400">
                  <a:latin typeface="Times" pitchFamily="18" charset="0"/>
                  <a:ea typeface="宋体" pitchFamily="2" charset="-122"/>
                </a:rPr>
                <a:t>T</a:t>
              </a:r>
              <a:r>
                <a:rPr kumimoji="0" lang="en-GB" altLang="zh-CN" sz="1400" baseline="-25000">
                  <a:latin typeface="Times" pitchFamily="18" charset="0"/>
                  <a:ea typeface="宋体" pitchFamily="2" charset="-122"/>
                </a:rPr>
                <a:t>1</a:t>
              </a:r>
              <a:r>
                <a:rPr kumimoji="0" lang="en-GB" altLang="zh-CN" sz="1400">
                  <a:latin typeface="Times" pitchFamily="18" charset="0"/>
                  <a:ea typeface="宋体" pitchFamily="2" charset="-122"/>
                </a:rPr>
                <a:t> &lt; T</a:t>
              </a:r>
              <a:r>
                <a:rPr kumimoji="0" lang="en-GB" altLang="zh-CN" sz="1400" baseline="-25000">
                  <a:latin typeface="Times" pitchFamily="18" charset="0"/>
                  <a:ea typeface="宋体" pitchFamily="2" charset="-122"/>
                </a:rPr>
                <a:t>2</a:t>
              </a:r>
              <a:r>
                <a:rPr kumimoji="0" lang="en-GB" altLang="zh-CN" sz="1400">
                  <a:latin typeface="Times" pitchFamily="18" charset="0"/>
                  <a:ea typeface="宋体" pitchFamily="2" charset="-122"/>
                </a:rPr>
                <a:t> &lt;  T</a:t>
              </a:r>
              <a:r>
                <a:rPr kumimoji="0" lang="en-GB" altLang="zh-CN" sz="1400" baseline="-25000">
                  <a:latin typeface="Times" pitchFamily="18" charset="0"/>
                  <a:ea typeface="宋体" pitchFamily="2" charset="-122"/>
                </a:rPr>
                <a:t>3</a:t>
              </a:r>
              <a:r>
                <a:rPr kumimoji="0" lang="en-GB" altLang="zh-CN" sz="1400">
                  <a:latin typeface="Times" pitchFamily="18" charset="0"/>
                  <a:ea typeface="宋体" pitchFamily="2" charset="-122"/>
                </a:rPr>
                <a:t> &lt;  T</a:t>
              </a:r>
              <a:r>
                <a:rPr kumimoji="0" lang="en-GB" altLang="zh-CN" sz="1400" baseline="-25000">
                  <a:latin typeface="Times" pitchFamily="18" charset="0"/>
                  <a:ea typeface="宋体" pitchFamily="2" charset="-122"/>
                </a:rPr>
                <a:t>4</a:t>
              </a:r>
            </a:p>
          </p:txBody>
        </p:sp>
        <p:sp>
          <p:nvSpPr>
            <p:cNvPr id="72799" name="Rectangle 81"/>
            <p:cNvSpPr>
              <a:spLocks noChangeArrowheads="1"/>
            </p:cNvSpPr>
            <p:nvPr/>
          </p:nvSpPr>
          <p:spPr bwMode="auto">
            <a:xfrm>
              <a:off x="360" y="827"/>
              <a:ext cx="9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a:t>
              </a:r>
              <a:r>
                <a:rPr kumimoji="0" lang="en-GB" altLang="zh-CN" sz="1800">
                  <a:latin typeface="Times" pitchFamily="18" charset="0"/>
                  <a:ea typeface="宋体" pitchFamily="2" charset="-122"/>
                </a:rPr>
                <a:t>a) T</a:t>
              </a:r>
              <a:r>
                <a:rPr kumimoji="0" lang="en-GB" altLang="zh-CN" sz="1800" baseline="-25000">
                  <a:latin typeface="Times" pitchFamily="18" charset="0"/>
                  <a:ea typeface="宋体" pitchFamily="2" charset="-122"/>
                </a:rPr>
                <a:t>3</a:t>
              </a:r>
              <a:r>
                <a:rPr kumimoji="0" lang="en-GB" altLang="zh-CN" sz="1800">
                  <a:latin typeface="Times" pitchFamily="18" charset="0"/>
                  <a:ea typeface="宋体" pitchFamily="2" charset="-122"/>
                </a:rPr>
                <a:t> </a:t>
              </a:r>
              <a:r>
                <a:rPr kumimoji="0" lang="zh-CN" altLang="en-GB" sz="1800">
                  <a:latin typeface="Times" pitchFamily="18" charset="0"/>
                  <a:ea typeface="宋体" pitchFamily="2" charset="-122"/>
                </a:rPr>
                <a:t>读操作</a:t>
              </a:r>
            </a:p>
          </p:txBody>
        </p:sp>
        <p:sp>
          <p:nvSpPr>
            <p:cNvPr id="72800" name="Rectangle 82"/>
            <p:cNvSpPr>
              <a:spLocks noChangeArrowheads="1"/>
            </p:cNvSpPr>
            <p:nvPr/>
          </p:nvSpPr>
          <p:spPr bwMode="auto">
            <a:xfrm>
              <a:off x="375" y="2316"/>
              <a:ext cx="88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a:t>
              </a:r>
              <a:r>
                <a:rPr kumimoji="0" lang="en-GB" altLang="zh-CN" sz="1800">
                  <a:latin typeface="Times" pitchFamily="18" charset="0"/>
                  <a:ea typeface="宋体" pitchFamily="2" charset="-122"/>
                </a:rPr>
                <a:t>c) T</a:t>
              </a:r>
              <a:r>
                <a:rPr kumimoji="0" lang="en-GB" altLang="zh-CN" sz="1800" baseline="-25000">
                  <a:latin typeface="Times" pitchFamily="18" charset="0"/>
                  <a:ea typeface="宋体" pitchFamily="2" charset="-122"/>
                </a:rPr>
                <a:t>3</a:t>
              </a:r>
              <a:r>
                <a:rPr kumimoji="0" lang="zh-CN" altLang="en-GB" sz="1800">
                  <a:latin typeface="Times" pitchFamily="18" charset="0"/>
                  <a:ea typeface="宋体" pitchFamily="2" charset="-122"/>
                </a:rPr>
                <a:t>读操作</a:t>
              </a:r>
            </a:p>
            <a:p>
              <a:pPr>
                <a:spcBef>
                  <a:spcPct val="0"/>
                </a:spcBef>
                <a:buClrTx/>
                <a:buFontTx/>
                <a:buNone/>
              </a:pPr>
              <a:endParaRPr kumimoji="0" lang="zh-CN" altLang="zh-CN" sz="1800">
                <a:latin typeface="Times" pitchFamily="18" charset="0"/>
                <a:ea typeface="宋体" pitchFamily="2" charset="-122"/>
              </a:endParaRPr>
            </a:p>
          </p:txBody>
        </p:sp>
        <p:sp>
          <p:nvSpPr>
            <p:cNvPr id="72801" name="Rectangle 83"/>
            <p:cNvSpPr>
              <a:spLocks noChangeArrowheads="1"/>
            </p:cNvSpPr>
            <p:nvPr/>
          </p:nvSpPr>
          <p:spPr bwMode="auto">
            <a:xfrm>
              <a:off x="2603" y="2268"/>
              <a:ext cx="8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a:t>
              </a:r>
              <a:r>
                <a:rPr kumimoji="0" lang="en-GB" altLang="zh-CN" sz="1800">
                  <a:latin typeface="Times" pitchFamily="18" charset="0"/>
                  <a:ea typeface="宋体" pitchFamily="2" charset="-122"/>
                </a:rPr>
                <a:t>d) T</a:t>
              </a:r>
              <a:r>
                <a:rPr kumimoji="0" lang="en-GB" altLang="zh-CN" sz="1800" baseline="-25000">
                  <a:latin typeface="Times" pitchFamily="18" charset="0"/>
                  <a:ea typeface="宋体" pitchFamily="2" charset="-122"/>
                </a:rPr>
                <a:t>3</a:t>
              </a:r>
              <a:r>
                <a:rPr kumimoji="0" lang="zh-CN" altLang="en-GB" sz="1800">
                  <a:latin typeface="Times" pitchFamily="18" charset="0"/>
                  <a:ea typeface="宋体" pitchFamily="2" charset="-122"/>
                </a:rPr>
                <a:t>读操作</a:t>
              </a:r>
            </a:p>
            <a:p>
              <a:pPr>
                <a:spcBef>
                  <a:spcPct val="0"/>
                </a:spcBef>
                <a:buClrTx/>
                <a:buFontTx/>
                <a:buNone/>
              </a:pPr>
              <a:endParaRPr kumimoji="0" lang="zh-CN" altLang="zh-CN" sz="1800">
                <a:latin typeface="Times" pitchFamily="18" charset="0"/>
                <a:ea typeface="宋体" pitchFamily="2" charset="-122"/>
              </a:endParaRPr>
            </a:p>
          </p:txBody>
        </p:sp>
        <p:sp>
          <p:nvSpPr>
            <p:cNvPr id="72802" name="Line 84"/>
            <p:cNvSpPr>
              <a:spLocks noChangeShapeType="1"/>
            </p:cNvSpPr>
            <p:nvPr/>
          </p:nvSpPr>
          <p:spPr bwMode="auto">
            <a:xfrm>
              <a:off x="2505" y="749"/>
              <a:ext cx="0" cy="28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03" name="Line 85"/>
            <p:cNvSpPr>
              <a:spLocks noChangeShapeType="1"/>
            </p:cNvSpPr>
            <p:nvPr/>
          </p:nvSpPr>
          <p:spPr bwMode="auto">
            <a:xfrm>
              <a:off x="4899" y="773"/>
              <a:ext cx="0" cy="28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707" name="Rectangle 86"/>
          <p:cNvSpPr>
            <a:spLocks noGrp="1" noChangeArrowheads="1"/>
          </p:cNvSpPr>
          <p:nvPr>
            <p:ph type="title"/>
          </p:nvPr>
        </p:nvSpPr>
        <p:spPr/>
        <p:txBody>
          <a:bodyPr/>
          <a:lstStyle/>
          <a:p>
            <a:r>
              <a:rPr lang="zh-CN" altLang="en-GB">
                <a:ea typeface="宋体" pitchFamily="2" charset="-122"/>
              </a:rPr>
              <a:t>读操作和时间戳</a:t>
            </a:r>
            <a:endParaRPr lang="en-GB" altLang="zh-CN">
              <a:ea typeface="宋体" pitchFamily="2" charset="-122"/>
            </a:endParaRPr>
          </a:p>
        </p:txBody>
      </p:sp>
      <p:sp>
        <p:nvSpPr>
          <p:cNvPr id="72708" name="Rectangle 87"/>
          <p:cNvSpPr>
            <a:spLocks noChangeArrowheads="1"/>
          </p:cNvSpPr>
          <p:nvPr/>
        </p:nvSpPr>
        <p:spPr bwMode="auto">
          <a:xfrm>
            <a:off x="571500" y="2800350"/>
            <a:ext cx="238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09" name="Rectangle 88"/>
          <p:cNvSpPr>
            <a:spLocks noChangeArrowheads="1"/>
          </p:cNvSpPr>
          <p:nvPr/>
        </p:nvSpPr>
        <p:spPr bwMode="auto">
          <a:xfrm>
            <a:off x="274161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10" name="Rectangle 89"/>
          <p:cNvSpPr>
            <a:spLocks noChangeArrowheads="1"/>
          </p:cNvSpPr>
          <p:nvPr/>
        </p:nvSpPr>
        <p:spPr bwMode="auto">
          <a:xfrm>
            <a:off x="5626100" y="2800350"/>
            <a:ext cx="2540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11" name="Rectangle 90"/>
          <p:cNvSpPr>
            <a:spLocks noChangeArrowheads="1"/>
          </p:cNvSpPr>
          <p:nvPr/>
        </p:nvSpPr>
        <p:spPr bwMode="auto">
          <a:xfrm>
            <a:off x="676116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12" name="Rectangle 91"/>
          <p:cNvSpPr>
            <a:spLocks noChangeArrowheads="1"/>
          </p:cNvSpPr>
          <p:nvPr/>
        </p:nvSpPr>
        <p:spPr bwMode="auto">
          <a:xfrm>
            <a:off x="7920038"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13" name="Rectangle 92"/>
          <p:cNvSpPr>
            <a:spLocks noChangeArrowheads="1"/>
          </p:cNvSpPr>
          <p:nvPr/>
        </p:nvSpPr>
        <p:spPr bwMode="auto">
          <a:xfrm>
            <a:off x="27416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14" name="Rectangle 93"/>
          <p:cNvSpPr>
            <a:spLocks noChangeArrowheads="1"/>
          </p:cNvSpPr>
          <p:nvPr/>
        </p:nvSpPr>
        <p:spPr bwMode="auto">
          <a:xfrm>
            <a:off x="44688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15" name="Rectangle 94"/>
          <p:cNvSpPr>
            <a:spLocks noChangeArrowheads="1"/>
          </p:cNvSpPr>
          <p:nvPr/>
        </p:nvSpPr>
        <p:spPr bwMode="auto">
          <a:xfrm>
            <a:off x="5626100" y="491966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16" name="Rectangle 95"/>
          <p:cNvSpPr>
            <a:spLocks noChangeArrowheads="1"/>
          </p:cNvSpPr>
          <p:nvPr/>
        </p:nvSpPr>
        <p:spPr bwMode="auto">
          <a:xfrm>
            <a:off x="676116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17" name="Rectangle 96"/>
          <p:cNvSpPr>
            <a:spLocks noChangeArrowheads="1"/>
          </p:cNvSpPr>
          <p:nvPr/>
        </p:nvSpPr>
        <p:spPr bwMode="auto">
          <a:xfrm>
            <a:off x="7920038"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18" name="Line 97"/>
          <p:cNvSpPr>
            <a:spLocks noChangeShapeType="1"/>
          </p:cNvSpPr>
          <p:nvPr/>
        </p:nvSpPr>
        <p:spPr bwMode="auto">
          <a:xfrm>
            <a:off x="7777163" y="1227138"/>
            <a:ext cx="0" cy="4478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9" name="Rectangle 98"/>
          <p:cNvSpPr>
            <a:spLocks noGrp="1" noChangeArrowheads="1"/>
          </p:cNvSpPr>
          <p:nvPr>
            <p:ph type="body" idx="1"/>
          </p:nvPr>
        </p:nvSpPr>
        <p:spPr>
          <a:xfrm>
            <a:off x="415925" y="5848350"/>
            <a:ext cx="8861425" cy="506413"/>
          </a:xfrm>
        </p:spPr>
        <p:txBody>
          <a:bodyPr/>
          <a:lstStyle/>
          <a:p>
            <a:pPr>
              <a:lnSpc>
                <a:spcPct val="90000"/>
              </a:lnSpc>
            </a:pPr>
            <a:r>
              <a:rPr kumimoji="0" lang="zh-CN" altLang="en-GB" sz="2400">
                <a:ea typeface="宋体" pitchFamily="2" charset="-122"/>
              </a:rPr>
              <a:t>用</a:t>
            </a:r>
            <a:r>
              <a:rPr kumimoji="0" lang="en-GB" altLang="zh-CN" sz="2400" i="1">
                <a:ea typeface="宋体" pitchFamily="2" charset="-122"/>
              </a:rPr>
              <a:t>T3</a:t>
            </a:r>
            <a:r>
              <a:rPr kumimoji="0" lang="zh-CN" altLang="en-GB" sz="2400" i="1">
                <a:ea typeface="宋体" pitchFamily="2" charset="-122"/>
              </a:rPr>
              <a:t>读</a:t>
            </a:r>
            <a:r>
              <a:rPr kumimoji="0" lang="zh-CN" altLang="en-GB" sz="2400">
                <a:ea typeface="宋体" pitchFamily="2" charset="-122"/>
              </a:rPr>
              <a:t>说明时间戳排序读规则，这里，写时间戳的版本</a:t>
            </a:r>
            <a:r>
              <a:rPr lang="en-GB" altLang="zh-CN" sz="2400">
                <a:ea typeface="宋体" pitchFamily="2" charset="-122"/>
              </a:rPr>
              <a:t> &lt;= </a:t>
            </a:r>
            <a:r>
              <a:rPr lang="en-GB" altLang="zh-CN" sz="2400" i="1">
                <a:ea typeface="宋体" pitchFamily="2" charset="-122"/>
              </a:rPr>
              <a:t>T</a:t>
            </a:r>
            <a:r>
              <a:rPr lang="en-GB" altLang="zh-CN" sz="2400">
                <a:ea typeface="宋体" pitchFamily="2" charset="-122"/>
              </a:rPr>
              <a:t>3</a:t>
            </a:r>
          </a:p>
        </p:txBody>
      </p:sp>
      <p:sp>
        <p:nvSpPr>
          <p:cNvPr id="436323" name="Text Box 99"/>
          <p:cNvSpPr txBox="1">
            <a:spLocks noChangeArrowheads="1"/>
          </p:cNvSpPr>
          <p:nvPr/>
        </p:nvSpPr>
        <p:spPr bwMode="auto">
          <a:xfrm>
            <a:off x="452438" y="3994150"/>
            <a:ext cx="9023350" cy="6413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1800">
                <a:latin typeface="Helvetica" pitchFamily="34" charset="0"/>
                <a:ea typeface="宋体" pitchFamily="2" charset="-122"/>
              </a:rPr>
              <a:t>情况（</a:t>
            </a:r>
            <a:r>
              <a:rPr kumimoji="0" lang="en-US" altLang="zh-CN" sz="1800">
                <a:latin typeface="Helvetica" pitchFamily="34" charset="0"/>
                <a:ea typeface="宋体" pitchFamily="2" charset="-122"/>
              </a:rPr>
              <a:t>a</a:t>
            </a:r>
            <a:r>
              <a:rPr kumimoji="0" lang="zh-CN" altLang="en-US" sz="1800">
                <a:latin typeface="Helvetica" pitchFamily="34" charset="0"/>
                <a:ea typeface="宋体" pitchFamily="2" charset="-122"/>
              </a:rPr>
              <a:t>）和（</a:t>
            </a:r>
            <a:r>
              <a:rPr kumimoji="0" lang="en-US" altLang="zh-CN" sz="1800">
                <a:latin typeface="Helvetica" pitchFamily="34" charset="0"/>
                <a:ea typeface="宋体" pitchFamily="2" charset="-122"/>
              </a:rPr>
              <a:t>b</a:t>
            </a:r>
            <a:r>
              <a:rPr kumimoji="0" lang="zh-CN" altLang="en-US" sz="1800">
                <a:latin typeface="Helvetica" pitchFamily="34" charset="0"/>
                <a:ea typeface="宋体" pitchFamily="2" charset="-122"/>
              </a:rPr>
              <a:t>）中，读操作针对提交版本，在（</a:t>
            </a:r>
            <a:r>
              <a:rPr kumimoji="0" lang="en-US" altLang="zh-CN" sz="1800">
                <a:latin typeface="Helvetica" pitchFamily="34" charset="0"/>
                <a:ea typeface="宋体" pitchFamily="2" charset="-122"/>
              </a:rPr>
              <a:t>a</a:t>
            </a:r>
            <a:r>
              <a:rPr kumimoji="0" lang="zh-CN" altLang="en-US" sz="1800">
                <a:latin typeface="Helvetica" pitchFamily="34" charset="0"/>
                <a:ea typeface="宋体" pitchFamily="2" charset="-122"/>
              </a:rPr>
              <a:t>）中该提交版本是对象的唯一版本，</a:t>
            </a:r>
          </a:p>
          <a:p>
            <a:pPr>
              <a:spcBef>
                <a:spcPct val="0"/>
              </a:spcBef>
              <a:buClrTx/>
              <a:buFontTx/>
              <a:buNone/>
            </a:pPr>
            <a:r>
              <a:rPr kumimoji="0" lang="zh-CN" altLang="en-US" sz="1800">
                <a:latin typeface="Helvetica" pitchFamily="34" charset="0"/>
                <a:ea typeface="宋体" pitchFamily="2" charset="-122"/>
              </a:rPr>
              <a:t>而（</a:t>
            </a:r>
            <a:r>
              <a:rPr kumimoji="0" lang="en-US" altLang="zh-CN" sz="1800">
                <a:latin typeface="Helvetica" pitchFamily="34" charset="0"/>
                <a:ea typeface="宋体" pitchFamily="2" charset="-122"/>
              </a:rPr>
              <a:t>b</a:t>
            </a:r>
            <a:r>
              <a:rPr kumimoji="0" lang="zh-CN" altLang="en-US" sz="1800">
                <a:latin typeface="Helvetica" pitchFamily="34" charset="0"/>
                <a:ea typeface="宋体" pitchFamily="2" charset="-122"/>
              </a:rPr>
              <a:t>）中有一个临时版本属于另一个较晚的事务。</a:t>
            </a:r>
            <a:endParaRPr kumimoji="0" lang="en-GB" altLang="zh-CN" sz="1800">
              <a:latin typeface="Helvetic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36323"/>
                                        </p:tgtEl>
                                        <p:attrNameLst>
                                          <p:attrName>style.visibility</p:attrName>
                                        </p:attrNameLst>
                                      </p:cBhvr>
                                      <p:to>
                                        <p:strVal val="visible"/>
                                      </p:to>
                                    </p:set>
                                    <p:anim calcmode="lin" valueType="num">
                                      <p:cBhvr additive="base">
                                        <p:cTn id="7" dur="500" fill="hold"/>
                                        <p:tgtEl>
                                          <p:spTgt spid="436323"/>
                                        </p:tgtEl>
                                        <p:attrNameLst>
                                          <p:attrName>ppt_x</p:attrName>
                                        </p:attrNameLst>
                                      </p:cBhvr>
                                      <p:tavLst>
                                        <p:tav tm="0">
                                          <p:val>
                                            <p:strVal val="1+#ppt_w/2"/>
                                          </p:val>
                                        </p:tav>
                                        <p:tav tm="100000">
                                          <p:val>
                                            <p:strVal val="#ppt_x"/>
                                          </p:val>
                                        </p:tav>
                                      </p:tavLst>
                                    </p:anim>
                                    <p:anim calcmode="lin" valueType="num">
                                      <p:cBhvr additive="base">
                                        <p:cTn id="8" dur="500" fill="hold"/>
                                        <p:tgtEl>
                                          <p:spTgt spid="4363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323"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3730" name="Group 2"/>
          <p:cNvGrpSpPr>
            <a:grpSpLocks/>
          </p:cNvGrpSpPr>
          <p:nvPr/>
        </p:nvGrpSpPr>
        <p:grpSpPr bwMode="auto">
          <a:xfrm>
            <a:off x="571500" y="1189038"/>
            <a:ext cx="8797925" cy="4516437"/>
            <a:chOff x="360" y="749"/>
            <a:chExt cx="5542" cy="2845"/>
          </a:xfrm>
        </p:grpSpPr>
        <p:sp>
          <p:nvSpPr>
            <p:cNvPr id="73746" name="Rectangle 3"/>
            <p:cNvSpPr>
              <a:spLocks noChangeArrowheads="1"/>
            </p:cNvSpPr>
            <p:nvPr/>
          </p:nvSpPr>
          <p:spPr bwMode="auto">
            <a:xfrm>
              <a:off x="2521" y="749"/>
              <a:ext cx="8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a:t>
              </a:r>
              <a:r>
                <a:rPr kumimoji="0" lang="en-GB" altLang="zh-CN" sz="1800">
                  <a:latin typeface="Times" pitchFamily="18" charset="0"/>
                  <a:ea typeface="宋体" pitchFamily="2" charset="-122"/>
                </a:rPr>
                <a:t>b) T</a:t>
              </a:r>
              <a:r>
                <a:rPr kumimoji="0" lang="en-GB" altLang="zh-CN" sz="1800" baseline="-25000">
                  <a:latin typeface="Times" pitchFamily="18" charset="0"/>
                  <a:ea typeface="宋体" pitchFamily="2" charset="-122"/>
                </a:rPr>
                <a:t>3</a:t>
              </a:r>
              <a:r>
                <a:rPr kumimoji="0" lang="zh-CN" altLang="en-GB" sz="1800">
                  <a:latin typeface="Times" pitchFamily="18" charset="0"/>
                  <a:ea typeface="宋体" pitchFamily="2" charset="-122"/>
                </a:rPr>
                <a:t>读操作</a:t>
              </a:r>
            </a:p>
            <a:p>
              <a:pPr>
                <a:spcBef>
                  <a:spcPct val="0"/>
                </a:spcBef>
                <a:buClrTx/>
                <a:buFontTx/>
                <a:buNone/>
              </a:pPr>
              <a:endParaRPr kumimoji="0" lang="zh-CN" altLang="zh-CN" sz="1800">
                <a:latin typeface="Times" pitchFamily="18" charset="0"/>
                <a:ea typeface="宋体" pitchFamily="2" charset="-122"/>
              </a:endParaRPr>
            </a:p>
          </p:txBody>
        </p:sp>
        <p:sp>
          <p:nvSpPr>
            <p:cNvPr id="73747" name="Rectangle 4"/>
            <p:cNvSpPr>
              <a:spLocks noChangeArrowheads="1"/>
            </p:cNvSpPr>
            <p:nvPr/>
          </p:nvSpPr>
          <p:spPr bwMode="auto">
            <a:xfrm>
              <a:off x="2009" y="1883"/>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73748" name="Rectangle 5"/>
            <p:cNvSpPr>
              <a:spLocks noChangeArrowheads="1"/>
            </p:cNvSpPr>
            <p:nvPr/>
          </p:nvSpPr>
          <p:spPr bwMode="auto">
            <a:xfrm>
              <a:off x="1057" y="1249"/>
              <a:ext cx="7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读操作执行</a:t>
              </a:r>
            </a:p>
          </p:txBody>
        </p:sp>
        <p:sp>
          <p:nvSpPr>
            <p:cNvPr id="73749" name="Rectangle 6"/>
            <p:cNvSpPr>
              <a:spLocks noChangeArrowheads="1"/>
            </p:cNvSpPr>
            <p:nvPr/>
          </p:nvSpPr>
          <p:spPr bwMode="auto">
            <a:xfrm>
              <a:off x="457" y="1798"/>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ea typeface="宋体" pitchFamily="2" charset="-122"/>
                </a:rPr>
                <a:t>被选中</a:t>
              </a:r>
              <a:endParaRPr kumimoji="0" lang="zh-CN" altLang="en-GB" sz="2400">
                <a:latin typeface="Times" pitchFamily="18" charset="0"/>
                <a:ea typeface="宋体" pitchFamily="2" charset="-122"/>
              </a:endParaRPr>
            </a:p>
          </p:txBody>
        </p:sp>
        <p:sp>
          <p:nvSpPr>
            <p:cNvPr id="73750" name="Line 7"/>
            <p:cNvSpPr>
              <a:spLocks noChangeShapeType="1"/>
            </p:cNvSpPr>
            <p:nvPr/>
          </p:nvSpPr>
          <p:spPr bwMode="auto">
            <a:xfrm flipV="1">
              <a:off x="564" y="1618"/>
              <a:ext cx="1" cy="164"/>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1" name="Line 8"/>
            <p:cNvSpPr>
              <a:spLocks noChangeShapeType="1"/>
            </p:cNvSpPr>
            <p:nvPr/>
          </p:nvSpPr>
          <p:spPr bwMode="auto">
            <a:xfrm flipV="1">
              <a:off x="564" y="1361"/>
              <a:ext cx="1" cy="164"/>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2" name="Freeform 9"/>
            <p:cNvSpPr>
              <a:spLocks/>
            </p:cNvSpPr>
            <p:nvPr/>
          </p:nvSpPr>
          <p:spPr bwMode="auto">
            <a:xfrm>
              <a:off x="1764" y="1944"/>
              <a:ext cx="120" cy="73"/>
            </a:xfrm>
            <a:custGeom>
              <a:avLst/>
              <a:gdLst>
                <a:gd name="T0" fmla="*/ 0 w 120"/>
                <a:gd name="T1" fmla="*/ 42 h 69"/>
                <a:gd name="T2" fmla="*/ 0 w 120"/>
                <a:gd name="T3" fmla="*/ 0 h 69"/>
                <a:gd name="T4" fmla="*/ 120 w 120"/>
                <a:gd name="T5" fmla="*/ 42 h 69"/>
                <a:gd name="T6" fmla="*/ 0 w 120"/>
                <a:gd name="T7" fmla="*/ 86 h 69"/>
                <a:gd name="T8" fmla="*/ 0 w 120"/>
                <a:gd name="T9" fmla="*/ 42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 h="69">
                  <a:moveTo>
                    <a:pt x="0" y="34"/>
                  </a:moveTo>
                  <a:lnTo>
                    <a:pt x="0" y="0"/>
                  </a:lnTo>
                  <a:lnTo>
                    <a:pt x="120" y="34"/>
                  </a:lnTo>
                  <a:lnTo>
                    <a:pt x="0" y="69"/>
                  </a:lnTo>
                  <a:lnTo>
                    <a:pt x="0" y="34"/>
                  </a:lnTo>
                  <a:close/>
                </a:path>
              </a:pathLst>
            </a:custGeom>
            <a:solidFill>
              <a:srgbClr val="000000"/>
            </a:solidFill>
            <a:ln w="39688">
              <a:solidFill>
                <a:srgbClr val="000000"/>
              </a:solidFill>
              <a:prstDash val="solid"/>
              <a:round/>
              <a:headEnd/>
              <a:tailEnd/>
            </a:ln>
          </p:spPr>
          <p:txBody>
            <a:bodyPr/>
            <a:lstStyle/>
            <a:p>
              <a:endParaRPr lang="en-US"/>
            </a:p>
          </p:txBody>
        </p:sp>
        <p:sp>
          <p:nvSpPr>
            <p:cNvPr id="73753" name="Line 10"/>
            <p:cNvSpPr>
              <a:spLocks noChangeShapeType="1"/>
            </p:cNvSpPr>
            <p:nvPr/>
          </p:nvSpPr>
          <p:spPr bwMode="auto">
            <a:xfrm>
              <a:off x="461" y="1978"/>
              <a:ext cx="1303"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4" name="Rectangle 11"/>
            <p:cNvSpPr>
              <a:spLocks noChangeArrowheads="1"/>
            </p:cNvSpPr>
            <p:nvPr/>
          </p:nvSpPr>
          <p:spPr bwMode="auto">
            <a:xfrm>
              <a:off x="478" y="1172"/>
              <a:ext cx="326" cy="47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55" name="Rectangle 12"/>
            <p:cNvSpPr>
              <a:spLocks noChangeArrowheads="1"/>
            </p:cNvSpPr>
            <p:nvPr/>
          </p:nvSpPr>
          <p:spPr bwMode="auto">
            <a:xfrm>
              <a:off x="478" y="1172"/>
              <a:ext cx="343" cy="492"/>
            </a:xfrm>
            <a:prstGeom prst="rect">
              <a:avLst/>
            </a:prstGeom>
            <a:noFill/>
            <a:ln w="396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56" name="Rectangle 13"/>
            <p:cNvSpPr>
              <a:spLocks noChangeArrowheads="1"/>
            </p:cNvSpPr>
            <p:nvPr/>
          </p:nvSpPr>
          <p:spPr bwMode="auto">
            <a:xfrm>
              <a:off x="495" y="1189"/>
              <a:ext cx="292" cy="43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57" name="Rectangle 14"/>
            <p:cNvSpPr>
              <a:spLocks noChangeArrowheads="1"/>
            </p:cNvSpPr>
            <p:nvPr/>
          </p:nvSpPr>
          <p:spPr bwMode="auto">
            <a:xfrm>
              <a:off x="495" y="1189"/>
              <a:ext cx="309" cy="456"/>
            </a:xfrm>
            <a:prstGeom prst="rect">
              <a:avLst/>
            </a:prstGeom>
            <a:noFill/>
            <a:ln w="3968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58" name="Rectangle 15"/>
            <p:cNvSpPr>
              <a:spLocks noChangeArrowheads="1"/>
            </p:cNvSpPr>
            <p:nvPr/>
          </p:nvSpPr>
          <p:spPr bwMode="auto">
            <a:xfrm>
              <a:off x="580" y="1335"/>
              <a:ext cx="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3759" name="Rectangle 16"/>
            <p:cNvSpPr>
              <a:spLocks noChangeArrowheads="1"/>
            </p:cNvSpPr>
            <p:nvPr/>
          </p:nvSpPr>
          <p:spPr bwMode="auto">
            <a:xfrm>
              <a:off x="663" y="1398"/>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73760" name="Freeform 17"/>
            <p:cNvSpPr>
              <a:spLocks/>
            </p:cNvSpPr>
            <p:nvPr/>
          </p:nvSpPr>
          <p:spPr bwMode="auto">
            <a:xfrm>
              <a:off x="4261" y="1892"/>
              <a:ext cx="94" cy="66"/>
            </a:xfrm>
            <a:custGeom>
              <a:avLst/>
              <a:gdLst>
                <a:gd name="T0" fmla="*/ 0 w 94"/>
                <a:gd name="T1" fmla="*/ 39 h 62"/>
                <a:gd name="T2" fmla="*/ 0 w 94"/>
                <a:gd name="T3" fmla="*/ 0 h 62"/>
                <a:gd name="T4" fmla="*/ 94 w 94"/>
                <a:gd name="T5" fmla="*/ 39 h 62"/>
                <a:gd name="T6" fmla="*/ 0 w 94"/>
                <a:gd name="T7" fmla="*/ 80 h 62"/>
                <a:gd name="T8" fmla="*/ 0 w 94"/>
                <a:gd name="T9" fmla="*/ 39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62">
                  <a:moveTo>
                    <a:pt x="0" y="31"/>
                  </a:moveTo>
                  <a:lnTo>
                    <a:pt x="0" y="0"/>
                  </a:lnTo>
                  <a:lnTo>
                    <a:pt x="94" y="31"/>
                  </a:lnTo>
                  <a:lnTo>
                    <a:pt x="0" y="62"/>
                  </a:lnTo>
                  <a:lnTo>
                    <a:pt x="0" y="31"/>
                  </a:lnTo>
                  <a:close/>
                </a:path>
              </a:pathLst>
            </a:custGeom>
            <a:solidFill>
              <a:srgbClr val="000000"/>
            </a:solidFill>
            <a:ln w="36513">
              <a:solidFill>
                <a:srgbClr val="000000"/>
              </a:solidFill>
              <a:prstDash val="solid"/>
              <a:round/>
              <a:headEnd/>
              <a:tailEnd/>
            </a:ln>
          </p:spPr>
          <p:txBody>
            <a:bodyPr/>
            <a:lstStyle/>
            <a:p>
              <a:endParaRPr lang="en-US"/>
            </a:p>
          </p:txBody>
        </p:sp>
        <p:sp>
          <p:nvSpPr>
            <p:cNvPr id="73761" name="Line 18"/>
            <p:cNvSpPr>
              <a:spLocks noChangeShapeType="1"/>
            </p:cNvSpPr>
            <p:nvPr/>
          </p:nvSpPr>
          <p:spPr bwMode="auto">
            <a:xfrm>
              <a:off x="2665" y="1923"/>
              <a:ext cx="1580"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62" name="Rectangle 19"/>
            <p:cNvSpPr>
              <a:spLocks noChangeArrowheads="1"/>
            </p:cNvSpPr>
            <p:nvPr/>
          </p:nvSpPr>
          <p:spPr bwMode="auto">
            <a:xfrm>
              <a:off x="4480" y="1837"/>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73763" name="Rectangle 20"/>
            <p:cNvSpPr>
              <a:spLocks noChangeArrowheads="1"/>
            </p:cNvSpPr>
            <p:nvPr/>
          </p:nvSpPr>
          <p:spPr bwMode="auto">
            <a:xfrm>
              <a:off x="3667" y="1242"/>
              <a:ext cx="6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读操作执行</a:t>
              </a:r>
              <a:endParaRPr kumimoji="0" lang="zh-CN" altLang="en-GB" sz="2400">
                <a:latin typeface="Times" pitchFamily="18" charset="0"/>
                <a:ea typeface="宋体" pitchFamily="2" charset="-122"/>
              </a:endParaRPr>
            </a:p>
          </p:txBody>
        </p:sp>
        <p:sp>
          <p:nvSpPr>
            <p:cNvPr id="73764" name="Rectangle 21"/>
            <p:cNvSpPr>
              <a:spLocks noChangeArrowheads="1"/>
            </p:cNvSpPr>
            <p:nvPr/>
          </p:nvSpPr>
          <p:spPr bwMode="auto">
            <a:xfrm>
              <a:off x="2697" y="1759"/>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被选中</a:t>
              </a:r>
              <a:endParaRPr kumimoji="0" lang="zh-CN" altLang="en-GB" sz="2400">
                <a:latin typeface="Times" pitchFamily="18" charset="0"/>
                <a:ea typeface="宋体" pitchFamily="2" charset="-122"/>
              </a:endParaRPr>
            </a:p>
          </p:txBody>
        </p:sp>
        <p:sp>
          <p:nvSpPr>
            <p:cNvPr id="73765" name="Line 22"/>
            <p:cNvSpPr>
              <a:spLocks noChangeShapeType="1"/>
            </p:cNvSpPr>
            <p:nvPr/>
          </p:nvSpPr>
          <p:spPr bwMode="auto">
            <a:xfrm flipV="1">
              <a:off x="2806" y="1563"/>
              <a:ext cx="1" cy="15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66" name="Line 23"/>
            <p:cNvSpPr>
              <a:spLocks noChangeShapeType="1"/>
            </p:cNvSpPr>
            <p:nvPr/>
          </p:nvSpPr>
          <p:spPr bwMode="auto">
            <a:xfrm flipV="1">
              <a:off x="2806" y="1438"/>
              <a:ext cx="1" cy="15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67" name="Rectangle 24"/>
            <p:cNvSpPr>
              <a:spLocks noChangeArrowheads="1"/>
            </p:cNvSpPr>
            <p:nvPr/>
          </p:nvSpPr>
          <p:spPr bwMode="auto">
            <a:xfrm>
              <a:off x="2650" y="1172"/>
              <a:ext cx="312" cy="4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68" name="Rectangle 25"/>
            <p:cNvSpPr>
              <a:spLocks noChangeArrowheads="1"/>
            </p:cNvSpPr>
            <p:nvPr/>
          </p:nvSpPr>
          <p:spPr bwMode="auto">
            <a:xfrm>
              <a:off x="2650" y="1172"/>
              <a:ext cx="328" cy="449"/>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69" name="Rectangle 26"/>
            <p:cNvSpPr>
              <a:spLocks noChangeArrowheads="1"/>
            </p:cNvSpPr>
            <p:nvPr/>
          </p:nvSpPr>
          <p:spPr bwMode="auto">
            <a:xfrm>
              <a:off x="2665" y="1188"/>
              <a:ext cx="282" cy="39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70" name="Rectangle 27"/>
            <p:cNvSpPr>
              <a:spLocks noChangeArrowheads="1"/>
            </p:cNvSpPr>
            <p:nvPr/>
          </p:nvSpPr>
          <p:spPr bwMode="auto">
            <a:xfrm>
              <a:off x="2665" y="1188"/>
              <a:ext cx="297" cy="416"/>
            </a:xfrm>
            <a:prstGeom prst="rect">
              <a:avLst/>
            </a:prstGeom>
            <a:noFill/>
            <a:ln w="36513">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71" name="Rectangle 28"/>
            <p:cNvSpPr>
              <a:spLocks noChangeArrowheads="1"/>
            </p:cNvSpPr>
            <p:nvPr/>
          </p:nvSpPr>
          <p:spPr bwMode="auto">
            <a:xfrm>
              <a:off x="3103" y="1188"/>
              <a:ext cx="297" cy="4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72" name="Rectangle 29"/>
            <p:cNvSpPr>
              <a:spLocks noChangeArrowheads="1"/>
            </p:cNvSpPr>
            <p:nvPr/>
          </p:nvSpPr>
          <p:spPr bwMode="auto">
            <a:xfrm>
              <a:off x="3103" y="1188"/>
              <a:ext cx="313" cy="449"/>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73" name="Rectangle 30"/>
            <p:cNvSpPr>
              <a:spLocks noChangeArrowheads="1"/>
            </p:cNvSpPr>
            <p:nvPr/>
          </p:nvSpPr>
          <p:spPr bwMode="auto">
            <a:xfrm>
              <a:off x="3119" y="1203"/>
              <a:ext cx="266" cy="40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74" name="Rectangle 31"/>
            <p:cNvSpPr>
              <a:spLocks noChangeArrowheads="1"/>
            </p:cNvSpPr>
            <p:nvPr/>
          </p:nvSpPr>
          <p:spPr bwMode="auto">
            <a:xfrm>
              <a:off x="3119" y="1203"/>
              <a:ext cx="281" cy="416"/>
            </a:xfrm>
            <a:prstGeom prst="rect">
              <a:avLst/>
            </a:prstGeom>
            <a:noFill/>
            <a:ln w="36513">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75" name="Rectangle 32"/>
            <p:cNvSpPr>
              <a:spLocks noChangeArrowheads="1"/>
            </p:cNvSpPr>
            <p:nvPr/>
          </p:nvSpPr>
          <p:spPr bwMode="auto">
            <a:xfrm>
              <a:off x="2767" y="1336"/>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3776" name="Rectangle 33"/>
            <p:cNvSpPr>
              <a:spLocks noChangeArrowheads="1"/>
            </p:cNvSpPr>
            <p:nvPr/>
          </p:nvSpPr>
          <p:spPr bwMode="auto">
            <a:xfrm>
              <a:off x="2843" y="1394"/>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73777" name="Rectangle 34"/>
            <p:cNvSpPr>
              <a:spLocks noChangeArrowheads="1"/>
            </p:cNvSpPr>
            <p:nvPr/>
          </p:nvSpPr>
          <p:spPr bwMode="auto">
            <a:xfrm>
              <a:off x="3203" y="1336"/>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3778" name="Rectangle 35"/>
            <p:cNvSpPr>
              <a:spLocks noChangeArrowheads="1"/>
            </p:cNvSpPr>
            <p:nvPr/>
          </p:nvSpPr>
          <p:spPr bwMode="auto">
            <a:xfrm>
              <a:off x="3279" y="1394"/>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ea typeface="宋体" pitchFamily="2" charset="-122"/>
                </a:rPr>
                <a:t>4</a:t>
              </a:r>
              <a:endParaRPr kumimoji="0" lang="zh-CN" altLang="en-GB" sz="2400">
                <a:latin typeface="Times" pitchFamily="18" charset="0"/>
                <a:ea typeface="宋体" pitchFamily="2" charset="-122"/>
              </a:endParaRPr>
            </a:p>
          </p:txBody>
        </p:sp>
        <p:sp>
          <p:nvSpPr>
            <p:cNvPr id="73779" name="Freeform 36"/>
            <p:cNvSpPr>
              <a:spLocks/>
            </p:cNvSpPr>
            <p:nvPr/>
          </p:nvSpPr>
          <p:spPr bwMode="auto">
            <a:xfrm>
              <a:off x="2003" y="3402"/>
              <a:ext cx="94" cy="50"/>
            </a:xfrm>
            <a:custGeom>
              <a:avLst/>
              <a:gdLst>
                <a:gd name="T0" fmla="*/ 0 w 94"/>
                <a:gd name="T1" fmla="*/ 20 h 47"/>
                <a:gd name="T2" fmla="*/ 0 w 94"/>
                <a:gd name="T3" fmla="*/ 0 h 47"/>
                <a:gd name="T4" fmla="*/ 94 w 94"/>
                <a:gd name="T5" fmla="*/ 20 h 47"/>
                <a:gd name="T6" fmla="*/ 0 w 94"/>
                <a:gd name="T7" fmla="*/ 60 h 47"/>
                <a:gd name="T8" fmla="*/ 0 w 94"/>
                <a:gd name="T9" fmla="*/ 2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47">
                  <a:moveTo>
                    <a:pt x="0" y="16"/>
                  </a:moveTo>
                  <a:lnTo>
                    <a:pt x="0" y="0"/>
                  </a:lnTo>
                  <a:lnTo>
                    <a:pt x="94" y="16"/>
                  </a:lnTo>
                  <a:lnTo>
                    <a:pt x="0" y="47"/>
                  </a:lnTo>
                  <a:lnTo>
                    <a:pt x="0" y="16"/>
                  </a:lnTo>
                  <a:close/>
                </a:path>
              </a:pathLst>
            </a:custGeom>
            <a:solidFill>
              <a:srgbClr val="000000"/>
            </a:solidFill>
            <a:ln w="36513">
              <a:solidFill>
                <a:srgbClr val="000000"/>
              </a:solidFill>
              <a:prstDash val="solid"/>
              <a:round/>
              <a:headEnd/>
              <a:tailEnd/>
            </a:ln>
          </p:spPr>
          <p:txBody>
            <a:bodyPr/>
            <a:lstStyle/>
            <a:p>
              <a:endParaRPr lang="en-US"/>
            </a:p>
          </p:txBody>
        </p:sp>
        <p:sp>
          <p:nvSpPr>
            <p:cNvPr id="73780" name="Line 37"/>
            <p:cNvSpPr>
              <a:spLocks noChangeShapeType="1"/>
            </p:cNvSpPr>
            <p:nvPr/>
          </p:nvSpPr>
          <p:spPr bwMode="auto">
            <a:xfrm>
              <a:off x="405" y="3418"/>
              <a:ext cx="1582"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81" name="Rectangle 38"/>
            <p:cNvSpPr>
              <a:spLocks noChangeArrowheads="1"/>
            </p:cNvSpPr>
            <p:nvPr/>
          </p:nvSpPr>
          <p:spPr bwMode="auto">
            <a:xfrm>
              <a:off x="2194" y="3347"/>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73782" name="Rectangle 39"/>
            <p:cNvSpPr>
              <a:spLocks noChangeArrowheads="1"/>
            </p:cNvSpPr>
            <p:nvPr/>
          </p:nvSpPr>
          <p:spPr bwMode="auto">
            <a:xfrm>
              <a:off x="1388" y="2736"/>
              <a:ext cx="6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读操作等待</a:t>
              </a:r>
              <a:endParaRPr kumimoji="0" lang="zh-CN" altLang="zh-CN" sz="2400">
                <a:latin typeface="Times" pitchFamily="18" charset="0"/>
                <a:ea typeface="宋体" pitchFamily="2" charset="-122"/>
              </a:endParaRPr>
            </a:p>
          </p:txBody>
        </p:sp>
        <p:sp>
          <p:nvSpPr>
            <p:cNvPr id="73783" name="Rectangle 40"/>
            <p:cNvSpPr>
              <a:spLocks noChangeArrowheads="1"/>
            </p:cNvSpPr>
            <p:nvPr/>
          </p:nvSpPr>
          <p:spPr bwMode="auto">
            <a:xfrm>
              <a:off x="871" y="3262"/>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被选中</a:t>
              </a:r>
              <a:endParaRPr kumimoji="0" lang="zh-CN" altLang="en-GB" sz="2400">
                <a:latin typeface="Times" pitchFamily="18" charset="0"/>
                <a:ea typeface="宋体" pitchFamily="2" charset="-122"/>
              </a:endParaRPr>
            </a:p>
          </p:txBody>
        </p:sp>
        <p:sp>
          <p:nvSpPr>
            <p:cNvPr id="73784" name="Line 41"/>
            <p:cNvSpPr>
              <a:spLocks noChangeShapeType="1"/>
            </p:cNvSpPr>
            <p:nvPr/>
          </p:nvSpPr>
          <p:spPr bwMode="auto">
            <a:xfrm flipV="1">
              <a:off x="1000" y="3105"/>
              <a:ext cx="1" cy="15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85" name="Rectangle 42"/>
            <p:cNvSpPr>
              <a:spLocks noChangeArrowheads="1"/>
            </p:cNvSpPr>
            <p:nvPr/>
          </p:nvSpPr>
          <p:spPr bwMode="auto">
            <a:xfrm>
              <a:off x="390" y="2682"/>
              <a:ext cx="313" cy="4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86" name="Rectangle 43"/>
            <p:cNvSpPr>
              <a:spLocks noChangeArrowheads="1"/>
            </p:cNvSpPr>
            <p:nvPr/>
          </p:nvSpPr>
          <p:spPr bwMode="auto">
            <a:xfrm>
              <a:off x="390" y="2682"/>
              <a:ext cx="328" cy="450"/>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87" name="Rectangle 44"/>
            <p:cNvSpPr>
              <a:spLocks noChangeArrowheads="1"/>
            </p:cNvSpPr>
            <p:nvPr/>
          </p:nvSpPr>
          <p:spPr bwMode="auto">
            <a:xfrm>
              <a:off x="405" y="2698"/>
              <a:ext cx="282" cy="40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88" name="Rectangle 45"/>
            <p:cNvSpPr>
              <a:spLocks noChangeArrowheads="1"/>
            </p:cNvSpPr>
            <p:nvPr/>
          </p:nvSpPr>
          <p:spPr bwMode="auto">
            <a:xfrm>
              <a:off x="405" y="2698"/>
              <a:ext cx="298" cy="416"/>
            </a:xfrm>
            <a:prstGeom prst="rect">
              <a:avLst/>
            </a:prstGeom>
            <a:noFill/>
            <a:ln w="36513">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89" name="Rectangle 46"/>
            <p:cNvSpPr>
              <a:spLocks noChangeArrowheads="1"/>
            </p:cNvSpPr>
            <p:nvPr/>
          </p:nvSpPr>
          <p:spPr bwMode="auto">
            <a:xfrm>
              <a:off x="828" y="2682"/>
              <a:ext cx="313" cy="4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90" name="Rectangle 47"/>
            <p:cNvSpPr>
              <a:spLocks noChangeArrowheads="1"/>
            </p:cNvSpPr>
            <p:nvPr/>
          </p:nvSpPr>
          <p:spPr bwMode="auto">
            <a:xfrm>
              <a:off x="828" y="2682"/>
              <a:ext cx="329" cy="450"/>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91" name="Rectangle 48"/>
            <p:cNvSpPr>
              <a:spLocks noChangeArrowheads="1"/>
            </p:cNvSpPr>
            <p:nvPr/>
          </p:nvSpPr>
          <p:spPr bwMode="auto">
            <a:xfrm>
              <a:off x="844" y="2698"/>
              <a:ext cx="282" cy="40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92" name="Rectangle 49"/>
            <p:cNvSpPr>
              <a:spLocks noChangeArrowheads="1"/>
            </p:cNvSpPr>
            <p:nvPr/>
          </p:nvSpPr>
          <p:spPr bwMode="auto">
            <a:xfrm>
              <a:off x="844" y="2698"/>
              <a:ext cx="297" cy="416"/>
            </a:xfrm>
            <a:prstGeom prst="rect">
              <a:avLst/>
            </a:prstGeom>
            <a:noFill/>
            <a:ln w="36513">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93" name="Rectangle 50"/>
            <p:cNvSpPr>
              <a:spLocks noChangeArrowheads="1"/>
            </p:cNvSpPr>
            <p:nvPr/>
          </p:nvSpPr>
          <p:spPr bwMode="auto">
            <a:xfrm>
              <a:off x="483" y="2814"/>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3794" name="Rectangle 51"/>
            <p:cNvSpPr>
              <a:spLocks noChangeArrowheads="1"/>
            </p:cNvSpPr>
            <p:nvPr/>
          </p:nvSpPr>
          <p:spPr bwMode="auto">
            <a:xfrm>
              <a:off x="559" y="2872"/>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73795" name="Rectangle 52"/>
            <p:cNvSpPr>
              <a:spLocks noChangeArrowheads="1"/>
            </p:cNvSpPr>
            <p:nvPr/>
          </p:nvSpPr>
          <p:spPr bwMode="auto">
            <a:xfrm>
              <a:off x="919" y="2814"/>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3796" name="Rectangle 53"/>
            <p:cNvSpPr>
              <a:spLocks noChangeArrowheads="1"/>
            </p:cNvSpPr>
            <p:nvPr/>
          </p:nvSpPr>
          <p:spPr bwMode="auto">
            <a:xfrm>
              <a:off x="995" y="2872"/>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73797" name="Rectangle 54"/>
            <p:cNvSpPr>
              <a:spLocks noChangeArrowheads="1"/>
            </p:cNvSpPr>
            <p:nvPr/>
          </p:nvSpPr>
          <p:spPr bwMode="auto">
            <a:xfrm>
              <a:off x="4355" y="3313"/>
              <a:ext cx="30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73798" name="Rectangle 55"/>
            <p:cNvSpPr>
              <a:spLocks noChangeArrowheads="1"/>
            </p:cNvSpPr>
            <p:nvPr/>
          </p:nvSpPr>
          <p:spPr bwMode="auto">
            <a:xfrm>
              <a:off x="3347" y="2672"/>
              <a:ext cx="6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事务被放弃</a:t>
              </a:r>
              <a:endParaRPr kumimoji="0" lang="zh-CN" altLang="en-GB" sz="2400">
                <a:latin typeface="Times" pitchFamily="18" charset="0"/>
                <a:ea typeface="宋体" pitchFamily="2" charset="-122"/>
              </a:endParaRPr>
            </a:p>
          </p:txBody>
        </p:sp>
        <p:sp>
          <p:nvSpPr>
            <p:cNvPr id="73799" name="Freeform 56"/>
            <p:cNvSpPr>
              <a:spLocks/>
            </p:cNvSpPr>
            <p:nvPr/>
          </p:nvSpPr>
          <p:spPr bwMode="auto">
            <a:xfrm>
              <a:off x="4089" y="3381"/>
              <a:ext cx="109" cy="77"/>
            </a:xfrm>
            <a:custGeom>
              <a:avLst/>
              <a:gdLst>
                <a:gd name="T0" fmla="*/ 0 w 109"/>
                <a:gd name="T1" fmla="*/ 48 h 72"/>
                <a:gd name="T2" fmla="*/ 0 w 109"/>
                <a:gd name="T3" fmla="*/ 0 h 72"/>
                <a:gd name="T4" fmla="*/ 109 w 109"/>
                <a:gd name="T5" fmla="*/ 48 h 72"/>
                <a:gd name="T6" fmla="*/ 0 w 109"/>
                <a:gd name="T7" fmla="*/ 94 h 72"/>
                <a:gd name="T8" fmla="*/ 0 w 109"/>
                <a:gd name="T9" fmla="*/ 48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 h="72">
                  <a:moveTo>
                    <a:pt x="0" y="36"/>
                  </a:moveTo>
                  <a:lnTo>
                    <a:pt x="0" y="0"/>
                  </a:lnTo>
                  <a:lnTo>
                    <a:pt x="109" y="36"/>
                  </a:lnTo>
                  <a:lnTo>
                    <a:pt x="0" y="72"/>
                  </a:lnTo>
                  <a:lnTo>
                    <a:pt x="0" y="36"/>
                  </a:lnTo>
                  <a:close/>
                </a:path>
              </a:pathLst>
            </a:custGeom>
            <a:solidFill>
              <a:srgbClr val="000000"/>
            </a:solidFill>
            <a:ln w="42863">
              <a:solidFill>
                <a:srgbClr val="000000"/>
              </a:solidFill>
              <a:prstDash val="solid"/>
              <a:round/>
              <a:headEnd/>
              <a:tailEnd/>
            </a:ln>
          </p:spPr>
          <p:txBody>
            <a:bodyPr/>
            <a:lstStyle/>
            <a:p>
              <a:endParaRPr lang="en-US"/>
            </a:p>
          </p:txBody>
        </p:sp>
        <p:sp>
          <p:nvSpPr>
            <p:cNvPr id="73800" name="Line 57"/>
            <p:cNvSpPr>
              <a:spLocks noChangeShapeType="1"/>
            </p:cNvSpPr>
            <p:nvPr/>
          </p:nvSpPr>
          <p:spPr bwMode="auto">
            <a:xfrm>
              <a:off x="2694" y="3417"/>
              <a:ext cx="1377"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01" name="Rectangle 58"/>
            <p:cNvSpPr>
              <a:spLocks noChangeArrowheads="1"/>
            </p:cNvSpPr>
            <p:nvPr/>
          </p:nvSpPr>
          <p:spPr bwMode="auto">
            <a:xfrm>
              <a:off x="2657" y="2627"/>
              <a:ext cx="345" cy="5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802" name="Rectangle 59"/>
            <p:cNvSpPr>
              <a:spLocks noChangeArrowheads="1"/>
            </p:cNvSpPr>
            <p:nvPr/>
          </p:nvSpPr>
          <p:spPr bwMode="auto">
            <a:xfrm>
              <a:off x="2657" y="2627"/>
              <a:ext cx="363" cy="521"/>
            </a:xfrm>
            <a:prstGeom prst="rect">
              <a:avLst/>
            </a:prstGeom>
            <a:noFill/>
            <a:ln w="428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803" name="Rectangle 60"/>
            <p:cNvSpPr>
              <a:spLocks noChangeArrowheads="1"/>
            </p:cNvSpPr>
            <p:nvPr/>
          </p:nvSpPr>
          <p:spPr bwMode="auto">
            <a:xfrm>
              <a:off x="2676" y="2645"/>
              <a:ext cx="308" cy="462"/>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804" name="Rectangle 61"/>
            <p:cNvSpPr>
              <a:spLocks noChangeArrowheads="1"/>
            </p:cNvSpPr>
            <p:nvPr/>
          </p:nvSpPr>
          <p:spPr bwMode="auto">
            <a:xfrm>
              <a:off x="2676" y="2645"/>
              <a:ext cx="326" cy="483"/>
            </a:xfrm>
            <a:prstGeom prst="rect">
              <a:avLst/>
            </a:prstGeom>
            <a:noFill/>
            <a:ln w="42863">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805" name="Rectangle 62"/>
            <p:cNvSpPr>
              <a:spLocks noChangeArrowheads="1"/>
            </p:cNvSpPr>
            <p:nvPr/>
          </p:nvSpPr>
          <p:spPr bwMode="auto">
            <a:xfrm>
              <a:off x="2760" y="2781"/>
              <a:ext cx="9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3806" name="Rectangle 63"/>
            <p:cNvSpPr>
              <a:spLocks noChangeArrowheads="1"/>
            </p:cNvSpPr>
            <p:nvPr/>
          </p:nvSpPr>
          <p:spPr bwMode="auto">
            <a:xfrm>
              <a:off x="2848" y="2847"/>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4</a:t>
              </a:r>
              <a:endParaRPr kumimoji="0" lang="zh-CN" altLang="en-GB" sz="2400">
                <a:latin typeface="Times" pitchFamily="18" charset="0"/>
                <a:ea typeface="宋体" pitchFamily="2" charset="-122"/>
              </a:endParaRPr>
            </a:p>
          </p:txBody>
        </p:sp>
        <p:sp>
          <p:nvSpPr>
            <p:cNvPr id="73807" name="Rectangle 64"/>
            <p:cNvSpPr>
              <a:spLocks noChangeArrowheads="1"/>
            </p:cNvSpPr>
            <p:nvPr/>
          </p:nvSpPr>
          <p:spPr bwMode="auto">
            <a:xfrm>
              <a:off x="5529" y="980"/>
              <a:ext cx="2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图例:</a:t>
              </a:r>
              <a:endParaRPr kumimoji="0" lang="zh-CN" altLang="en-GB" sz="2400">
                <a:latin typeface="Times" pitchFamily="18" charset="0"/>
                <a:ea typeface="宋体" pitchFamily="2" charset="-122"/>
              </a:endParaRPr>
            </a:p>
          </p:txBody>
        </p:sp>
        <p:sp>
          <p:nvSpPr>
            <p:cNvPr id="73808" name="Rectangle 65"/>
            <p:cNvSpPr>
              <a:spLocks noChangeArrowheads="1"/>
            </p:cNvSpPr>
            <p:nvPr/>
          </p:nvSpPr>
          <p:spPr bwMode="auto">
            <a:xfrm>
              <a:off x="5422" y="2499"/>
              <a:ext cx="4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临时版本</a:t>
              </a:r>
              <a:endParaRPr kumimoji="0" lang="zh-CN" altLang="en-GB" sz="2400">
                <a:latin typeface="Times" pitchFamily="18" charset="0"/>
                <a:ea typeface="宋体" pitchFamily="2" charset="-122"/>
              </a:endParaRPr>
            </a:p>
          </p:txBody>
        </p:sp>
        <p:sp>
          <p:nvSpPr>
            <p:cNvPr id="73809" name="Rectangle 66"/>
            <p:cNvSpPr>
              <a:spLocks noChangeArrowheads="1"/>
            </p:cNvSpPr>
            <p:nvPr/>
          </p:nvSpPr>
          <p:spPr bwMode="auto">
            <a:xfrm>
              <a:off x="5356" y="1740"/>
              <a:ext cx="4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提交版本</a:t>
              </a:r>
              <a:endParaRPr kumimoji="0" lang="zh-CN" altLang="en-GB" sz="2400">
                <a:latin typeface="Times" pitchFamily="18" charset="0"/>
                <a:ea typeface="宋体" pitchFamily="2" charset="-122"/>
              </a:endParaRPr>
            </a:p>
          </p:txBody>
        </p:sp>
        <p:sp>
          <p:nvSpPr>
            <p:cNvPr id="73810" name="Rectangle 67"/>
            <p:cNvSpPr>
              <a:spLocks noChangeArrowheads="1"/>
            </p:cNvSpPr>
            <p:nvPr/>
          </p:nvSpPr>
          <p:spPr bwMode="auto">
            <a:xfrm>
              <a:off x="5540" y="1283"/>
              <a:ext cx="285" cy="4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811" name="Rectangle 68"/>
            <p:cNvSpPr>
              <a:spLocks noChangeArrowheads="1"/>
            </p:cNvSpPr>
            <p:nvPr/>
          </p:nvSpPr>
          <p:spPr bwMode="auto">
            <a:xfrm>
              <a:off x="5540" y="1283"/>
              <a:ext cx="300" cy="431"/>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812" name="Rectangle 69"/>
            <p:cNvSpPr>
              <a:spLocks noChangeArrowheads="1"/>
            </p:cNvSpPr>
            <p:nvPr/>
          </p:nvSpPr>
          <p:spPr bwMode="auto">
            <a:xfrm>
              <a:off x="5555" y="1298"/>
              <a:ext cx="255" cy="383"/>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813" name="Rectangle 70"/>
            <p:cNvSpPr>
              <a:spLocks noChangeArrowheads="1"/>
            </p:cNvSpPr>
            <p:nvPr/>
          </p:nvSpPr>
          <p:spPr bwMode="auto">
            <a:xfrm>
              <a:off x="5555" y="1298"/>
              <a:ext cx="270" cy="399"/>
            </a:xfrm>
            <a:prstGeom prst="rect">
              <a:avLst/>
            </a:prstGeom>
            <a:noFill/>
            <a:ln w="34925">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814" name="Rectangle 71"/>
            <p:cNvSpPr>
              <a:spLocks noChangeArrowheads="1"/>
            </p:cNvSpPr>
            <p:nvPr/>
          </p:nvSpPr>
          <p:spPr bwMode="auto">
            <a:xfrm>
              <a:off x="5546" y="2057"/>
              <a:ext cx="285" cy="4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815" name="Rectangle 72"/>
            <p:cNvSpPr>
              <a:spLocks noChangeArrowheads="1"/>
            </p:cNvSpPr>
            <p:nvPr/>
          </p:nvSpPr>
          <p:spPr bwMode="auto">
            <a:xfrm>
              <a:off x="5546" y="2057"/>
              <a:ext cx="300" cy="431"/>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816" name="Rectangle 73"/>
            <p:cNvSpPr>
              <a:spLocks noChangeArrowheads="1"/>
            </p:cNvSpPr>
            <p:nvPr/>
          </p:nvSpPr>
          <p:spPr bwMode="auto">
            <a:xfrm>
              <a:off x="5561" y="2072"/>
              <a:ext cx="255" cy="383"/>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817" name="Rectangle 74"/>
            <p:cNvSpPr>
              <a:spLocks noChangeArrowheads="1"/>
            </p:cNvSpPr>
            <p:nvPr/>
          </p:nvSpPr>
          <p:spPr bwMode="auto">
            <a:xfrm>
              <a:off x="5561" y="2072"/>
              <a:ext cx="270" cy="399"/>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818" name="Rectangle 75"/>
            <p:cNvSpPr>
              <a:spLocks noChangeArrowheads="1"/>
            </p:cNvSpPr>
            <p:nvPr/>
          </p:nvSpPr>
          <p:spPr bwMode="auto">
            <a:xfrm>
              <a:off x="5623" y="1425"/>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3819" name="Rectangle 76"/>
            <p:cNvSpPr>
              <a:spLocks noChangeArrowheads="1"/>
            </p:cNvSpPr>
            <p:nvPr/>
          </p:nvSpPr>
          <p:spPr bwMode="auto">
            <a:xfrm>
              <a:off x="5696" y="1480"/>
              <a:ext cx="2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200">
                  <a:solidFill>
                    <a:srgbClr val="000000"/>
                  </a:solidFill>
                  <a:ea typeface="宋体" pitchFamily="2" charset="-122"/>
                </a:rPr>
                <a:t>i</a:t>
              </a:r>
              <a:endParaRPr kumimoji="0" lang="en-GB" altLang="zh-CN" sz="2400">
                <a:latin typeface="Times" pitchFamily="18" charset="0"/>
                <a:ea typeface="宋体" pitchFamily="2" charset="-122"/>
              </a:endParaRPr>
            </a:p>
          </p:txBody>
        </p:sp>
        <p:sp>
          <p:nvSpPr>
            <p:cNvPr id="73820" name="Rectangle 77"/>
            <p:cNvSpPr>
              <a:spLocks noChangeArrowheads="1"/>
            </p:cNvSpPr>
            <p:nvPr/>
          </p:nvSpPr>
          <p:spPr bwMode="auto">
            <a:xfrm>
              <a:off x="5624" y="2184"/>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3821" name="Rectangle 78"/>
            <p:cNvSpPr>
              <a:spLocks noChangeArrowheads="1"/>
            </p:cNvSpPr>
            <p:nvPr/>
          </p:nvSpPr>
          <p:spPr bwMode="auto">
            <a:xfrm>
              <a:off x="5698" y="2239"/>
              <a:ext cx="2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200">
                  <a:solidFill>
                    <a:srgbClr val="000000"/>
                  </a:solidFill>
                  <a:ea typeface="宋体" pitchFamily="2" charset="-122"/>
                </a:rPr>
                <a:t>i</a:t>
              </a:r>
              <a:endParaRPr kumimoji="0" lang="en-GB" altLang="zh-CN" sz="2400">
                <a:latin typeface="Times" pitchFamily="18" charset="0"/>
                <a:ea typeface="宋体" pitchFamily="2" charset="-122"/>
              </a:endParaRPr>
            </a:p>
          </p:txBody>
        </p:sp>
        <p:sp>
          <p:nvSpPr>
            <p:cNvPr id="73822" name="Rectangle 79"/>
            <p:cNvSpPr>
              <a:spLocks noChangeArrowheads="1"/>
            </p:cNvSpPr>
            <p:nvPr/>
          </p:nvSpPr>
          <p:spPr bwMode="auto">
            <a:xfrm>
              <a:off x="2340" y="1620"/>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a:latin typeface="Times" pitchFamily="18" charset="0"/>
                <a:ea typeface="宋体" pitchFamily="2" charset="-122"/>
              </a:endParaRPr>
            </a:p>
          </p:txBody>
        </p:sp>
        <p:sp>
          <p:nvSpPr>
            <p:cNvPr id="73823" name="Rectangle 80"/>
            <p:cNvSpPr>
              <a:spLocks noChangeArrowheads="1"/>
            </p:cNvSpPr>
            <p:nvPr/>
          </p:nvSpPr>
          <p:spPr bwMode="auto">
            <a:xfrm>
              <a:off x="4899" y="2700"/>
              <a:ext cx="100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latin typeface="Times" pitchFamily="18" charset="0"/>
                  <a:ea typeface="宋体" pitchFamily="2" charset="-122"/>
                </a:rPr>
                <a:t>事务</a:t>
              </a:r>
              <a:r>
                <a:rPr kumimoji="0" lang="en-GB" altLang="zh-CN" sz="1400" i="1">
                  <a:latin typeface="Times" pitchFamily="18" charset="0"/>
                  <a:ea typeface="宋体" pitchFamily="2" charset="-122"/>
                </a:rPr>
                <a:t>T</a:t>
              </a:r>
              <a:r>
                <a:rPr kumimoji="0" lang="en-GB" altLang="zh-CN" sz="1400" i="1" baseline="-25000">
                  <a:latin typeface="Times" pitchFamily="18" charset="0"/>
                  <a:ea typeface="宋体" pitchFamily="2" charset="-122"/>
                </a:rPr>
                <a:t>i</a:t>
              </a:r>
              <a:r>
                <a:rPr kumimoji="0" lang="zh-CN" altLang="en-GB" sz="1400">
                  <a:latin typeface="Times" pitchFamily="18" charset="0"/>
                  <a:ea typeface="宋体" pitchFamily="2" charset="-122"/>
                </a:rPr>
                <a:t>产生的对象</a:t>
              </a:r>
            </a:p>
            <a:p>
              <a:pPr>
                <a:spcBef>
                  <a:spcPct val="0"/>
                </a:spcBef>
                <a:buClrTx/>
                <a:buFontTx/>
                <a:buNone/>
              </a:pPr>
              <a:r>
                <a:rPr kumimoji="0" lang="zh-CN" altLang="zh-CN" sz="1400">
                  <a:latin typeface="Times" pitchFamily="18" charset="0"/>
                  <a:ea typeface="宋体" pitchFamily="2" charset="-122"/>
                </a:rPr>
                <a:t> (</a:t>
              </a:r>
              <a:r>
                <a:rPr kumimoji="0" lang="zh-CN" altLang="en-GB" sz="1400">
                  <a:latin typeface="Times" pitchFamily="18" charset="0"/>
                  <a:ea typeface="宋体" pitchFamily="2" charset="-122"/>
                </a:rPr>
                <a:t>写时间戳为</a:t>
              </a:r>
              <a:r>
                <a:rPr kumimoji="0" lang="en-GB" altLang="zh-CN" sz="1400">
                  <a:latin typeface="Times" pitchFamily="18" charset="0"/>
                  <a:ea typeface="宋体" pitchFamily="2" charset="-122"/>
                </a:rPr>
                <a:t>T</a:t>
              </a:r>
              <a:r>
                <a:rPr kumimoji="0" lang="en-GB" altLang="zh-CN" sz="1400" baseline="-25000">
                  <a:latin typeface="Times" pitchFamily="18" charset="0"/>
                  <a:ea typeface="宋体" pitchFamily="2" charset="-122"/>
                </a:rPr>
                <a:t>i</a:t>
              </a:r>
              <a:r>
                <a:rPr kumimoji="0" lang="zh-CN" altLang="en-GB" sz="1400">
                  <a:latin typeface="Times" pitchFamily="18" charset="0"/>
                  <a:ea typeface="宋体" pitchFamily="2" charset="-122"/>
                </a:rPr>
                <a:t>)</a:t>
              </a:r>
            </a:p>
            <a:p>
              <a:pPr>
                <a:spcBef>
                  <a:spcPct val="0"/>
                </a:spcBef>
                <a:buClrTx/>
                <a:buFontTx/>
                <a:buNone/>
              </a:pPr>
              <a:r>
                <a:rPr kumimoji="0" lang="zh-CN" altLang="zh-CN" sz="1400">
                  <a:latin typeface="Times" pitchFamily="18" charset="0"/>
                  <a:ea typeface="宋体" pitchFamily="2" charset="-122"/>
                </a:rPr>
                <a:t>  </a:t>
              </a:r>
              <a:r>
                <a:rPr kumimoji="0" lang="en-GB" altLang="zh-CN" sz="1400">
                  <a:latin typeface="Times" pitchFamily="18" charset="0"/>
                  <a:ea typeface="宋体" pitchFamily="2" charset="-122"/>
                </a:rPr>
                <a:t>T</a:t>
              </a:r>
              <a:r>
                <a:rPr kumimoji="0" lang="en-GB" altLang="zh-CN" sz="1400" baseline="-25000">
                  <a:latin typeface="Times" pitchFamily="18" charset="0"/>
                  <a:ea typeface="宋体" pitchFamily="2" charset="-122"/>
                </a:rPr>
                <a:t>1</a:t>
              </a:r>
              <a:r>
                <a:rPr kumimoji="0" lang="en-GB" altLang="zh-CN" sz="1400">
                  <a:latin typeface="Times" pitchFamily="18" charset="0"/>
                  <a:ea typeface="宋体" pitchFamily="2" charset="-122"/>
                </a:rPr>
                <a:t> &lt; T</a:t>
              </a:r>
              <a:r>
                <a:rPr kumimoji="0" lang="en-GB" altLang="zh-CN" sz="1400" baseline="-25000">
                  <a:latin typeface="Times" pitchFamily="18" charset="0"/>
                  <a:ea typeface="宋体" pitchFamily="2" charset="-122"/>
                </a:rPr>
                <a:t>2</a:t>
              </a:r>
              <a:r>
                <a:rPr kumimoji="0" lang="en-GB" altLang="zh-CN" sz="1400">
                  <a:latin typeface="Times" pitchFamily="18" charset="0"/>
                  <a:ea typeface="宋体" pitchFamily="2" charset="-122"/>
                </a:rPr>
                <a:t> &lt;  T</a:t>
              </a:r>
              <a:r>
                <a:rPr kumimoji="0" lang="en-GB" altLang="zh-CN" sz="1400" baseline="-25000">
                  <a:latin typeface="Times" pitchFamily="18" charset="0"/>
                  <a:ea typeface="宋体" pitchFamily="2" charset="-122"/>
                </a:rPr>
                <a:t>3</a:t>
              </a:r>
              <a:r>
                <a:rPr kumimoji="0" lang="en-GB" altLang="zh-CN" sz="1400">
                  <a:latin typeface="Times" pitchFamily="18" charset="0"/>
                  <a:ea typeface="宋体" pitchFamily="2" charset="-122"/>
                </a:rPr>
                <a:t> &lt;  T</a:t>
              </a:r>
              <a:r>
                <a:rPr kumimoji="0" lang="en-GB" altLang="zh-CN" sz="1400" baseline="-25000">
                  <a:latin typeface="Times" pitchFamily="18" charset="0"/>
                  <a:ea typeface="宋体" pitchFamily="2" charset="-122"/>
                </a:rPr>
                <a:t>4</a:t>
              </a:r>
            </a:p>
          </p:txBody>
        </p:sp>
        <p:sp>
          <p:nvSpPr>
            <p:cNvPr id="73824" name="Rectangle 81"/>
            <p:cNvSpPr>
              <a:spLocks noChangeArrowheads="1"/>
            </p:cNvSpPr>
            <p:nvPr/>
          </p:nvSpPr>
          <p:spPr bwMode="auto">
            <a:xfrm>
              <a:off x="360" y="827"/>
              <a:ext cx="9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a:t>
              </a:r>
              <a:r>
                <a:rPr kumimoji="0" lang="en-GB" altLang="zh-CN" sz="1800">
                  <a:latin typeface="Times" pitchFamily="18" charset="0"/>
                  <a:ea typeface="宋体" pitchFamily="2" charset="-122"/>
                </a:rPr>
                <a:t>a) T</a:t>
              </a:r>
              <a:r>
                <a:rPr kumimoji="0" lang="en-GB" altLang="zh-CN" sz="1800" baseline="-25000">
                  <a:latin typeface="Times" pitchFamily="18" charset="0"/>
                  <a:ea typeface="宋体" pitchFamily="2" charset="-122"/>
                </a:rPr>
                <a:t>3</a:t>
              </a:r>
              <a:r>
                <a:rPr kumimoji="0" lang="en-GB" altLang="zh-CN" sz="1800">
                  <a:latin typeface="Times" pitchFamily="18" charset="0"/>
                  <a:ea typeface="宋体" pitchFamily="2" charset="-122"/>
                </a:rPr>
                <a:t> </a:t>
              </a:r>
              <a:r>
                <a:rPr kumimoji="0" lang="zh-CN" altLang="en-GB" sz="1800">
                  <a:latin typeface="Times" pitchFamily="18" charset="0"/>
                  <a:ea typeface="宋体" pitchFamily="2" charset="-122"/>
                </a:rPr>
                <a:t>读操作</a:t>
              </a:r>
            </a:p>
          </p:txBody>
        </p:sp>
        <p:sp>
          <p:nvSpPr>
            <p:cNvPr id="73825" name="Rectangle 82"/>
            <p:cNvSpPr>
              <a:spLocks noChangeArrowheads="1"/>
            </p:cNvSpPr>
            <p:nvPr/>
          </p:nvSpPr>
          <p:spPr bwMode="auto">
            <a:xfrm>
              <a:off x="375" y="2316"/>
              <a:ext cx="88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a:t>
              </a:r>
              <a:r>
                <a:rPr kumimoji="0" lang="en-GB" altLang="zh-CN" sz="1800">
                  <a:latin typeface="Times" pitchFamily="18" charset="0"/>
                  <a:ea typeface="宋体" pitchFamily="2" charset="-122"/>
                </a:rPr>
                <a:t>c) T</a:t>
              </a:r>
              <a:r>
                <a:rPr kumimoji="0" lang="en-GB" altLang="zh-CN" sz="1800" baseline="-25000">
                  <a:latin typeface="Times" pitchFamily="18" charset="0"/>
                  <a:ea typeface="宋体" pitchFamily="2" charset="-122"/>
                </a:rPr>
                <a:t>3</a:t>
              </a:r>
              <a:r>
                <a:rPr kumimoji="0" lang="zh-CN" altLang="en-GB" sz="1800">
                  <a:latin typeface="Times" pitchFamily="18" charset="0"/>
                  <a:ea typeface="宋体" pitchFamily="2" charset="-122"/>
                </a:rPr>
                <a:t>读操作</a:t>
              </a:r>
            </a:p>
            <a:p>
              <a:pPr>
                <a:spcBef>
                  <a:spcPct val="0"/>
                </a:spcBef>
                <a:buClrTx/>
                <a:buFontTx/>
                <a:buNone/>
              </a:pPr>
              <a:endParaRPr kumimoji="0" lang="zh-CN" altLang="zh-CN" sz="1800">
                <a:latin typeface="Times" pitchFamily="18" charset="0"/>
                <a:ea typeface="宋体" pitchFamily="2" charset="-122"/>
              </a:endParaRPr>
            </a:p>
          </p:txBody>
        </p:sp>
        <p:sp>
          <p:nvSpPr>
            <p:cNvPr id="73826" name="Rectangle 83"/>
            <p:cNvSpPr>
              <a:spLocks noChangeArrowheads="1"/>
            </p:cNvSpPr>
            <p:nvPr/>
          </p:nvSpPr>
          <p:spPr bwMode="auto">
            <a:xfrm>
              <a:off x="2603" y="2268"/>
              <a:ext cx="8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a:t>
              </a:r>
              <a:r>
                <a:rPr kumimoji="0" lang="en-GB" altLang="zh-CN" sz="1800">
                  <a:latin typeface="Times" pitchFamily="18" charset="0"/>
                  <a:ea typeface="宋体" pitchFamily="2" charset="-122"/>
                </a:rPr>
                <a:t>d) T</a:t>
              </a:r>
              <a:r>
                <a:rPr kumimoji="0" lang="en-GB" altLang="zh-CN" sz="1800" baseline="-25000">
                  <a:latin typeface="Times" pitchFamily="18" charset="0"/>
                  <a:ea typeface="宋体" pitchFamily="2" charset="-122"/>
                </a:rPr>
                <a:t>3</a:t>
              </a:r>
              <a:r>
                <a:rPr kumimoji="0" lang="zh-CN" altLang="en-GB" sz="1800">
                  <a:latin typeface="Times" pitchFamily="18" charset="0"/>
                  <a:ea typeface="宋体" pitchFamily="2" charset="-122"/>
                </a:rPr>
                <a:t>读操作</a:t>
              </a:r>
            </a:p>
            <a:p>
              <a:pPr>
                <a:spcBef>
                  <a:spcPct val="0"/>
                </a:spcBef>
                <a:buClrTx/>
                <a:buFontTx/>
                <a:buNone/>
              </a:pPr>
              <a:endParaRPr kumimoji="0" lang="zh-CN" altLang="zh-CN" sz="1800">
                <a:latin typeface="Times" pitchFamily="18" charset="0"/>
                <a:ea typeface="宋体" pitchFamily="2" charset="-122"/>
              </a:endParaRPr>
            </a:p>
          </p:txBody>
        </p:sp>
        <p:sp>
          <p:nvSpPr>
            <p:cNvPr id="73827" name="Line 84"/>
            <p:cNvSpPr>
              <a:spLocks noChangeShapeType="1"/>
            </p:cNvSpPr>
            <p:nvPr/>
          </p:nvSpPr>
          <p:spPr bwMode="auto">
            <a:xfrm>
              <a:off x="2505" y="749"/>
              <a:ext cx="0" cy="28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28" name="Line 85"/>
            <p:cNvSpPr>
              <a:spLocks noChangeShapeType="1"/>
            </p:cNvSpPr>
            <p:nvPr/>
          </p:nvSpPr>
          <p:spPr bwMode="auto">
            <a:xfrm>
              <a:off x="4899" y="773"/>
              <a:ext cx="0" cy="28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3731" name="Rectangle 86"/>
          <p:cNvSpPr>
            <a:spLocks noGrp="1" noChangeArrowheads="1"/>
          </p:cNvSpPr>
          <p:nvPr>
            <p:ph type="title"/>
          </p:nvPr>
        </p:nvSpPr>
        <p:spPr/>
        <p:txBody>
          <a:bodyPr/>
          <a:lstStyle/>
          <a:p>
            <a:r>
              <a:rPr lang="zh-CN" altLang="en-GB">
                <a:ea typeface="宋体" pitchFamily="2" charset="-122"/>
              </a:rPr>
              <a:t>读操作和时间戳</a:t>
            </a:r>
            <a:endParaRPr lang="en-GB" altLang="zh-CN">
              <a:ea typeface="宋体" pitchFamily="2" charset="-122"/>
            </a:endParaRPr>
          </a:p>
        </p:txBody>
      </p:sp>
      <p:sp>
        <p:nvSpPr>
          <p:cNvPr id="73732" name="Rectangle 87"/>
          <p:cNvSpPr>
            <a:spLocks noChangeArrowheads="1"/>
          </p:cNvSpPr>
          <p:nvPr/>
        </p:nvSpPr>
        <p:spPr bwMode="auto">
          <a:xfrm>
            <a:off x="571500" y="2800350"/>
            <a:ext cx="238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33" name="Rectangle 88"/>
          <p:cNvSpPr>
            <a:spLocks noChangeArrowheads="1"/>
          </p:cNvSpPr>
          <p:nvPr/>
        </p:nvSpPr>
        <p:spPr bwMode="auto">
          <a:xfrm>
            <a:off x="274161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34" name="Rectangle 89"/>
          <p:cNvSpPr>
            <a:spLocks noChangeArrowheads="1"/>
          </p:cNvSpPr>
          <p:nvPr/>
        </p:nvSpPr>
        <p:spPr bwMode="auto">
          <a:xfrm>
            <a:off x="5626100" y="2800350"/>
            <a:ext cx="2540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35" name="Rectangle 90"/>
          <p:cNvSpPr>
            <a:spLocks noChangeArrowheads="1"/>
          </p:cNvSpPr>
          <p:nvPr/>
        </p:nvSpPr>
        <p:spPr bwMode="auto">
          <a:xfrm>
            <a:off x="676116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36" name="Rectangle 91"/>
          <p:cNvSpPr>
            <a:spLocks noChangeArrowheads="1"/>
          </p:cNvSpPr>
          <p:nvPr/>
        </p:nvSpPr>
        <p:spPr bwMode="auto">
          <a:xfrm>
            <a:off x="7920038"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37" name="Rectangle 92"/>
          <p:cNvSpPr>
            <a:spLocks noChangeArrowheads="1"/>
          </p:cNvSpPr>
          <p:nvPr/>
        </p:nvSpPr>
        <p:spPr bwMode="auto">
          <a:xfrm>
            <a:off x="27416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38" name="Rectangle 93"/>
          <p:cNvSpPr>
            <a:spLocks noChangeArrowheads="1"/>
          </p:cNvSpPr>
          <p:nvPr/>
        </p:nvSpPr>
        <p:spPr bwMode="auto">
          <a:xfrm>
            <a:off x="44688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39" name="Rectangle 94"/>
          <p:cNvSpPr>
            <a:spLocks noChangeArrowheads="1"/>
          </p:cNvSpPr>
          <p:nvPr/>
        </p:nvSpPr>
        <p:spPr bwMode="auto">
          <a:xfrm>
            <a:off x="5626100" y="491966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40" name="Rectangle 95"/>
          <p:cNvSpPr>
            <a:spLocks noChangeArrowheads="1"/>
          </p:cNvSpPr>
          <p:nvPr/>
        </p:nvSpPr>
        <p:spPr bwMode="auto">
          <a:xfrm>
            <a:off x="676116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41" name="Rectangle 96"/>
          <p:cNvSpPr>
            <a:spLocks noChangeArrowheads="1"/>
          </p:cNvSpPr>
          <p:nvPr/>
        </p:nvSpPr>
        <p:spPr bwMode="auto">
          <a:xfrm>
            <a:off x="7920038"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42" name="Line 97"/>
          <p:cNvSpPr>
            <a:spLocks noChangeShapeType="1"/>
          </p:cNvSpPr>
          <p:nvPr/>
        </p:nvSpPr>
        <p:spPr bwMode="auto">
          <a:xfrm>
            <a:off x="7777163" y="1227138"/>
            <a:ext cx="0" cy="4478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43" name="Rectangle 98"/>
          <p:cNvSpPr>
            <a:spLocks noGrp="1" noChangeArrowheads="1"/>
          </p:cNvSpPr>
          <p:nvPr>
            <p:ph type="body" idx="1"/>
          </p:nvPr>
        </p:nvSpPr>
        <p:spPr>
          <a:xfrm>
            <a:off x="415925" y="5848350"/>
            <a:ext cx="8861425" cy="506413"/>
          </a:xfrm>
        </p:spPr>
        <p:txBody>
          <a:bodyPr/>
          <a:lstStyle/>
          <a:p>
            <a:pPr>
              <a:lnSpc>
                <a:spcPct val="90000"/>
              </a:lnSpc>
            </a:pPr>
            <a:r>
              <a:rPr kumimoji="0" lang="zh-CN" altLang="en-GB" sz="2400">
                <a:ea typeface="宋体" pitchFamily="2" charset="-122"/>
              </a:rPr>
              <a:t>用</a:t>
            </a:r>
            <a:r>
              <a:rPr kumimoji="0" lang="en-GB" altLang="zh-CN" sz="2400" i="1">
                <a:ea typeface="宋体" pitchFamily="2" charset="-122"/>
              </a:rPr>
              <a:t>T3</a:t>
            </a:r>
            <a:r>
              <a:rPr kumimoji="0" lang="zh-CN" altLang="en-GB" sz="2400" i="1">
                <a:ea typeface="宋体" pitchFamily="2" charset="-122"/>
              </a:rPr>
              <a:t>读</a:t>
            </a:r>
            <a:r>
              <a:rPr kumimoji="0" lang="zh-CN" altLang="en-GB" sz="2400">
                <a:ea typeface="宋体" pitchFamily="2" charset="-122"/>
              </a:rPr>
              <a:t>说明时间戳排序读规则，这里，写时间戳的版本</a:t>
            </a:r>
            <a:r>
              <a:rPr lang="en-GB" altLang="zh-CN" sz="2400">
                <a:ea typeface="宋体" pitchFamily="2" charset="-122"/>
              </a:rPr>
              <a:t> &lt;= </a:t>
            </a:r>
            <a:r>
              <a:rPr lang="en-GB" altLang="zh-CN" sz="2400" i="1">
                <a:ea typeface="宋体" pitchFamily="2" charset="-122"/>
              </a:rPr>
              <a:t>T</a:t>
            </a:r>
            <a:r>
              <a:rPr lang="en-GB" altLang="zh-CN" sz="2400">
                <a:ea typeface="宋体" pitchFamily="2" charset="-122"/>
              </a:rPr>
              <a:t>3</a:t>
            </a:r>
          </a:p>
        </p:txBody>
      </p:sp>
      <p:sp>
        <p:nvSpPr>
          <p:cNvPr id="454756" name="Text Box 100"/>
          <p:cNvSpPr txBox="1">
            <a:spLocks noChangeArrowheads="1"/>
          </p:cNvSpPr>
          <p:nvPr/>
        </p:nvSpPr>
        <p:spPr bwMode="auto">
          <a:xfrm>
            <a:off x="544513" y="1385888"/>
            <a:ext cx="3375025" cy="91598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1800">
                <a:latin typeface="Helvetica" pitchFamily="34" charset="0"/>
                <a:ea typeface="宋体" pitchFamily="2" charset="-122"/>
              </a:rPr>
              <a:t>在情况（</a:t>
            </a:r>
            <a:r>
              <a:rPr kumimoji="0" lang="en-US" altLang="zh-CN" sz="1800">
                <a:latin typeface="Helvetica" pitchFamily="34" charset="0"/>
                <a:ea typeface="宋体" pitchFamily="2" charset="-122"/>
              </a:rPr>
              <a:t>c</a:t>
            </a:r>
            <a:r>
              <a:rPr kumimoji="0" lang="zh-CN" altLang="en-US" sz="1800">
                <a:latin typeface="Helvetica" pitchFamily="34" charset="0"/>
                <a:ea typeface="宋体" pitchFamily="2" charset="-122"/>
              </a:rPr>
              <a:t>）中，读操作针对临时版本，必须等待制作该临时版本的事务提交或者放弃</a:t>
            </a:r>
            <a:endParaRPr kumimoji="0" lang="en-GB" altLang="zh-CN" sz="1800">
              <a:latin typeface="Helvetica" pitchFamily="34" charset="0"/>
              <a:ea typeface="宋体" pitchFamily="2" charset="-122"/>
            </a:endParaRPr>
          </a:p>
        </p:txBody>
      </p:sp>
      <p:sp>
        <p:nvSpPr>
          <p:cNvPr id="454757" name="Text Box 101"/>
          <p:cNvSpPr txBox="1">
            <a:spLocks noChangeArrowheads="1"/>
          </p:cNvSpPr>
          <p:nvPr/>
        </p:nvSpPr>
        <p:spPr bwMode="auto">
          <a:xfrm>
            <a:off x="4187825" y="2030413"/>
            <a:ext cx="3375025" cy="91598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1800">
                <a:latin typeface="Helvetica" pitchFamily="34" charset="0"/>
                <a:ea typeface="宋体" pitchFamily="2" charset="-122"/>
              </a:rPr>
              <a:t>在情况（</a:t>
            </a:r>
            <a:r>
              <a:rPr kumimoji="0" lang="en-US" altLang="zh-CN" sz="1800">
                <a:latin typeface="Helvetica" pitchFamily="34" charset="0"/>
                <a:ea typeface="宋体" pitchFamily="2" charset="-122"/>
              </a:rPr>
              <a:t>4</a:t>
            </a:r>
            <a:r>
              <a:rPr kumimoji="0" lang="zh-CN" altLang="en-US" sz="1800">
                <a:latin typeface="Helvetica" pitchFamily="34" charset="0"/>
                <a:ea typeface="宋体" pitchFamily="2" charset="-122"/>
              </a:rPr>
              <a:t>）中，由于没有合适的版本用于读操作，事务</a:t>
            </a:r>
            <a:r>
              <a:rPr kumimoji="0" lang="en-US" altLang="zh-CN" sz="1800">
                <a:latin typeface="Helvetica" pitchFamily="34" charset="0"/>
                <a:ea typeface="宋体" pitchFamily="2" charset="-122"/>
              </a:rPr>
              <a:t>T3</a:t>
            </a:r>
            <a:r>
              <a:rPr kumimoji="0" lang="zh-CN" altLang="en-US" sz="1800">
                <a:latin typeface="Helvetica" pitchFamily="34" charset="0"/>
                <a:ea typeface="宋体" pitchFamily="2" charset="-122"/>
              </a:rPr>
              <a:t>被放弃</a:t>
            </a:r>
            <a:endParaRPr kumimoji="0" lang="en-GB" altLang="zh-CN" sz="1800">
              <a:latin typeface="Helvetic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4756"/>
                                        </p:tgtEl>
                                        <p:attrNameLst>
                                          <p:attrName>style.visibility</p:attrName>
                                        </p:attrNameLst>
                                      </p:cBhvr>
                                      <p:to>
                                        <p:strVal val="visible"/>
                                      </p:to>
                                    </p:set>
                                    <p:anim calcmode="lin" valueType="num">
                                      <p:cBhvr additive="base">
                                        <p:cTn id="7" dur="500" fill="hold"/>
                                        <p:tgtEl>
                                          <p:spTgt spid="454756"/>
                                        </p:tgtEl>
                                        <p:attrNameLst>
                                          <p:attrName>ppt_x</p:attrName>
                                        </p:attrNameLst>
                                      </p:cBhvr>
                                      <p:tavLst>
                                        <p:tav tm="0">
                                          <p:val>
                                            <p:strVal val="1+#ppt_w/2"/>
                                          </p:val>
                                        </p:tav>
                                        <p:tav tm="100000">
                                          <p:val>
                                            <p:strVal val="#ppt_x"/>
                                          </p:val>
                                        </p:tav>
                                      </p:tavLst>
                                    </p:anim>
                                    <p:anim calcmode="lin" valueType="num">
                                      <p:cBhvr additive="base">
                                        <p:cTn id="8" dur="500" fill="hold"/>
                                        <p:tgtEl>
                                          <p:spTgt spid="4547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54757"/>
                                        </p:tgtEl>
                                        <p:attrNameLst>
                                          <p:attrName>style.visibility</p:attrName>
                                        </p:attrNameLst>
                                      </p:cBhvr>
                                      <p:to>
                                        <p:strVal val="visible"/>
                                      </p:to>
                                    </p:set>
                                    <p:anim calcmode="lin" valueType="num">
                                      <p:cBhvr additive="base">
                                        <p:cTn id="13" dur="500" fill="hold"/>
                                        <p:tgtEl>
                                          <p:spTgt spid="454757"/>
                                        </p:tgtEl>
                                        <p:attrNameLst>
                                          <p:attrName>ppt_x</p:attrName>
                                        </p:attrNameLst>
                                      </p:cBhvr>
                                      <p:tavLst>
                                        <p:tav tm="0">
                                          <p:val>
                                            <p:strVal val="1+#ppt_w/2"/>
                                          </p:val>
                                        </p:tav>
                                        <p:tav tm="100000">
                                          <p:val>
                                            <p:strVal val="#ppt_x"/>
                                          </p:val>
                                        </p:tav>
                                      </p:tavLst>
                                    </p:anim>
                                    <p:anim calcmode="lin" valueType="num">
                                      <p:cBhvr additive="base">
                                        <p:cTn id="14" dur="500" fill="hold"/>
                                        <p:tgtEl>
                                          <p:spTgt spid="4547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756" grpId="0" animBg="1" autoUpdateAnimBg="0"/>
      <p:bldP spid="454757"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GB">
                <a:ea typeface="宋体" pitchFamily="2" charset="-122"/>
              </a:rPr>
              <a:t>事务的原子性</a:t>
            </a:r>
          </a:p>
        </p:txBody>
      </p:sp>
      <p:sp>
        <p:nvSpPr>
          <p:cNvPr id="10243" name="Rectangle 3"/>
          <p:cNvSpPr>
            <a:spLocks noGrp="1" noChangeArrowheads="1"/>
          </p:cNvSpPr>
          <p:nvPr>
            <p:ph type="body" idx="1"/>
          </p:nvPr>
        </p:nvSpPr>
        <p:spPr>
          <a:xfrm>
            <a:off x="608013" y="1082675"/>
            <a:ext cx="8377237" cy="5287963"/>
          </a:xfrm>
        </p:spPr>
        <p:txBody>
          <a:bodyPr/>
          <a:lstStyle/>
          <a:p>
            <a:pPr marL="533400" indent="-533400">
              <a:buFont typeface="Wingdings" pitchFamily="2" charset="2"/>
              <a:buChar char="l"/>
            </a:pPr>
            <a:r>
              <a:rPr lang="zh-CN" altLang="en-US">
                <a:ea typeface="宋体" pitchFamily="2" charset="-122"/>
              </a:rPr>
              <a:t>全有或全无 </a:t>
            </a:r>
            <a:r>
              <a:rPr lang="en-US" altLang="zh-CN">
                <a:ea typeface="宋体" pitchFamily="2" charset="-122"/>
              </a:rPr>
              <a:t>(</a:t>
            </a:r>
            <a:r>
              <a:rPr lang="en-GB" altLang="zh-CN">
                <a:ea typeface="宋体" pitchFamily="2" charset="-122"/>
              </a:rPr>
              <a:t>All or nothing)</a:t>
            </a:r>
            <a:endParaRPr lang="zh-CN" altLang="en-GB">
              <a:ea typeface="宋体" pitchFamily="2" charset="-122"/>
            </a:endParaRPr>
          </a:p>
          <a:p>
            <a:pPr marL="838200" lvl="1" indent="-381000"/>
            <a:r>
              <a:rPr lang="zh-CN" altLang="en-US" sz="2400">
                <a:ea typeface="宋体" pitchFamily="2" charset="-122"/>
              </a:rPr>
              <a:t>一个事务或者成功完成，它的所有效果都记录到相关对象中；或者由于故障或有意放弃等原因而不留下任何的效果。这种全有或全无本身又包含两层含义：</a:t>
            </a:r>
          </a:p>
          <a:p>
            <a:pPr marL="1257300" lvl="2" indent="-342900"/>
            <a:r>
              <a:rPr lang="zh-CN" altLang="en-US" sz="2400">
                <a:ea typeface="宋体" pitchFamily="2" charset="-122"/>
              </a:rPr>
              <a:t>故障原子性：服务器崩溃时事务的效果是原子的</a:t>
            </a:r>
            <a:endParaRPr lang="en-GB" altLang="zh-CN" sz="2400">
              <a:ea typeface="宋体" pitchFamily="2" charset="-122"/>
            </a:endParaRPr>
          </a:p>
          <a:p>
            <a:pPr marL="1257300" lvl="2" indent="-342900"/>
            <a:r>
              <a:rPr lang="zh-CN" altLang="en-US" sz="2400">
                <a:ea typeface="宋体" pitchFamily="2" charset="-122"/>
              </a:rPr>
              <a:t>持久性：事务成功完成以后，它的所有效果都被保存到持久存储中</a:t>
            </a:r>
            <a:endParaRPr lang="en-GB" altLang="zh-CN" sz="2400">
              <a:ea typeface="宋体" pitchFamily="2" charset="-122"/>
            </a:endParaRPr>
          </a:p>
          <a:p>
            <a:pPr marL="533400" indent="-533400">
              <a:buFont typeface="Wingdings" pitchFamily="2" charset="2"/>
              <a:buChar char="l"/>
            </a:pPr>
            <a:r>
              <a:rPr lang="zh-CN" altLang="en-US">
                <a:ea typeface="宋体" pitchFamily="2" charset="-122"/>
              </a:rPr>
              <a:t>隔离性</a:t>
            </a:r>
            <a:endParaRPr lang="en-GB" altLang="zh-CN">
              <a:ea typeface="宋体" pitchFamily="2" charset="-122"/>
            </a:endParaRPr>
          </a:p>
          <a:p>
            <a:pPr marL="838200" lvl="1" indent="-381000"/>
            <a:r>
              <a:rPr lang="zh-CN" altLang="en-US" sz="2400">
                <a:ea typeface="宋体" pitchFamily="2" charset="-122"/>
              </a:rPr>
              <a:t>每个事务的执行不受其他事务的干扰。换言之，事务在执行过程中的中间效果对其他事务是不可见的</a:t>
            </a:r>
          </a:p>
          <a:p>
            <a:pPr marL="838200" lvl="1" indent="-381000"/>
            <a:r>
              <a:rPr lang="zh-CN" altLang="en-US" sz="2400">
                <a:ea typeface="宋体" pitchFamily="2" charset="-122"/>
              </a:rPr>
              <a:t>由并发控制确保隔离性 </a:t>
            </a:r>
            <a:endParaRPr lang="en-GB" altLang="zh-CN" sz="2400">
              <a:ea typeface="宋体"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GB">
                <a:ea typeface="宋体" pitchFamily="2" charset="-122"/>
              </a:rPr>
              <a:t>用时间戳排序的事务提交</a:t>
            </a:r>
            <a:endParaRPr lang="en-GB" altLang="zh-CN">
              <a:ea typeface="宋体" pitchFamily="2" charset="-122"/>
            </a:endParaRPr>
          </a:p>
        </p:txBody>
      </p:sp>
      <p:sp>
        <p:nvSpPr>
          <p:cNvPr id="74755" name="Rectangle 3"/>
          <p:cNvSpPr>
            <a:spLocks noGrp="1" noChangeArrowheads="1"/>
          </p:cNvSpPr>
          <p:nvPr>
            <p:ph type="body" idx="1"/>
          </p:nvPr>
        </p:nvSpPr>
        <p:spPr>
          <a:xfrm>
            <a:off x="495300" y="1098550"/>
            <a:ext cx="8859838" cy="5584825"/>
          </a:xfrm>
        </p:spPr>
        <p:txBody>
          <a:bodyPr/>
          <a:lstStyle/>
          <a:p>
            <a:pPr>
              <a:lnSpc>
                <a:spcPct val="90000"/>
              </a:lnSpc>
            </a:pPr>
            <a:r>
              <a:rPr lang="zh-CN" altLang="en-US">
                <a:ea typeface="宋体" pitchFamily="2" charset="-122"/>
              </a:rPr>
              <a:t>当一个协调者收到事务提交请求后，由于事务的所有操作在执行之前都与早先的事务进行了一致性检查，因此它总能提交</a:t>
            </a:r>
            <a:r>
              <a:rPr lang="zh-CN" altLang="en-US" sz="3600">
                <a:ea typeface="宋体" pitchFamily="2" charset="-122"/>
              </a:rPr>
              <a:t> </a:t>
            </a:r>
          </a:p>
          <a:p>
            <a:pPr lvl="1">
              <a:lnSpc>
                <a:spcPct val="90000"/>
              </a:lnSpc>
            </a:pPr>
            <a:r>
              <a:rPr lang="zh-CN" altLang="en-US" sz="2400">
                <a:ea typeface="宋体" pitchFamily="2" charset="-122"/>
              </a:rPr>
              <a:t>每个对象的提交版本必须按照时间戳排序创建</a:t>
            </a:r>
            <a:endParaRPr lang="en-GB" altLang="zh-CN" sz="2400">
              <a:ea typeface="宋体" pitchFamily="2" charset="-122"/>
            </a:endParaRPr>
          </a:p>
          <a:p>
            <a:pPr lvl="1">
              <a:lnSpc>
                <a:spcPct val="90000"/>
              </a:lnSpc>
            </a:pPr>
            <a:r>
              <a:rPr lang="zh-CN" altLang="en-GB" sz="2400">
                <a:ea typeface="宋体" pitchFamily="2" charset="-122"/>
              </a:rPr>
              <a:t>服务器有时需要等待</a:t>
            </a:r>
            <a:endParaRPr lang="en-GB" altLang="zh-CN" sz="2400">
              <a:ea typeface="宋体" pitchFamily="2" charset="-122"/>
            </a:endParaRPr>
          </a:p>
          <a:p>
            <a:pPr lvl="1">
              <a:lnSpc>
                <a:spcPct val="90000"/>
              </a:lnSpc>
            </a:pPr>
            <a:r>
              <a:rPr lang="zh-CN" altLang="en-US" sz="2400">
                <a:ea typeface="宋体" pitchFamily="2" charset="-122"/>
              </a:rPr>
              <a:t>为了保证在服务器崩溃后事务是可恢复的，在确认客户的提交事务的请求之前，必须将对象的临时版本和提交信息记录到持久存储中</a:t>
            </a:r>
            <a:endParaRPr lang="en-GB" altLang="zh-CN" sz="2400">
              <a:ea typeface="宋体" pitchFamily="2" charset="-122"/>
            </a:endParaRPr>
          </a:p>
          <a:p>
            <a:pPr>
              <a:lnSpc>
                <a:spcPct val="90000"/>
              </a:lnSpc>
            </a:pPr>
            <a:r>
              <a:rPr kumimoji="0" lang="zh-CN" altLang="en-US">
                <a:ea typeface="宋体" pitchFamily="2" charset="-122"/>
              </a:rPr>
              <a:t>时间戳排序算法是严格的</a:t>
            </a:r>
            <a:endParaRPr lang="en-GB" altLang="zh-CN">
              <a:ea typeface="宋体" pitchFamily="2" charset="-122"/>
            </a:endParaRPr>
          </a:p>
          <a:p>
            <a:pPr lvl="1">
              <a:lnSpc>
                <a:spcPct val="90000"/>
              </a:lnSpc>
            </a:pPr>
            <a:r>
              <a:rPr kumimoji="0" lang="zh-CN" altLang="en-US" sz="2400">
                <a:ea typeface="宋体" pitchFamily="2" charset="-122"/>
              </a:rPr>
              <a:t>时间戳排序的读规则要求事务对对象的读操作等待，直到所有写该对象的较早事务提交或者放弃</a:t>
            </a:r>
            <a:endParaRPr lang="en-GB" altLang="zh-CN" sz="2400">
              <a:ea typeface="宋体" pitchFamily="2" charset="-122"/>
            </a:endParaRPr>
          </a:p>
          <a:p>
            <a:pPr lvl="1">
              <a:lnSpc>
                <a:spcPct val="90000"/>
              </a:lnSpc>
            </a:pPr>
            <a:r>
              <a:rPr kumimoji="0" lang="zh-CN" altLang="en-US" sz="2400">
                <a:ea typeface="宋体" pitchFamily="2" charset="-122"/>
              </a:rPr>
              <a:t>对象的提交版本也按时间戳序排列，保证了事务对对象的写操作必须等待，直到所有写该对象的较早事务提交或者放弃</a:t>
            </a:r>
            <a:endParaRPr lang="en-GB" altLang="zh-CN" sz="2400">
              <a:ea typeface="宋体"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a:ea typeface="宋体" pitchFamily="2" charset="-122"/>
              </a:rPr>
              <a:t>并发控制方法的比较 </a:t>
            </a:r>
            <a:endParaRPr lang="en-GB" altLang="zh-CN">
              <a:ea typeface="宋体" pitchFamily="2" charset="-122"/>
            </a:endParaRPr>
          </a:p>
        </p:txBody>
      </p:sp>
      <p:sp>
        <p:nvSpPr>
          <p:cNvPr id="75779" name="Rectangle 3"/>
          <p:cNvSpPr>
            <a:spLocks noGrp="1" noChangeArrowheads="1"/>
          </p:cNvSpPr>
          <p:nvPr>
            <p:ph type="body" idx="1"/>
          </p:nvPr>
        </p:nvSpPr>
        <p:spPr>
          <a:xfrm>
            <a:off x="401638" y="1084263"/>
            <a:ext cx="9150350" cy="5572125"/>
          </a:xfrm>
        </p:spPr>
        <p:txBody>
          <a:bodyPr/>
          <a:lstStyle/>
          <a:p>
            <a:pPr>
              <a:lnSpc>
                <a:spcPct val="90000"/>
              </a:lnSpc>
            </a:pPr>
            <a:r>
              <a:rPr lang="zh-CN" altLang="en-US" sz="2400">
                <a:ea typeface="宋体" pitchFamily="2" charset="-122"/>
              </a:rPr>
              <a:t>悲观方法，即在访问每个对象时都检测事务之间是否会产生冲突</a:t>
            </a:r>
            <a:endParaRPr lang="en-GB" altLang="zh-CN">
              <a:ea typeface="宋体" pitchFamily="2" charset="-122"/>
            </a:endParaRPr>
          </a:p>
          <a:p>
            <a:pPr lvl="1">
              <a:lnSpc>
                <a:spcPct val="90000"/>
              </a:lnSpc>
            </a:pPr>
            <a:r>
              <a:rPr lang="zh-CN" altLang="en-US">
                <a:ea typeface="宋体" pitchFamily="2" charset="-122"/>
              </a:rPr>
              <a:t>时间戳排序：静态地决定事务之间的串行顺序</a:t>
            </a:r>
            <a:endParaRPr lang="en-GB" altLang="zh-CN">
              <a:ea typeface="宋体" pitchFamily="2" charset="-122"/>
            </a:endParaRPr>
          </a:p>
          <a:p>
            <a:pPr lvl="1">
              <a:lnSpc>
                <a:spcPct val="90000"/>
              </a:lnSpc>
            </a:pPr>
            <a:r>
              <a:rPr lang="zh-CN" altLang="en-US" b="1">
                <a:ea typeface="宋体" pitchFamily="2" charset="-122"/>
              </a:rPr>
              <a:t>加锁：动态地决定事务之间的串行顺序</a:t>
            </a:r>
            <a:endParaRPr lang="en-GB" altLang="zh-CN" b="1">
              <a:ea typeface="宋体" pitchFamily="2" charset="-122"/>
            </a:endParaRPr>
          </a:p>
          <a:p>
            <a:pPr lvl="1">
              <a:lnSpc>
                <a:spcPct val="90000"/>
              </a:lnSpc>
            </a:pPr>
            <a:r>
              <a:rPr lang="zh-CN" altLang="en-US">
                <a:ea typeface="宋体" pitchFamily="2" charset="-122"/>
              </a:rPr>
              <a:t>对读多于写的事务，时间戳排序较好</a:t>
            </a:r>
            <a:endParaRPr lang="en-GB" altLang="zh-CN">
              <a:ea typeface="宋体" pitchFamily="2" charset="-122"/>
            </a:endParaRPr>
          </a:p>
          <a:p>
            <a:pPr lvl="1">
              <a:lnSpc>
                <a:spcPct val="90000"/>
              </a:lnSpc>
            </a:pPr>
            <a:r>
              <a:rPr kumimoji="0" lang="zh-CN" altLang="en-GB">
                <a:ea typeface="宋体" pitchFamily="2" charset="-122"/>
              </a:rPr>
              <a:t>对写多于读的事务，锁较好</a:t>
            </a:r>
            <a:endParaRPr lang="en-GB" altLang="zh-CN">
              <a:ea typeface="宋体" pitchFamily="2" charset="-122"/>
            </a:endParaRPr>
          </a:p>
          <a:p>
            <a:pPr lvl="1">
              <a:lnSpc>
                <a:spcPct val="90000"/>
              </a:lnSpc>
            </a:pPr>
            <a:r>
              <a:rPr lang="zh-CN" altLang="en-GB">
                <a:ea typeface="宋体" pitchFamily="2" charset="-122"/>
              </a:rPr>
              <a:t>放弃的策略：</a:t>
            </a:r>
          </a:p>
          <a:p>
            <a:pPr lvl="2">
              <a:lnSpc>
                <a:spcPct val="90000"/>
              </a:lnSpc>
            </a:pPr>
            <a:r>
              <a:rPr lang="zh-CN" altLang="en-US" sz="2000">
                <a:ea typeface="宋体" pitchFamily="2" charset="-122"/>
              </a:rPr>
              <a:t>时间戳排序 </a:t>
            </a:r>
            <a:r>
              <a:rPr lang="en-GB" altLang="zh-CN" sz="2000">
                <a:ea typeface="宋体" pitchFamily="2" charset="-122"/>
              </a:rPr>
              <a:t>– </a:t>
            </a:r>
            <a:r>
              <a:rPr lang="zh-CN" altLang="en-GB" sz="2000">
                <a:ea typeface="宋体" pitchFamily="2" charset="-122"/>
              </a:rPr>
              <a:t>马上放弃</a:t>
            </a:r>
            <a:endParaRPr lang="en-GB" altLang="zh-CN" sz="2000">
              <a:ea typeface="宋体" pitchFamily="2" charset="-122"/>
            </a:endParaRPr>
          </a:p>
          <a:p>
            <a:pPr lvl="2">
              <a:lnSpc>
                <a:spcPct val="90000"/>
              </a:lnSpc>
            </a:pPr>
            <a:r>
              <a:rPr lang="zh-CN" altLang="en-GB" sz="2000" b="1">
                <a:ea typeface="宋体" pitchFamily="2" charset="-122"/>
              </a:rPr>
              <a:t>锁 </a:t>
            </a:r>
            <a:r>
              <a:rPr lang="en-GB" altLang="zh-CN" sz="2000" b="1">
                <a:ea typeface="宋体" pitchFamily="2" charset="-122"/>
              </a:rPr>
              <a:t>–  </a:t>
            </a:r>
            <a:r>
              <a:rPr lang="zh-CN" altLang="en-GB" sz="2000" b="1">
                <a:ea typeface="宋体" pitchFamily="2" charset="-122"/>
              </a:rPr>
              <a:t>等待但可能得到死锁</a:t>
            </a:r>
            <a:endParaRPr lang="en-GB" altLang="zh-CN" sz="2000" b="1">
              <a:ea typeface="宋体" pitchFamily="2" charset="-122"/>
            </a:endParaRPr>
          </a:p>
          <a:p>
            <a:pPr>
              <a:lnSpc>
                <a:spcPct val="90000"/>
              </a:lnSpc>
            </a:pPr>
            <a:r>
              <a:rPr lang="zh-CN" altLang="en-GB" sz="2400">
                <a:ea typeface="宋体" pitchFamily="2" charset="-122"/>
              </a:rPr>
              <a:t>乐观方法</a:t>
            </a:r>
            <a:endParaRPr lang="en-GB" altLang="zh-CN" sz="2000">
              <a:ea typeface="宋体" pitchFamily="2" charset="-122"/>
            </a:endParaRPr>
          </a:p>
          <a:p>
            <a:pPr lvl="1">
              <a:lnSpc>
                <a:spcPct val="90000"/>
              </a:lnSpc>
            </a:pPr>
            <a:r>
              <a:rPr lang="zh-CN" altLang="en-GB">
                <a:ea typeface="宋体" pitchFamily="2" charset="-122"/>
              </a:rPr>
              <a:t>所有的事务都被允许执行，但可能在结束时被放弃</a:t>
            </a:r>
            <a:endParaRPr lang="en-GB" altLang="zh-CN">
              <a:ea typeface="宋体" pitchFamily="2" charset="-122"/>
            </a:endParaRPr>
          </a:p>
          <a:p>
            <a:pPr lvl="1">
              <a:lnSpc>
                <a:spcPct val="90000"/>
              </a:lnSpc>
            </a:pPr>
            <a:r>
              <a:rPr lang="zh-CN" altLang="en-US">
                <a:ea typeface="宋体" pitchFamily="2" charset="-122"/>
              </a:rPr>
              <a:t>如果并发事务之间的冲突较小时，乐观并发控制具有较好的性能，但当事务被放弃时，乐观并发控制需要重复可观的工作</a:t>
            </a:r>
            <a:endParaRPr lang="en-GB" altLang="zh-CN">
              <a:ea typeface="宋体" pitchFamily="2" charset="-122"/>
            </a:endParaRPr>
          </a:p>
          <a:p>
            <a:pPr>
              <a:lnSpc>
                <a:spcPct val="90000"/>
              </a:lnSpc>
            </a:pPr>
            <a:r>
              <a:rPr lang="zh-CN" altLang="en-US" sz="2400">
                <a:ea typeface="宋体" pitchFamily="2" charset="-122"/>
              </a:rPr>
              <a:t>上述并发控制机制还不够用，例如：</a:t>
            </a:r>
            <a:endParaRPr lang="en-GB" altLang="zh-CN" sz="2400">
              <a:ea typeface="宋体" pitchFamily="2" charset="-122"/>
            </a:endParaRPr>
          </a:p>
          <a:p>
            <a:pPr lvl="1">
              <a:lnSpc>
                <a:spcPct val="90000"/>
              </a:lnSpc>
            </a:pPr>
            <a:r>
              <a:rPr lang="zh-CN" altLang="en-US">
                <a:ea typeface="宋体" pitchFamily="2" charset="-122"/>
              </a:rPr>
              <a:t>在协同工作领域，用户要求在其他用户更新数据时马上得到通知</a:t>
            </a:r>
            <a:endParaRPr lang="en-GB" altLang="zh-CN">
              <a:ea typeface="宋体" pitchFamily="2" charset="-122"/>
            </a:endParaRPr>
          </a:p>
          <a:p>
            <a:pPr lvl="1">
              <a:lnSpc>
                <a:spcPct val="90000"/>
              </a:lnSpc>
            </a:pPr>
            <a:r>
              <a:rPr lang="zh-CN" altLang="en-GB">
                <a:ea typeface="宋体" pitchFamily="2" charset="-122"/>
              </a:rPr>
              <a:t>诸如协同</a:t>
            </a:r>
            <a:r>
              <a:rPr lang="en-GB" altLang="zh-CN">
                <a:ea typeface="宋体" pitchFamily="2" charset="-122"/>
              </a:rPr>
              <a:t>CAD</a:t>
            </a:r>
            <a:r>
              <a:rPr lang="zh-CN" altLang="en-GB">
                <a:ea typeface="宋体" pitchFamily="2" charset="-122"/>
              </a:rPr>
              <a:t>等领域需要用户参与冲突的解决</a:t>
            </a:r>
            <a:endParaRPr lang="en-GB" altLang="zh-CN">
              <a:ea typeface="宋体" pitchFamily="2"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a:ea typeface="宋体" pitchFamily="2" charset="-122"/>
              </a:rPr>
              <a:t>并发控制方法的</a:t>
            </a:r>
            <a:r>
              <a:rPr lang="zh-CN" altLang="en-GB">
                <a:ea typeface="宋体" pitchFamily="2" charset="-122"/>
              </a:rPr>
              <a:t>小结</a:t>
            </a:r>
          </a:p>
        </p:txBody>
      </p:sp>
      <p:sp>
        <p:nvSpPr>
          <p:cNvPr id="76803" name="Rectangle 3"/>
          <p:cNvSpPr>
            <a:spLocks noGrp="1" noChangeArrowheads="1"/>
          </p:cNvSpPr>
          <p:nvPr>
            <p:ph type="body" idx="1"/>
          </p:nvPr>
        </p:nvSpPr>
        <p:spPr>
          <a:xfrm>
            <a:off x="495300" y="1068388"/>
            <a:ext cx="8859838" cy="5614987"/>
          </a:xfrm>
        </p:spPr>
        <p:txBody>
          <a:bodyPr/>
          <a:lstStyle/>
          <a:p>
            <a:r>
              <a:rPr lang="zh-CN" altLang="en-US" sz="2400">
                <a:ea typeface="宋体" pitchFamily="2" charset="-122"/>
              </a:rPr>
              <a:t>操作冲突形成了各种并发控制协议的基础</a:t>
            </a:r>
            <a:endParaRPr lang="en-GB" altLang="zh-CN" sz="2400">
              <a:ea typeface="宋体" pitchFamily="2" charset="-122"/>
            </a:endParaRPr>
          </a:p>
          <a:p>
            <a:r>
              <a:rPr lang="zh-CN" altLang="en-US" sz="2400">
                <a:ea typeface="宋体" pitchFamily="2" charset="-122"/>
              </a:rPr>
              <a:t>在调度事务的某个操作时有三种策略</a:t>
            </a:r>
            <a:endParaRPr lang="en-GB" altLang="zh-CN" sz="2400">
              <a:ea typeface="宋体" pitchFamily="2" charset="-122"/>
            </a:endParaRPr>
          </a:p>
          <a:p>
            <a:pPr lvl="1"/>
            <a:r>
              <a:rPr lang="zh-CN" altLang="en-US" sz="2400">
                <a:ea typeface="宋体" pitchFamily="2" charset="-122"/>
              </a:rPr>
              <a:t>（</a:t>
            </a:r>
            <a:r>
              <a:rPr lang="en-US" altLang="zh-CN" sz="2400">
                <a:ea typeface="宋体" pitchFamily="2" charset="-122"/>
              </a:rPr>
              <a:t>1</a:t>
            </a:r>
            <a:r>
              <a:rPr lang="zh-CN" altLang="en-US" sz="2400">
                <a:ea typeface="宋体" pitchFamily="2" charset="-122"/>
              </a:rPr>
              <a:t>）立即执行；（</a:t>
            </a:r>
            <a:r>
              <a:rPr lang="en-US" altLang="zh-CN" sz="2400">
                <a:ea typeface="宋体" pitchFamily="2" charset="-122"/>
              </a:rPr>
              <a:t>2</a:t>
            </a:r>
            <a:r>
              <a:rPr lang="zh-CN" altLang="en-US" sz="2400">
                <a:ea typeface="宋体" pitchFamily="2" charset="-122"/>
              </a:rPr>
              <a:t>）推迟执行；（</a:t>
            </a:r>
            <a:r>
              <a:rPr lang="en-US" altLang="zh-CN" sz="2400">
                <a:ea typeface="宋体" pitchFamily="2" charset="-122"/>
              </a:rPr>
              <a:t>3</a:t>
            </a:r>
            <a:r>
              <a:rPr lang="zh-CN" altLang="en-US" sz="2400">
                <a:ea typeface="宋体" pitchFamily="2" charset="-122"/>
              </a:rPr>
              <a:t>）放弃事务</a:t>
            </a:r>
            <a:endParaRPr lang="en-GB" altLang="zh-CN" sz="2400">
              <a:ea typeface="宋体" pitchFamily="2" charset="-122"/>
            </a:endParaRPr>
          </a:p>
          <a:p>
            <a:pPr lvl="1"/>
            <a:r>
              <a:rPr lang="zh-CN" altLang="en-US" sz="2400" b="1">
                <a:ea typeface="宋体" pitchFamily="2" charset="-122"/>
              </a:rPr>
              <a:t>严格的两阶段锁使用了前两种策略，只有在死锁时才求助于放弃事务</a:t>
            </a:r>
          </a:p>
          <a:p>
            <a:pPr lvl="2"/>
            <a:r>
              <a:rPr lang="zh-CN" altLang="en-US" sz="2400" b="1">
                <a:ea typeface="宋体" pitchFamily="2" charset="-122"/>
              </a:rPr>
              <a:t>根据事务访问公共对象的时间对事务进行排序</a:t>
            </a:r>
          </a:p>
          <a:p>
            <a:pPr lvl="2"/>
            <a:r>
              <a:rPr lang="zh-CN" altLang="en-US" sz="2400" b="1">
                <a:ea typeface="宋体" pitchFamily="2" charset="-122"/>
              </a:rPr>
              <a:t>主要缺点是会造成死锁</a:t>
            </a:r>
            <a:endParaRPr lang="en-GB" altLang="zh-CN" sz="2400" b="1">
              <a:ea typeface="宋体" pitchFamily="2" charset="-122"/>
            </a:endParaRPr>
          </a:p>
          <a:p>
            <a:pPr lvl="1"/>
            <a:r>
              <a:rPr kumimoji="0" lang="zh-CN" altLang="en-GB" sz="2400">
                <a:ea typeface="宋体" pitchFamily="2" charset="-122"/>
              </a:rPr>
              <a:t>时间戳排序使用上述三种策略，没有死锁</a:t>
            </a:r>
            <a:endParaRPr lang="en-GB" altLang="zh-CN" sz="2400">
              <a:ea typeface="宋体" pitchFamily="2" charset="-122"/>
            </a:endParaRPr>
          </a:p>
          <a:p>
            <a:pPr lvl="2"/>
            <a:r>
              <a:rPr lang="zh-CN" altLang="en-US" sz="2400">
                <a:ea typeface="宋体" pitchFamily="2" charset="-122"/>
              </a:rPr>
              <a:t>根据事务开始时的时间来排列事务对对象的访问顺序</a:t>
            </a:r>
            <a:endParaRPr lang="en-GB" altLang="zh-CN" sz="2400">
              <a:ea typeface="宋体" pitchFamily="2" charset="-122"/>
            </a:endParaRPr>
          </a:p>
          <a:p>
            <a:pPr lvl="1"/>
            <a:r>
              <a:rPr lang="zh-CN" altLang="en-US" sz="2400">
                <a:ea typeface="宋体" pitchFamily="2" charset="-122"/>
              </a:rPr>
              <a:t>乐观并发控制在事务的执行过程中不进行任何形式的检测，直到事务完成</a:t>
            </a:r>
            <a:endParaRPr lang="en-GB" altLang="zh-CN" sz="2400">
              <a:ea typeface="宋体" pitchFamily="2" charset="-122"/>
            </a:endParaRPr>
          </a:p>
          <a:p>
            <a:pPr lvl="2"/>
            <a:r>
              <a:rPr lang="zh-CN" altLang="en-GB" sz="2400">
                <a:ea typeface="宋体" pitchFamily="2" charset="-122"/>
              </a:rPr>
              <a:t>要执行验证，会发生饥饿</a:t>
            </a:r>
            <a:endParaRPr lang="en-GB" altLang="zh-CN" sz="2400">
              <a:ea typeface="宋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5763" y="1103313"/>
            <a:ext cx="8888412" cy="561975"/>
          </a:xfrm>
        </p:spPr>
        <p:txBody>
          <a:bodyPr/>
          <a:lstStyle/>
          <a:p>
            <a:r>
              <a:rPr lang="zh-CN" altLang="en-GB">
                <a:ea typeface="宋体" pitchFamily="2" charset="-122"/>
              </a:rPr>
              <a:t/>
            </a:r>
            <a:br>
              <a:rPr lang="zh-CN" altLang="en-GB">
                <a:ea typeface="宋体" pitchFamily="2" charset="-122"/>
              </a:rPr>
            </a:br>
            <a:r>
              <a:rPr lang="en-GB" altLang="zh-CN" i="1">
                <a:ea typeface="宋体" pitchFamily="2" charset="-122"/>
              </a:rPr>
              <a:t>Account</a:t>
            </a:r>
            <a:r>
              <a:rPr lang="en-GB" altLang="zh-CN">
                <a:ea typeface="宋体" pitchFamily="2" charset="-122"/>
              </a:rPr>
              <a:t> </a:t>
            </a:r>
            <a:r>
              <a:rPr lang="zh-CN" altLang="en-GB">
                <a:ea typeface="宋体" pitchFamily="2" charset="-122"/>
              </a:rPr>
              <a:t>接口的操作</a:t>
            </a:r>
          </a:p>
        </p:txBody>
      </p:sp>
      <p:sp>
        <p:nvSpPr>
          <p:cNvPr id="11267" name="Rectangle 4"/>
          <p:cNvSpPr>
            <a:spLocks noChangeArrowheads="1"/>
          </p:cNvSpPr>
          <p:nvPr/>
        </p:nvSpPr>
        <p:spPr bwMode="auto">
          <a:xfrm>
            <a:off x="317500" y="4684713"/>
            <a:ext cx="60769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latin typeface="Times" pitchFamily="18" charset="0"/>
                <a:ea typeface="宋体" pitchFamily="2" charset="-122"/>
              </a:rPr>
              <a:t>create(name) </a:t>
            </a:r>
            <a:r>
              <a:rPr kumimoji="0" lang="en-GB" altLang="zh-CN" sz="2000" i="1">
                <a:latin typeface="Symbol" pitchFamily="18" charset="2"/>
                <a:ea typeface="宋体" pitchFamily="2" charset="-122"/>
              </a:rPr>
              <a:t></a:t>
            </a:r>
            <a:r>
              <a:rPr kumimoji="0" lang="en-GB" altLang="zh-CN" sz="2000" i="1">
                <a:latin typeface="Times" pitchFamily="18" charset="0"/>
                <a:ea typeface="宋体" pitchFamily="2" charset="-122"/>
              </a:rPr>
              <a:t> account</a:t>
            </a:r>
            <a:endParaRPr kumimoji="0" lang="en-GB" altLang="zh-CN" sz="2000">
              <a:latin typeface="Times" pitchFamily="18" charset="0"/>
              <a:ea typeface="宋体" pitchFamily="2" charset="-122"/>
            </a:endParaRPr>
          </a:p>
          <a:p>
            <a:pPr lvl="1">
              <a:spcBef>
                <a:spcPct val="0"/>
              </a:spcBef>
              <a:buClrTx/>
              <a:buFontTx/>
              <a:buNone/>
            </a:pPr>
            <a:r>
              <a:rPr kumimoji="0" lang="en-GB" altLang="zh-CN">
                <a:latin typeface="Times" pitchFamily="18" charset="0"/>
                <a:ea typeface="宋体" pitchFamily="2" charset="-122"/>
              </a:rPr>
              <a:t>create a new account with a given name</a:t>
            </a:r>
          </a:p>
          <a:p>
            <a:pPr>
              <a:spcBef>
                <a:spcPct val="0"/>
              </a:spcBef>
              <a:buClrTx/>
              <a:buFontTx/>
              <a:buNone/>
            </a:pPr>
            <a:r>
              <a:rPr kumimoji="0" lang="en-GB" altLang="zh-CN" sz="2000" i="1">
                <a:latin typeface="Times" pitchFamily="18" charset="0"/>
                <a:ea typeface="宋体" pitchFamily="2" charset="-122"/>
              </a:rPr>
              <a:t>lookUp(name) </a:t>
            </a:r>
            <a:r>
              <a:rPr kumimoji="0" lang="en-GB" altLang="zh-CN" sz="2000" i="1">
                <a:latin typeface="Symbol" pitchFamily="18" charset="2"/>
                <a:ea typeface="宋体" pitchFamily="2" charset="-122"/>
              </a:rPr>
              <a:t></a:t>
            </a:r>
            <a:r>
              <a:rPr kumimoji="0" lang="en-GB" altLang="zh-CN" sz="2000" i="1">
                <a:latin typeface="Times" pitchFamily="18" charset="0"/>
                <a:ea typeface="宋体" pitchFamily="2" charset="-122"/>
              </a:rPr>
              <a:t> account</a:t>
            </a:r>
            <a:r>
              <a:rPr kumimoji="0" lang="en-GB" altLang="zh-CN" sz="2000">
                <a:latin typeface="Times" pitchFamily="18" charset="0"/>
                <a:ea typeface="宋体" pitchFamily="2" charset="-122"/>
              </a:rPr>
              <a:t> </a:t>
            </a:r>
          </a:p>
          <a:p>
            <a:pPr lvl="1">
              <a:spcBef>
                <a:spcPct val="0"/>
              </a:spcBef>
              <a:buClrTx/>
              <a:buFontTx/>
              <a:buNone/>
            </a:pPr>
            <a:r>
              <a:rPr kumimoji="0" lang="en-GB" altLang="zh-CN">
                <a:latin typeface="Times" pitchFamily="18" charset="0"/>
                <a:ea typeface="宋体" pitchFamily="2" charset="-122"/>
              </a:rPr>
              <a:t>return a reference to the account with the given name</a:t>
            </a:r>
          </a:p>
          <a:p>
            <a:pPr>
              <a:spcBef>
                <a:spcPct val="0"/>
              </a:spcBef>
              <a:buClrTx/>
              <a:buFontTx/>
              <a:buNone/>
            </a:pPr>
            <a:r>
              <a:rPr kumimoji="0" lang="en-GB" altLang="zh-CN" sz="2000">
                <a:latin typeface="Times" pitchFamily="18" charset="0"/>
                <a:ea typeface="宋体" pitchFamily="2" charset="-122"/>
              </a:rPr>
              <a:t> </a:t>
            </a:r>
            <a:r>
              <a:rPr kumimoji="0" lang="en-GB" altLang="zh-CN" sz="2000" i="1">
                <a:latin typeface="Times" pitchFamily="18" charset="0"/>
                <a:ea typeface="宋体" pitchFamily="2" charset="-122"/>
              </a:rPr>
              <a:t>branchTotal() </a:t>
            </a:r>
            <a:r>
              <a:rPr kumimoji="0" lang="en-GB" altLang="zh-CN" sz="2000" i="1">
                <a:latin typeface="Symbol" pitchFamily="18" charset="2"/>
                <a:ea typeface="宋体" pitchFamily="2" charset="-122"/>
              </a:rPr>
              <a:t></a:t>
            </a:r>
            <a:r>
              <a:rPr kumimoji="0" lang="en-GB" altLang="zh-CN" sz="2000" i="1">
                <a:latin typeface="Times" pitchFamily="18" charset="0"/>
                <a:ea typeface="宋体" pitchFamily="2" charset="-122"/>
              </a:rPr>
              <a:t> amount</a:t>
            </a:r>
            <a:endParaRPr kumimoji="0" lang="en-GB" altLang="zh-CN" sz="2000">
              <a:latin typeface="Times" pitchFamily="18" charset="0"/>
              <a:ea typeface="宋体" pitchFamily="2" charset="-122"/>
            </a:endParaRPr>
          </a:p>
          <a:p>
            <a:pPr lvl="1">
              <a:spcBef>
                <a:spcPct val="0"/>
              </a:spcBef>
              <a:buClrTx/>
              <a:buFontTx/>
              <a:buNone/>
            </a:pPr>
            <a:r>
              <a:rPr kumimoji="0" lang="en-GB" altLang="zh-CN">
                <a:latin typeface="Times" pitchFamily="18" charset="0"/>
                <a:ea typeface="宋体" pitchFamily="2" charset="-122"/>
              </a:rPr>
              <a:t>return the total of all the balances at the branch</a:t>
            </a:r>
          </a:p>
        </p:txBody>
      </p:sp>
      <p:sp>
        <p:nvSpPr>
          <p:cNvPr id="11268" name="Rectangle 5"/>
          <p:cNvSpPr>
            <a:spLocks noChangeArrowheads="1"/>
          </p:cNvSpPr>
          <p:nvPr/>
        </p:nvSpPr>
        <p:spPr bwMode="auto">
          <a:xfrm>
            <a:off x="303213" y="4176713"/>
            <a:ext cx="678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i="1">
                <a:ea typeface="宋体" pitchFamily="2" charset="-122"/>
              </a:rPr>
              <a:t>Branch</a:t>
            </a:r>
            <a:r>
              <a:rPr kumimoji="0" lang="zh-CN" altLang="en-GB">
                <a:ea typeface="宋体" pitchFamily="2" charset="-122"/>
              </a:rPr>
              <a:t>接口的操作</a:t>
            </a:r>
          </a:p>
        </p:txBody>
      </p:sp>
      <p:sp>
        <p:nvSpPr>
          <p:cNvPr id="11269" name="Rectangle 6"/>
          <p:cNvSpPr>
            <a:spLocks noChangeArrowheads="1"/>
          </p:cNvSpPr>
          <p:nvPr/>
        </p:nvSpPr>
        <p:spPr bwMode="auto">
          <a:xfrm>
            <a:off x="511175" y="1657350"/>
            <a:ext cx="55118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latin typeface="Times" pitchFamily="18" charset="0"/>
                <a:ea typeface="宋体" pitchFamily="2" charset="-122"/>
              </a:rPr>
              <a:t>deposit(amount)</a:t>
            </a:r>
            <a:endParaRPr kumimoji="0" lang="en-GB" altLang="zh-CN" sz="2000">
              <a:latin typeface="Times" pitchFamily="18" charset="0"/>
              <a:ea typeface="宋体" pitchFamily="2" charset="-122"/>
            </a:endParaRPr>
          </a:p>
          <a:p>
            <a:pPr lvl="1">
              <a:spcBef>
                <a:spcPct val="0"/>
              </a:spcBef>
              <a:buClrTx/>
              <a:buFontTx/>
              <a:buNone/>
            </a:pPr>
            <a:r>
              <a:rPr kumimoji="0" lang="en-GB" altLang="zh-CN">
                <a:latin typeface="Times" pitchFamily="18" charset="0"/>
                <a:ea typeface="宋体" pitchFamily="2" charset="-122"/>
              </a:rPr>
              <a:t>deposit amount in the account</a:t>
            </a:r>
          </a:p>
          <a:p>
            <a:pPr>
              <a:spcBef>
                <a:spcPct val="0"/>
              </a:spcBef>
              <a:buClrTx/>
              <a:buFontTx/>
              <a:buNone/>
            </a:pPr>
            <a:r>
              <a:rPr kumimoji="0" lang="en-GB" altLang="zh-CN" sz="2000" i="1">
                <a:latin typeface="Times" pitchFamily="18" charset="0"/>
                <a:ea typeface="宋体" pitchFamily="2" charset="-122"/>
              </a:rPr>
              <a:t>withdraw(amount)</a:t>
            </a:r>
            <a:endParaRPr kumimoji="0" lang="en-GB" altLang="zh-CN" sz="2000">
              <a:latin typeface="Times" pitchFamily="18" charset="0"/>
              <a:ea typeface="宋体" pitchFamily="2" charset="-122"/>
            </a:endParaRPr>
          </a:p>
          <a:p>
            <a:pPr lvl="1">
              <a:spcBef>
                <a:spcPct val="0"/>
              </a:spcBef>
              <a:buClrTx/>
              <a:buFontTx/>
              <a:buNone/>
            </a:pPr>
            <a:r>
              <a:rPr kumimoji="0" lang="en-GB" altLang="zh-CN">
                <a:latin typeface="Times" pitchFamily="18" charset="0"/>
                <a:ea typeface="宋体" pitchFamily="2" charset="-122"/>
              </a:rPr>
              <a:t>withdraw amount from the account</a:t>
            </a:r>
          </a:p>
          <a:p>
            <a:pPr>
              <a:spcBef>
                <a:spcPct val="0"/>
              </a:spcBef>
              <a:buClrTx/>
              <a:buFontTx/>
              <a:buNone/>
            </a:pPr>
            <a:r>
              <a:rPr kumimoji="0" lang="en-GB" altLang="zh-CN" sz="2000" i="1">
                <a:latin typeface="Times" pitchFamily="18" charset="0"/>
                <a:ea typeface="宋体" pitchFamily="2" charset="-122"/>
              </a:rPr>
              <a:t>getBalance() </a:t>
            </a:r>
            <a:r>
              <a:rPr kumimoji="0" lang="en-GB" altLang="zh-CN" sz="2000" i="1">
                <a:latin typeface="Symbol" pitchFamily="18" charset="2"/>
                <a:ea typeface="宋体" pitchFamily="2" charset="-122"/>
              </a:rPr>
              <a:t></a:t>
            </a:r>
            <a:r>
              <a:rPr kumimoji="0" lang="en-GB" altLang="zh-CN" sz="2000" i="1">
                <a:latin typeface="Times" pitchFamily="18" charset="0"/>
                <a:ea typeface="宋体" pitchFamily="2" charset="-122"/>
              </a:rPr>
              <a:t> amount</a:t>
            </a:r>
            <a:endParaRPr kumimoji="0" lang="en-GB" altLang="zh-CN" sz="2000">
              <a:latin typeface="Times" pitchFamily="18" charset="0"/>
              <a:ea typeface="宋体" pitchFamily="2" charset="-122"/>
            </a:endParaRPr>
          </a:p>
          <a:p>
            <a:pPr lvl="1">
              <a:spcBef>
                <a:spcPct val="0"/>
              </a:spcBef>
              <a:buClrTx/>
              <a:buFontTx/>
              <a:buNone/>
            </a:pPr>
            <a:r>
              <a:rPr kumimoji="0" lang="en-GB" altLang="zh-CN">
                <a:latin typeface="Times" pitchFamily="18" charset="0"/>
                <a:ea typeface="宋体" pitchFamily="2" charset="-122"/>
              </a:rPr>
              <a:t>return the balance of the account</a:t>
            </a:r>
          </a:p>
          <a:p>
            <a:pPr>
              <a:spcBef>
                <a:spcPct val="0"/>
              </a:spcBef>
              <a:buClrTx/>
              <a:buFontTx/>
              <a:buNone/>
            </a:pPr>
            <a:r>
              <a:rPr kumimoji="0" lang="en-GB" altLang="zh-CN" sz="2000" i="1">
                <a:latin typeface="Times" pitchFamily="18" charset="0"/>
                <a:ea typeface="宋体" pitchFamily="2" charset="-122"/>
              </a:rPr>
              <a:t>setBalance(amount)</a:t>
            </a:r>
            <a:endParaRPr kumimoji="0" lang="en-GB" altLang="zh-CN" sz="2000">
              <a:latin typeface="Times" pitchFamily="18" charset="0"/>
              <a:ea typeface="宋体" pitchFamily="2" charset="-122"/>
            </a:endParaRPr>
          </a:p>
          <a:p>
            <a:pPr lvl="1">
              <a:spcBef>
                <a:spcPct val="0"/>
              </a:spcBef>
              <a:buClrTx/>
              <a:buFontTx/>
              <a:buNone/>
            </a:pPr>
            <a:r>
              <a:rPr kumimoji="0" lang="en-GB" altLang="zh-CN">
                <a:latin typeface="Times" pitchFamily="18" charset="0"/>
                <a:ea typeface="宋体" pitchFamily="2" charset="-122"/>
              </a:rPr>
              <a:t>set the balance of the account to amount</a:t>
            </a:r>
          </a:p>
        </p:txBody>
      </p:sp>
      <p:sp>
        <p:nvSpPr>
          <p:cNvPr id="11270" name="Rectangle 7"/>
          <p:cNvSpPr>
            <a:spLocks noChangeArrowheads="1"/>
          </p:cNvSpPr>
          <p:nvPr/>
        </p:nvSpPr>
        <p:spPr bwMode="auto">
          <a:xfrm>
            <a:off x="5581650" y="1306513"/>
            <a:ext cx="4324350" cy="10064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zh-CN" altLang="en-GB" sz="2000">
                <a:ea typeface="宋体" pitchFamily="2" charset="-122"/>
              </a:rPr>
              <a:t>每个账户用一个远程对象表示，这个远程对象的接口</a:t>
            </a:r>
            <a:r>
              <a:rPr lang="en-GB" altLang="zh-CN" sz="2000">
                <a:ea typeface="宋体" pitchFamily="2" charset="-122"/>
              </a:rPr>
              <a:t>Account</a:t>
            </a:r>
            <a:r>
              <a:rPr lang="zh-CN" altLang="en-GB" sz="2000">
                <a:ea typeface="宋体" pitchFamily="2" charset="-122"/>
              </a:rPr>
              <a:t>提供存取款和设置</a:t>
            </a:r>
            <a:r>
              <a:rPr lang="en-GB" altLang="zh-CN" sz="2000">
                <a:ea typeface="宋体" pitchFamily="2" charset="-122"/>
              </a:rPr>
              <a:t>/</a:t>
            </a:r>
            <a:r>
              <a:rPr lang="zh-CN" altLang="en-GB" sz="2000">
                <a:ea typeface="宋体" pitchFamily="2" charset="-122"/>
              </a:rPr>
              <a:t>获取余额的操作。</a:t>
            </a:r>
            <a:endParaRPr lang="en-GB" altLang="zh-CN" sz="2000">
              <a:ea typeface="宋体" pitchFamily="2" charset="-122"/>
            </a:endParaRPr>
          </a:p>
        </p:txBody>
      </p:sp>
      <p:sp>
        <p:nvSpPr>
          <p:cNvPr id="11271" name="Rectangle 8"/>
          <p:cNvSpPr>
            <a:spLocks noChangeArrowheads="1"/>
          </p:cNvSpPr>
          <p:nvPr/>
        </p:nvSpPr>
        <p:spPr bwMode="auto">
          <a:xfrm>
            <a:off x="5370513" y="3975100"/>
            <a:ext cx="4535487" cy="1616075"/>
          </a:xfrm>
          <a:prstGeom prst="rect">
            <a:avLst/>
          </a:prstGeom>
          <a:solidFill>
            <a:srgbClr val="A1DD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zh-CN" altLang="en-GB" sz="2000">
                <a:ea typeface="宋体" pitchFamily="2" charset="-122"/>
              </a:rPr>
              <a:t>银行的每个支行用一个远程对象表示，这个远程对象的接口</a:t>
            </a:r>
            <a:r>
              <a:rPr lang="en-GB" altLang="zh-CN" sz="2000">
                <a:ea typeface="宋体" pitchFamily="2" charset="-122"/>
              </a:rPr>
              <a:t>Branch</a:t>
            </a:r>
            <a:r>
              <a:rPr lang="zh-CN" altLang="en-GB" sz="2000">
                <a:ea typeface="宋体" pitchFamily="2" charset="-122"/>
              </a:rPr>
              <a:t>提供创建新账户、按名查找账户和计算分行总余额。它保存了账户名和对应的远程对象引用之间的关系。</a:t>
            </a:r>
            <a:endParaRPr lang="en-GB" altLang="zh-CN" sz="2000">
              <a:ea typeface="宋体" pitchFamily="2" charset="-122"/>
            </a:endParaRPr>
          </a:p>
        </p:txBody>
      </p:sp>
      <p:sp>
        <p:nvSpPr>
          <p:cNvPr id="11272" name="Rectangle 9"/>
          <p:cNvSpPr>
            <a:spLocks noChangeArrowheads="1"/>
          </p:cNvSpPr>
          <p:nvPr/>
        </p:nvSpPr>
        <p:spPr bwMode="auto">
          <a:xfrm>
            <a:off x="523875" y="222250"/>
            <a:ext cx="8888413" cy="63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nSpc>
                <a:spcPct val="90000"/>
              </a:lnSpc>
              <a:spcBef>
                <a:spcPct val="0"/>
              </a:spcBef>
              <a:buClrTx/>
              <a:buFontTx/>
              <a:buNone/>
            </a:pPr>
            <a:r>
              <a:rPr lang="zh-CN" altLang="en-GB" sz="3200">
                <a:ea typeface="宋体" pitchFamily="2" charset="-122"/>
              </a:rPr>
              <a:t/>
            </a:r>
            <a:br>
              <a:rPr lang="zh-CN" altLang="en-GB" sz="3200">
                <a:ea typeface="宋体" pitchFamily="2" charset="-122"/>
              </a:rPr>
            </a:br>
            <a:r>
              <a:rPr lang="zh-CN" altLang="en-GB" sz="3200">
                <a:ea typeface="宋体" pitchFamily="2" charset="-122"/>
              </a:rPr>
              <a:t>使用的例子</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平面事务</a:t>
            </a:r>
            <a:r>
              <a:rPr lang="en-GB" altLang="zh-CN">
                <a:ea typeface="宋体" pitchFamily="2" charset="-122"/>
              </a:rPr>
              <a:t>(Flat Transaction)</a:t>
            </a:r>
          </a:p>
        </p:txBody>
      </p:sp>
      <p:sp>
        <p:nvSpPr>
          <p:cNvPr id="12291" name="Rectangle 4"/>
          <p:cNvSpPr>
            <a:spLocks noGrp="1" noChangeArrowheads="1"/>
          </p:cNvSpPr>
          <p:nvPr>
            <p:ph type="body" idx="1"/>
          </p:nvPr>
        </p:nvSpPr>
        <p:spPr>
          <a:xfrm>
            <a:off x="530225" y="3754438"/>
            <a:ext cx="8250238" cy="2660650"/>
          </a:xfrm>
        </p:spPr>
        <p:txBody>
          <a:bodyPr/>
          <a:lstStyle/>
          <a:p>
            <a:pPr>
              <a:lnSpc>
                <a:spcPct val="90000"/>
              </a:lnSpc>
            </a:pPr>
            <a:r>
              <a:rPr lang="zh-CN" altLang="en-GB">
                <a:ea typeface="宋体" pitchFamily="2" charset="-122"/>
              </a:rPr>
              <a:t>该事务指定涉及</a:t>
            </a:r>
            <a:r>
              <a:rPr lang="en-GB" altLang="zh-CN">
                <a:ea typeface="宋体" pitchFamily="2" charset="-122"/>
              </a:rPr>
              <a:t>A</a:t>
            </a:r>
            <a:r>
              <a:rPr lang="zh-CN" altLang="en-GB">
                <a:ea typeface="宋体" pitchFamily="2" charset="-122"/>
              </a:rPr>
              <a:t>，</a:t>
            </a:r>
            <a:r>
              <a:rPr lang="en-GB" altLang="zh-CN">
                <a:ea typeface="宋体" pitchFamily="2" charset="-122"/>
              </a:rPr>
              <a:t>B</a:t>
            </a:r>
            <a:r>
              <a:rPr lang="zh-CN" altLang="en-GB">
                <a:ea typeface="宋体" pitchFamily="2" charset="-122"/>
              </a:rPr>
              <a:t>，</a:t>
            </a:r>
            <a:r>
              <a:rPr lang="en-GB" altLang="zh-CN">
                <a:ea typeface="宋体" pitchFamily="2" charset="-122"/>
              </a:rPr>
              <a:t>C</a:t>
            </a:r>
            <a:r>
              <a:rPr lang="zh-CN" altLang="en-GB">
                <a:ea typeface="宋体" pitchFamily="2" charset="-122"/>
              </a:rPr>
              <a:t>账户的操作，在程序中用</a:t>
            </a:r>
            <a:r>
              <a:rPr lang="en-GB" altLang="zh-CN">
                <a:ea typeface="宋体" pitchFamily="2" charset="-122"/>
              </a:rPr>
              <a:t>a</a:t>
            </a:r>
            <a:r>
              <a:rPr lang="zh-CN" altLang="en-GB">
                <a:ea typeface="宋体" pitchFamily="2" charset="-122"/>
              </a:rPr>
              <a:t>，</a:t>
            </a:r>
            <a:r>
              <a:rPr lang="en-GB" altLang="zh-CN">
                <a:ea typeface="宋体" pitchFamily="2" charset="-122"/>
              </a:rPr>
              <a:t>b</a:t>
            </a:r>
            <a:r>
              <a:rPr lang="zh-CN" altLang="en-GB">
                <a:ea typeface="宋体" pitchFamily="2" charset="-122"/>
              </a:rPr>
              <a:t>，</a:t>
            </a:r>
            <a:r>
              <a:rPr lang="en-GB" altLang="zh-CN">
                <a:ea typeface="宋体" pitchFamily="2" charset="-122"/>
              </a:rPr>
              <a:t>c</a:t>
            </a:r>
            <a:r>
              <a:rPr lang="zh-CN" altLang="en-GB">
                <a:ea typeface="宋体" pitchFamily="2" charset="-122"/>
              </a:rPr>
              <a:t>表示</a:t>
            </a:r>
            <a:r>
              <a:rPr lang="en-GB" altLang="zh-CN">
                <a:ea typeface="宋体" pitchFamily="2" charset="-122"/>
              </a:rPr>
              <a:t>A</a:t>
            </a:r>
            <a:r>
              <a:rPr lang="zh-CN" altLang="en-GB">
                <a:ea typeface="宋体" pitchFamily="2" charset="-122"/>
              </a:rPr>
              <a:t>，</a:t>
            </a:r>
            <a:r>
              <a:rPr lang="en-GB" altLang="zh-CN">
                <a:ea typeface="宋体" pitchFamily="2" charset="-122"/>
              </a:rPr>
              <a:t>B</a:t>
            </a:r>
            <a:r>
              <a:rPr lang="zh-CN" altLang="en-GB">
                <a:ea typeface="宋体" pitchFamily="2" charset="-122"/>
              </a:rPr>
              <a:t>，</a:t>
            </a:r>
            <a:r>
              <a:rPr lang="en-GB" altLang="zh-CN">
                <a:ea typeface="宋体" pitchFamily="2" charset="-122"/>
              </a:rPr>
              <a:t>C</a:t>
            </a:r>
            <a:r>
              <a:rPr lang="zh-CN" altLang="en-GB">
                <a:ea typeface="宋体" pitchFamily="2" charset="-122"/>
              </a:rPr>
              <a:t>账户</a:t>
            </a:r>
          </a:p>
          <a:p>
            <a:pPr>
              <a:lnSpc>
                <a:spcPct val="90000"/>
              </a:lnSpc>
            </a:pPr>
            <a:r>
              <a:rPr lang="zh-CN" altLang="en-US">
                <a:ea typeface="宋体" pitchFamily="2" charset="-122"/>
              </a:rPr>
              <a:t>头两个动作是从账户</a:t>
            </a:r>
            <a:r>
              <a:rPr lang="en-US" altLang="zh-CN">
                <a:ea typeface="宋体" pitchFamily="2" charset="-122"/>
              </a:rPr>
              <a:t>A</a:t>
            </a:r>
            <a:r>
              <a:rPr lang="zh-CN" altLang="en-US">
                <a:ea typeface="宋体" pitchFamily="2" charset="-122"/>
              </a:rPr>
              <a:t>转账</a:t>
            </a:r>
            <a:r>
              <a:rPr lang="en-US" altLang="zh-CN">
                <a:ea typeface="宋体" pitchFamily="2" charset="-122"/>
              </a:rPr>
              <a:t>100</a:t>
            </a:r>
            <a:r>
              <a:rPr lang="zh-CN" altLang="en-US">
                <a:ea typeface="宋体" pitchFamily="2" charset="-122"/>
              </a:rPr>
              <a:t>元至账户</a:t>
            </a:r>
            <a:r>
              <a:rPr lang="en-US" altLang="zh-CN">
                <a:ea typeface="宋体" pitchFamily="2" charset="-122"/>
              </a:rPr>
              <a:t>B</a:t>
            </a:r>
          </a:p>
          <a:p>
            <a:pPr>
              <a:lnSpc>
                <a:spcPct val="90000"/>
              </a:lnSpc>
            </a:pPr>
            <a:r>
              <a:rPr lang="zh-CN" altLang="en-US">
                <a:ea typeface="宋体" pitchFamily="2" charset="-122"/>
              </a:rPr>
              <a:t>后两个操作从账户</a:t>
            </a:r>
            <a:r>
              <a:rPr lang="en-US" altLang="zh-CN">
                <a:ea typeface="宋体" pitchFamily="2" charset="-122"/>
              </a:rPr>
              <a:t>C</a:t>
            </a:r>
            <a:r>
              <a:rPr lang="zh-CN" altLang="en-US">
                <a:ea typeface="宋体" pitchFamily="2" charset="-122"/>
              </a:rPr>
              <a:t>转账</a:t>
            </a:r>
            <a:r>
              <a:rPr lang="en-US" altLang="zh-CN">
                <a:ea typeface="宋体" pitchFamily="2" charset="-122"/>
              </a:rPr>
              <a:t>200</a:t>
            </a:r>
            <a:r>
              <a:rPr lang="zh-CN" altLang="en-US">
                <a:ea typeface="宋体" pitchFamily="2" charset="-122"/>
              </a:rPr>
              <a:t>元至账户</a:t>
            </a:r>
            <a:r>
              <a:rPr lang="en-US" altLang="zh-CN">
                <a:ea typeface="宋体" pitchFamily="2" charset="-122"/>
              </a:rPr>
              <a:t>B</a:t>
            </a:r>
          </a:p>
          <a:p>
            <a:pPr>
              <a:lnSpc>
                <a:spcPct val="90000"/>
              </a:lnSpc>
            </a:pPr>
            <a:r>
              <a:rPr lang="zh-CN" altLang="en-US">
                <a:ea typeface="宋体" pitchFamily="2" charset="-122"/>
              </a:rPr>
              <a:t>每个事务都由协调者</a:t>
            </a:r>
            <a:r>
              <a:rPr lang="en-US" altLang="zh-CN">
                <a:ea typeface="宋体" pitchFamily="2" charset="-122"/>
              </a:rPr>
              <a:t>(</a:t>
            </a:r>
            <a:r>
              <a:rPr lang="en-GB" altLang="zh-CN">
                <a:ea typeface="宋体" pitchFamily="2" charset="-122"/>
              </a:rPr>
              <a:t>Coordinator</a:t>
            </a:r>
            <a:r>
              <a:rPr lang="en-US" altLang="zh-CN">
                <a:ea typeface="宋体" pitchFamily="2" charset="-122"/>
              </a:rPr>
              <a:t>)</a:t>
            </a:r>
            <a:r>
              <a:rPr lang="zh-CN" altLang="en-US">
                <a:ea typeface="宋体" pitchFamily="2" charset="-122"/>
              </a:rPr>
              <a:t>对象创建和管理 </a:t>
            </a:r>
            <a:endParaRPr lang="en-GB" altLang="zh-CN">
              <a:ea typeface="宋体" pitchFamily="2" charset="-122"/>
            </a:endParaRPr>
          </a:p>
        </p:txBody>
      </p:sp>
      <p:sp>
        <p:nvSpPr>
          <p:cNvPr id="12292" name="Rectangle 3"/>
          <p:cNvSpPr>
            <a:spLocks noChangeArrowheads="1"/>
          </p:cNvSpPr>
          <p:nvPr/>
        </p:nvSpPr>
        <p:spPr bwMode="auto">
          <a:xfrm>
            <a:off x="638175" y="1241425"/>
            <a:ext cx="3384550" cy="234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zh-CN" altLang="en-GB">
                <a:latin typeface="Times" pitchFamily="18" charset="0"/>
                <a:ea typeface="宋体" pitchFamily="2" charset="-122"/>
              </a:rPr>
              <a:t>一个客户的银行事务</a:t>
            </a:r>
          </a:p>
          <a:p>
            <a:pPr>
              <a:spcBef>
                <a:spcPct val="0"/>
              </a:spcBef>
              <a:buClrTx/>
              <a:buFontTx/>
              <a:buNone/>
            </a:pPr>
            <a:r>
              <a:rPr kumimoji="0" lang="en-GB" altLang="zh-CN" sz="2400" i="1">
                <a:latin typeface="Times" pitchFamily="18" charset="0"/>
                <a:ea typeface="宋体" pitchFamily="2" charset="-122"/>
              </a:rPr>
              <a:t>Transaction T:</a:t>
            </a:r>
          </a:p>
          <a:p>
            <a:pPr>
              <a:spcBef>
                <a:spcPct val="0"/>
              </a:spcBef>
              <a:buClrTx/>
              <a:buFontTx/>
              <a:buNone/>
            </a:pPr>
            <a:r>
              <a:rPr kumimoji="0" lang="en-GB" altLang="zh-CN" sz="2400" i="1">
                <a:latin typeface="Times" pitchFamily="18" charset="0"/>
                <a:ea typeface="宋体" pitchFamily="2" charset="-122"/>
              </a:rPr>
              <a:t>a.withdraw(100);</a:t>
            </a:r>
          </a:p>
          <a:p>
            <a:pPr>
              <a:spcBef>
                <a:spcPct val="0"/>
              </a:spcBef>
              <a:buClrTx/>
              <a:buFontTx/>
              <a:buNone/>
            </a:pPr>
            <a:r>
              <a:rPr kumimoji="0" lang="en-GB" altLang="zh-CN" sz="2400" i="1">
                <a:latin typeface="Times" pitchFamily="18" charset="0"/>
                <a:ea typeface="宋体" pitchFamily="2" charset="-122"/>
              </a:rPr>
              <a:t>b.deposit(100);</a:t>
            </a:r>
          </a:p>
          <a:p>
            <a:pPr>
              <a:spcBef>
                <a:spcPct val="0"/>
              </a:spcBef>
              <a:buClrTx/>
              <a:buFontTx/>
              <a:buNone/>
            </a:pPr>
            <a:r>
              <a:rPr kumimoji="0" lang="en-GB" altLang="zh-CN" sz="2400" i="1">
                <a:latin typeface="Times" pitchFamily="18" charset="0"/>
                <a:ea typeface="宋体" pitchFamily="2" charset="-122"/>
              </a:rPr>
              <a:t>c.withdraw(200);</a:t>
            </a:r>
          </a:p>
          <a:p>
            <a:pPr>
              <a:spcBef>
                <a:spcPct val="0"/>
              </a:spcBef>
              <a:buClrTx/>
              <a:buFontTx/>
              <a:buNone/>
            </a:pPr>
            <a:r>
              <a:rPr kumimoji="0" lang="en-GB" altLang="zh-CN" sz="2400" i="1">
                <a:latin typeface="Times" pitchFamily="18" charset="0"/>
                <a:ea typeface="宋体" pitchFamily="2" charset="-122"/>
              </a:rPr>
              <a:t>b.deposit(200);</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ime slides">
  <a:themeElements>
    <a:clrScheme name="">
      <a:dk1>
        <a:srgbClr val="000000"/>
      </a:dk1>
      <a:lt1>
        <a:srgbClr val="FFFFFF"/>
      </a:lt1>
      <a:dk2>
        <a:srgbClr val="000000"/>
      </a:dk2>
      <a:lt2>
        <a:srgbClr val="5E574E"/>
      </a:lt2>
      <a:accent1>
        <a:srgbClr val="FF3300"/>
      </a:accent1>
      <a:accent2>
        <a:srgbClr val="FFCC00"/>
      </a:accent2>
      <a:accent3>
        <a:srgbClr val="FFFFFF"/>
      </a:accent3>
      <a:accent4>
        <a:srgbClr val="000000"/>
      </a:accent4>
      <a:accent5>
        <a:srgbClr val="FFADAA"/>
      </a:accent5>
      <a:accent6>
        <a:srgbClr val="E7B900"/>
      </a:accent6>
      <a:hlink>
        <a:srgbClr val="663300"/>
      </a:hlink>
      <a:folHlink>
        <a:srgbClr val="808000"/>
      </a:folHlink>
    </a:clrScheme>
    <a:fontScheme name="Time slid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Time slides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Time slide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Time slides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ime slides 4">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Time slides 5">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Time slides 6">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Time slides 7">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ECB6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Jean's HD:China 2001:Time slides.ppt</Template>
  <TotalTime>10234</TotalTime>
  <Words>8027</Words>
  <Application>Microsoft Office PowerPoint</Application>
  <PresentationFormat>A4 纸张(210x297 毫米)</PresentationFormat>
  <Paragraphs>1389</Paragraphs>
  <Slides>72</Slides>
  <Notes>72</Notes>
  <HiddenSlides>7</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72</vt:i4>
      </vt:variant>
    </vt:vector>
  </HeadingPairs>
  <TitlesOfParts>
    <vt:vector size="84" baseType="lpstr">
      <vt:lpstr>New York</vt:lpstr>
      <vt:lpstr>宋体</vt:lpstr>
      <vt:lpstr>新细明体</vt:lpstr>
      <vt:lpstr>Arial</vt:lpstr>
      <vt:lpstr>Arial Black</vt:lpstr>
      <vt:lpstr>Helvetica</vt:lpstr>
      <vt:lpstr>Symbol</vt:lpstr>
      <vt:lpstr>Times</vt:lpstr>
      <vt:lpstr>Times New Roman</vt:lpstr>
      <vt:lpstr>Wingdings</vt:lpstr>
      <vt:lpstr>Time slides</vt:lpstr>
      <vt:lpstr>默认设计模板</vt:lpstr>
      <vt:lpstr>PowerPoint 演示文稿</vt:lpstr>
      <vt:lpstr>PowerPoint 演示文稿</vt:lpstr>
      <vt:lpstr>1事务简介（1）</vt:lpstr>
      <vt:lpstr>事务简介（2）</vt:lpstr>
      <vt:lpstr>事务的故障模型/Lampson</vt:lpstr>
      <vt:lpstr>事务的基本特性：ACID </vt:lpstr>
      <vt:lpstr>事务的原子性</vt:lpstr>
      <vt:lpstr> Account 接口的操作</vt:lpstr>
      <vt:lpstr> 平面事务(Flat Transaction)</vt:lpstr>
      <vt:lpstr> 在 Coordinator 接口的 操作</vt:lpstr>
      <vt:lpstr>事务活动历史</vt:lpstr>
      <vt:lpstr> 嵌套事务</vt:lpstr>
      <vt:lpstr>嵌套事务的优点</vt:lpstr>
      <vt:lpstr>嵌套事务的提交规则</vt:lpstr>
      <vt:lpstr>单个服务器上的事务</vt:lpstr>
      <vt:lpstr>2事务实现中的问题：（1）并发控制</vt:lpstr>
      <vt:lpstr> 更新丢失问题</vt:lpstr>
      <vt:lpstr>不一致检索问题</vt:lpstr>
      <vt:lpstr>串行等价性</vt:lpstr>
      <vt:lpstr> 串行等价的交错执行T和U(解决更新丢失问题)</vt:lpstr>
      <vt:lpstr>串行等价的交错执行V和W(解决不一致检索问题)</vt:lpstr>
      <vt:lpstr> 读写操作的冲突规则</vt:lpstr>
      <vt:lpstr>用冲突操作定义的串行等价性</vt:lpstr>
      <vt:lpstr>非串行等价地交错执行事务T和U的操作 </vt:lpstr>
      <vt:lpstr>并发控制</vt:lpstr>
      <vt:lpstr>2事务实现中的问题： （2）事务放弃时的恢复</vt:lpstr>
      <vt:lpstr> 事务T放弃时的脏数据读取</vt:lpstr>
      <vt:lpstr>事务的可恢复性</vt:lpstr>
      <vt:lpstr>连锁放弃 </vt:lpstr>
      <vt:lpstr> 过早写入：重写(overwriting)未提交的值</vt:lpstr>
      <vt:lpstr>事务的严格执行</vt:lpstr>
      <vt:lpstr>3 并发控制之锁</vt:lpstr>
      <vt:lpstr> 事务T和U使用互斥锁</vt:lpstr>
      <vt:lpstr>读写冲突规则 </vt:lpstr>
      <vt:lpstr> 锁兼容性</vt:lpstr>
      <vt:lpstr>锁的提升 </vt:lpstr>
      <vt:lpstr> 在严格的两阶段锁中使用锁 </vt:lpstr>
      <vt:lpstr>锁的实现</vt:lpstr>
      <vt:lpstr>Lock 类</vt:lpstr>
      <vt:lpstr>  Lock 类（续）</vt:lpstr>
      <vt:lpstr>LockManager类</vt:lpstr>
      <vt:lpstr>写锁造成的死锁</vt:lpstr>
      <vt:lpstr>等待图</vt:lpstr>
      <vt:lpstr> 等待图中的环路 </vt:lpstr>
      <vt:lpstr> 另一个等待图</vt:lpstr>
      <vt:lpstr>死锁预防是不现实的</vt:lpstr>
      <vt:lpstr>死锁检测 </vt:lpstr>
      <vt:lpstr>锁超时</vt:lpstr>
      <vt:lpstr> 利用锁超时解决死锁</vt:lpstr>
      <vt:lpstr>在加锁机制中增加并发度（1）</vt:lpstr>
      <vt:lpstr>在加锁机制中增加并发度（2）</vt:lpstr>
      <vt:lpstr>锁的缺点</vt:lpstr>
      <vt:lpstr>4 乐观并发控制</vt:lpstr>
      <vt:lpstr>三个阶段</vt:lpstr>
      <vt:lpstr>事务的验证</vt:lpstr>
      <vt:lpstr> 事务的向后验证</vt:lpstr>
      <vt:lpstr> 事务的向后验证</vt:lpstr>
      <vt:lpstr>事务的向前验证</vt:lpstr>
      <vt:lpstr>事务的向前验证</vt:lpstr>
      <vt:lpstr>向前验证和向后验证的比较 </vt:lpstr>
      <vt:lpstr>饥饿还是死锁？</vt:lpstr>
      <vt:lpstr>5时间戳排序并发控制</vt:lpstr>
      <vt:lpstr> 细化时间戳排序规则 </vt:lpstr>
      <vt:lpstr> 时间戳排序的写规则</vt:lpstr>
      <vt:lpstr> 写操作和时间戳</vt:lpstr>
      <vt:lpstr> 写操作和时间戳</vt:lpstr>
      <vt:lpstr> 时间戳排序的读规则</vt:lpstr>
      <vt:lpstr>读操作和时间戳</vt:lpstr>
      <vt:lpstr>读操作和时间戳</vt:lpstr>
      <vt:lpstr>用时间戳排序的事务提交</vt:lpstr>
      <vt:lpstr>并发控制方法的比较 </vt:lpstr>
      <vt:lpstr>并发控制方法的小结</vt:lpstr>
    </vt:vector>
  </TitlesOfParts>
  <Company>G&amp;J</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中间件和分布式系统</dc:title>
  <dc:creator>Beihong Jin</dc:creator>
  <cp:lastModifiedBy>BH Jin</cp:lastModifiedBy>
  <cp:revision>856</cp:revision>
  <cp:lastPrinted>2019-12-14T08:49:12Z</cp:lastPrinted>
  <dcterms:created xsi:type="dcterms:W3CDTF">2000-06-18T21:59:47Z</dcterms:created>
  <dcterms:modified xsi:type="dcterms:W3CDTF">2020-11-13T13:46:27Z</dcterms:modified>
</cp:coreProperties>
</file>