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86" autoAdjust="0"/>
  </p:normalViewPr>
  <p:slideViewPr>
    <p:cSldViewPr snapToGrid="0">
      <p:cViewPr>
        <p:scale>
          <a:sx n="50" d="100"/>
          <a:sy n="50" d="100"/>
        </p:scale>
        <p:origin x="95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52FBA-C371-4E18-B72F-80F96825A15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52CF7-5241-473F-9FD1-197586E94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Determine suicide rates for different demographic groups in the US and what percentage of the suicides are by gun. Then compare the suicides to proximity to a gun dealer.  (you’ll find more suicides where you’ll find more gun retailers) additional </a:t>
            </a:r>
          </a:p>
          <a:p>
            <a:pPr marL="228600" indent="-228600">
              <a:buAutoNum type="arabicPeriod"/>
            </a:pPr>
            <a:r>
              <a:rPr lang="en-US" dirty="0"/>
              <a:t>What are the suicide rates for different demographic groups in select US counties (separated by men and women)?</a:t>
            </a:r>
          </a:p>
          <a:p>
            <a:pPr marL="0" indent="0">
              <a:buNone/>
            </a:pPr>
            <a:r>
              <a:rPr lang="en-US" dirty="0"/>
              <a:t>	Of those suicides found, what percentage are committed using guns?</a:t>
            </a:r>
          </a:p>
          <a:p>
            <a:pPr marL="0" indent="0">
              <a:buNone/>
            </a:pPr>
            <a:r>
              <a:rPr lang="en-US" dirty="0"/>
              <a:t>	Finally, in those counties, are there an abundance of gun dealers?</a:t>
            </a:r>
          </a:p>
          <a:p>
            <a:pPr marL="0" indent="0">
              <a:buNone/>
            </a:pPr>
            <a:r>
              <a:rPr lang="en-US" dirty="0"/>
              <a:t>3.. 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52CF7-5241-473F-9FD1-197586E949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4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slide is also looking for us to elaborate on the questions we asked, I feel that’s redundant from the previous slide.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 note: (Google does not include guns shops as a searchable field)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52CF7-5241-473F-9FD1-197586E949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Problems in data gathering:</a:t>
            </a:r>
          </a:p>
          <a:p>
            <a:pPr marL="0" indent="0">
              <a:buNone/>
            </a:pPr>
            <a:r>
              <a:rPr lang="en-US" dirty="0"/>
              <a:t>Converting county/city names into numerical data</a:t>
            </a:r>
          </a:p>
          <a:p>
            <a:pPr marL="0" indent="0">
              <a:buNone/>
            </a:pPr>
            <a:r>
              <a:rPr lang="en-US" dirty="0"/>
              <a:t>Correcting errors from sloppy data (</a:t>
            </a:r>
            <a:r>
              <a:rPr lang="en-US" dirty="0" err="1"/>
              <a:t>i.e</a:t>
            </a:r>
            <a:r>
              <a:rPr lang="en-US" dirty="0"/>
              <a:t>, typos in data create search errors)</a:t>
            </a:r>
          </a:p>
          <a:p>
            <a:pPr marL="0" indent="0">
              <a:buNone/>
            </a:pPr>
            <a:r>
              <a:rPr lang="en-US" dirty="0"/>
              <a:t>Limiting the scope of the investigation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52CF7-5241-473F-9FD1-197586E949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52CF7-5241-473F-9FD1-197586E949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9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52CF7-5241-473F-9FD1-197586E949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3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52CF7-5241-473F-9FD1-197586E94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0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52CF7-5241-473F-9FD1-197586E949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1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52CF7-5241-473F-9FD1-197586E949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8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52CF7-5241-473F-9FD1-197586E949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552E-A36F-432B-A315-89C72F2F6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Trends in the Suicide Rate of Demographic Groups in the United States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CB945-EDE7-4F46-AC8F-F1F4A8EF2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57" y="4332157"/>
            <a:ext cx="6400800" cy="2388433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Christopher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Kalfas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Bowen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Chicatelli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Kyriaki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Karalis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3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BA0-1F2D-4585-95CA-7548A1A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46" y="290015"/>
            <a:ext cx="8534400" cy="65168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Suicide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8E06-7263-4A10-8287-0109E60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46" y="1241946"/>
            <a:ext cx="8534400" cy="4724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363378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BA0-1F2D-4585-95CA-7548A1A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46" y="290015"/>
            <a:ext cx="8534400" cy="65168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Suicide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8E06-7263-4A10-8287-0109E60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46" y="1241946"/>
            <a:ext cx="8534400" cy="4724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Stuff </a:t>
            </a:r>
          </a:p>
        </p:txBody>
      </p:sp>
    </p:spTree>
    <p:extLst>
      <p:ext uri="{BB962C8B-B14F-4D97-AF65-F5344CB8AC3E}">
        <p14:creationId xmlns:p14="http://schemas.microsoft.com/office/powerpoint/2010/main" val="266250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BA0-1F2D-4585-95CA-7548A1A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46" y="290015"/>
            <a:ext cx="8534400" cy="65168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Suicide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8E06-7263-4A10-8287-0109E60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46" y="1241946"/>
            <a:ext cx="8534400" cy="472414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proximity to gun retailers effect the suicide rate?  Additionally, how do suicide rate vary across demographic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poverty rate in a state relate to the suicide rate in that state?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gun-related deaths are self-inflicted. This project hoped to find a correlation between the number of gun-related suicides and the number of gun dealers in a county.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Suicide rates, especially among white males, is are closely grouped in areas with an abundance of gun stores.</a:t>
            </a:r>
          </a:p>
        </p:txBody>
      </p:sp>
    </p:spTree>
    <p:extLst>
      <p:ext uri="{BB962C8B-B14F-4D97-AF65-F5344CB8AC3E}">
        <p14:creationId xmlns:p14="http://schemas.microsoft.com/office/powerpoint/2010/main" val="162843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BA0-1F2D-4585-95CA-7548A1A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46" y="290015"/>
            <a:ext cx="8534400" cy="65168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Suicide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8E06-7263-4A10-8287-0109E60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74" y="1066926"/>
            <a:ext cx="8534400" cy="47241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was gathered from the following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Bureau of Alcohol, Tobacco, and Firearms (atf.gov)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Centers for Disease Control and Prevention (cdc.gov)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 for location based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for mapping information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4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BA0-1F2D-4585-95CA-7548A1A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46" y="290015"/>
            <a:ext cx="8534400" cy="65168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Suicide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8E06-7263-4A10-8287-0109E60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46" y="1241946"/>
            <a:ext cx="8534400" cy="47541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and cleanup process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cleanup issues: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county/city names into numerical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errors from sloppy data (i.e., typos in data create search errors)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Limiting the scope of the investigation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0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BA0-1F2D-4585-95CA-7548A1A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46" y="290015"/>
            <a:ext cx="8534400" cy="65168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Suicide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8E06-7263-4A10-8287-0109E60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46" y="1241946"/>
            <a:ext cx="8534400" cy="651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EE687-0CE9-45A1-A30E-F2C88834C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308" y="1045192"/>
            <a:ext cx="7313384" cy="58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7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BA0-1F2D-4585-95CA-7548A1A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46" y="290015"/>
            <a:ext cx="8534400" cy="65168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Suicide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8E06-7263-4A10-8287-0109E60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46" y="1241946"/>
            <a:ext cx="8534400" cy="651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EE687-0CE9-45A1-A30E-F2C88834C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308" y="1045192"/>
            <a:ext cx="7313384" cy="58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BA0-1F2D-4585-95CA-7548A1A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46" y="290015"/>
            <a:ext cx="8534400" cy="65168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Suicide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8E06-7263-4A10-8287-0109E60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46" y="1241946"/>
            <a:ext cx="8534400" cy="472414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the steps you took to analyze the data and answer each question you asked in your proposal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and discuss interesting figures developed during analysis, ideally with the help of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8463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8BA0-1F2D-4585-95CA-7548A1A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46" y="290015"/>
            <a:ext cx="8534400" cy="651681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Suicide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8E06-7263-4A10-8287-0109E605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46" y="822846"/>
            <a:ext cx="8534400" cy="47241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areas for exploration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access to mental health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social stigmas regarding discussion about suicide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4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459E-0057-4771-A1B5-E8A55FD2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9CCE-A723-4139-896F-0E17FAF2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113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3998</TotalTime>
  <Words>436</Words>
  <Application>Microsoft Office PowerPoint</Application>
  <PresentationFormat>Widescreen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Slice</vt:lpstr>
      <vt:lpstr>Exploring the Trends in the Suicide Rate of Demographic Groups in the United States</vt:lpstr>
      <vt:lpstr>Trends in Suicide Rates</vt:lpstr>
      <vt:lpstr>Trends in Suicide Rates</vt:lpstr>
      <vt:lpstr>Trends in Suicide Rates</vt:lpstr>
      <vt:lpstr>Trends in Suicide Rates</vt:lpstr>
      <vt:lpstr>Trends in Suicide Rates</vt:lpstr>
      <vt:lpstr>Trends in Suicide Rates</vt:lpstr>
      <vt:lpstr>Trends in Suicide Rates</vt:lpstr>
      <vt:lpstr>PowerPoint Presentation</vt:lpstr>
      <vt:lpstr>Trends in Suicide Rates</vt:lpstr>
      <vt:lpstr>Trends in Suicide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bowen</dc:creator>
  <cp:lastModifiedBy>daniel bowen</cp:lastModifiedBy>
  <cp:revision>19</cp:revision>
  <dcterms:created xsi:type="dcterms:W3CDTF">2018-11-28T23:49:11Z</dcterms:created>
  <dcterms:modified xsi:type="dcterms:W3CDTF">2018-12-01T18:28:09Z</dcterms:modified>
</cp:coreProperties>
</file>