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74b14f6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74b14f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74b14f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74b14f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74b14f6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74b14f6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Strong group correlation to director of movie and the actors involved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Trimmed = take top &amp; bottom 2%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78d674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78d674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74b14f6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74b14f6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7550" y="-223775"/>
            <a:ext cx="8568900" cy="26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FFFFFF"/>
                </a:solidFill>
              </a:rPr>
              <a:t>Predicting Box Office Revenue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3700" y="2571750"/>
            <a:ext cx="8520600" cy="136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Ben Kelly &amp; </a:t>
            </a:r>
            <a:r>
              <a:rPr b="1" lang="en-GB" sz="3000">
                <a:solidFill>
                  <a:srgbClr val="FFFFFF"/>
                </a:solidFill>
              </a:rPr>
              <a:t>Kyrylo Khaletskyy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</a:rPr>
              <a:t>Group 11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7900" y="3961900"/>
            <a:ext cx="4852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CA4010 Data Warehousing &amp; Data Mining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have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Kaggle DataSet with 28 different attributes for each box office movie.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5044 </a:t>
            </a:r>
            <a:r>
              <a:rPr lang="en-GB"/>
              <a:t>entries.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range of domestic revenue from $162 - $760,505,847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Applicable </a:t>
            </a:r>
            <a:r>
              <a:rPr lang="en-GB"/>
              <a:t>attributes for prediction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Director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Actor(1,2,3)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Director total facebook likes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Cast total facebook likes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IMDB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Number of faces in poster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9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72450"/>
            <a:ext cx="85206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Removed attributes not applicable to calculation. (28 down to 11 attributes)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Removed all data with no gross income.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Discarded</a:t>
            </a:r>
            <a:r>
              <a:rPr lang="en-GB" sz="1400"/>
              <a:t> nulls, outliers and duplicates.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Rearranged order for better </a:t>
            </a:r>
            <a:r>
              <a:rPr lang="en-GB" sz="1400"/>
              <a:t>visibility.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5,044 down to 4,160 records. (844 null values for gross income)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sz="1400"/>
              <a:t>Before:</a:t>
            </a:r>
            <a:r>
              <a:rPr lang="en-GB"/>
              <a:t> 							   	    </a:t>
            </a:r>
            <a:r>
              <a:rPr lang="en-GB" sz="1400"/>
              <a:t>After:</a:t>
            </a:r>
            <a:endParaRPr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8710"/>
            <a:ext cx="4145550" cy="271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78700"/>
            <a:ext cx="4279614" cy="27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Central </a:t>
            </a:r>
            <a:r>
              <a:rPr lang="en-GB"/>
              <a:t>Tendency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Through graphing our data (scatter plots) we were able to </a:t>
            </a:r>
            <a:r>
              <a:rPr lang="en-GB"/>
              <a:t>assess</a:t>
            </a:r>
            <a:r>
              <a:rPr lang="en-GB"/>
              <a:t> if there was any correlation between revenue and any other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made some preliminary calculations on our gross </a:t>
            </a:r>
            <a:r>
              <a:rPr lang="en-GB"/>
              <a:t>revenue </a:t>
            </a:r>
            <a:r>
              <a:rPr lang="en-GB"/>
              <a:t>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Mean average = </a:t>
            </a:r>
            <a:r>
              <a:rPr lang="en-GB" sz="1800"/>
              <a:t>$48,468,407.52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Median = $25,517,500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This large difference of figures tell us that there are extreme values (outliers) that are skewing the mean to the right (increasing)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 combat this we calculated the trimmed mean of $42,928,392.60 (2%)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Mode = $3,000,000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Multimodal as Mean - Mode ≠ 3(Mean - Median)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6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Trimming our data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923525"/>
            <a:ext cx="8520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trimming the top and bottom 2% of our data for gross revenue we were able to </a:t>
            </a:r>
            <a:r>
              <a:rPr lang="en-GB"/>
              <a:t>visualize</a:t>
            </a:r>
            <a:r>
              <a:rPr lang="en-GB"/>
              <a:t> our scatter plots more clearly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Contrary to initial thoughts there is no obvious correlation between FaceBook likes and revenue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674" y="2284775"/>
            <a:ext cx="4231375" cy="273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75" y="2284775"/>
            <a:ext cx="4326625" cy="27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3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made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59475" y="80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strongest correlation we found through scatter plots was between IMDB score and revenue. This is a more useful attribute than originally thought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use this further to predict revenue of future movies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realised that we will need </a:t>
            </a:r>
            <a:r>
              <a:rPr lang="en-GB"/>
              <a:t>to </a:t>
            </a:r>
            <a:r>
              <a:rPr lang="en-GB"/>
              <a:t>categorise our data in order to make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/>
              <a:t>accurate </a:t>
            </a:r>
            <a:r>
              <a:rPr lang="en-GB"/>
              <a:t>predictions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data is skewed right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Strong correlation between the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/>
              <a:t>actors and director of movie</a:t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75" y="2261007"/>
            <a:ext cx="4537324" cy="280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