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404050" cy="432069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1480040" y="1011024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1340440" y="1011024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1480040" y="2319912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1340440" y="23199120"/>
            <a:ext cx="939024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github.com/kyriosdata/cid10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51840" y="34655760"/>
            <a:ext cx="90925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Renata Dutra Braga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Instituto de Informática (UFG)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Doutora, professora adjunta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1880720" y="34655760"/>
            <a:ext cx="90925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Rejane Faria Ribeiro-Rotta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Faculdade de Odontologia (UFG)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Doutora, professora titular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1507480" y="34655760"/>
            <a:ext cx="90925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Fábio Nogueira de Lucena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Instituto de Informática (UFG)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ook Antiqua"/>
                <a:ea typeface="Arial"/>
              </a:rPr>
              <a:t>Doutor, professor titular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037240" y="7657200"/>
            <a:ext cx="28361160" cy="54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>
            <a:noAutofit/>
          </a:bodyPr>
          <a:p>
            <a:pPr algn="ctr">
              <a:lnSpc>
                <a:spcPct val="100000"/>
              </a:lnSpc>
            </a:pPr>
            <a:r>
              <a:rPr b="0" lang="pt-BR" sz="9600" spc="-1" strike="noStrike">
                <a:solidFill>
                  <a:srgbClr val="000000"/>
                </a:solidFill>
                <a:latin typeface="Calibri"/>
                <a:ea typeface="Arial"/>
              </a:rPr>
              <a:t>Armazenamento e Recuperação dos Códigos da CID-10: Uma Interface de Dados</a:t>
            </a:r>
            <a:endParaRPr b="0" lang="pt-BR" sz="9600" spc="-1" strike="noStrike"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rcRect l="6899" t="11838" r="5675" b="12349"/>
          <a:stretch/>
        </p:blipFill>
        <p:spPr>
          <a:xfrm>
            <a:off x="2037240" y="2952360"/>
            <a:ext cx="4753440" cy="2434680"/>
          </a:xfrm>
          <a:prstGeom prst="rect">
            <a:avLst/>
          </a:prstGeom>
          <a:ln>
            <a:noFill/>
          </a:ln>
        </p:spPr>
      </p:pic>
      <p:sp>
        <p:nvSpPr>
          <p:cNvPr id="43" name="CustomShape 5"/>
          <p:cNvSpPr/>
          <p:nvPr/>
        </p:nvSpPr>
        <p:spPr>
          <a:xfrm>
            <a:off x="0" y="42397560"/>
            <a:ext cx="32402520" cy="807840"/>
          </a:xfrm>
          <a:prstGeom prst="rect">
            <a:avLst/>
          </a:prstGeom>
          <a:gradFill rotWithShape="0">
            <a:gsLst>
              <a:gs pos="0">
                <a:srgbClr val="2988a1"/>
              </a:gs>
              <a:gs pos="100000">
                <a:srgbClr val="36b0d1"/>
              </a:gs>
            </a:gsLst>
            <a:lin ang="16200000"/>
          </a:gradFill>
          <a:ln>
            <a:solidFill>
              <a:srgbClr val="46aac4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16920000" y="42432120"/>
            <a:ext cx="841284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25025760" y="42428160"/>
            <a:ext cx="6824880" cy="7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0" y="-6840"/>
            <a:ext cx="32402520" cy="807840"/>
          </a:xfrm>
          <a:prstGeom prst="rect">
            <a:avLst/>
          </a:prstGeom>
          <a:gradFill rotWithShape="0">
            <a:gsLst>
              <a:gs pos="0">
                <a:srgbClr val="2988a1"/>
              </a:gs>
              <a:gs pos="100000">
                <a:srgbClr val="36b0d1"/>
              </a:gs>
            </a:gsLst>
            <a:lin ang="16200000"/>
          </a:gradFill>
          <a:ln>
            <a:solidFill>
              <a:srgbClr val="46aac4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8292960" y="2491560"/>
            <a:ext cx="17714520" cy="38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18000" spc="-1" strike="noStrike">
                <a:solidFill>
                  <a:srgbClr val="000000"/>
                </a:solidFill>
                <a:latin typeface="Calibri"/>
                <a:ea typeface="SimSun"/>
              </a:rPr>
              <a:t>CGIS </a:t>
            </a:r>
            <a:endParaRPr b="0" lang="pt-BR" sz="180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3036240" y="32040000"/>
            <a:ext cx="30283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2037240" y="12864240"/>
            <a:ext cx="28361160" cy="54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>
            <a:noAutofit/>
          </a:bodyPr>
          <a:p>
            <a:pPr algn="just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Profissionais de saúde empregam os códigos da CID-10 para se referirem a doenças de forma não ambígua, por exemplo, usam o código A90 em vez de "dengue". A base de códigos da CID-10 disponibilizada pelo DATASUS não está organizada visando a localização “eficiente” de tais códigos, foco do presente trabalho, que produziu dois componentes de software: (a) um processador de dados que recebe como entrada a base original (fornecida pelo DATASUS) e produz uma versão compacta e adequada para busca eficiente, e (b) um componente de busca de códigos e termos na base produzida pelo processador. </a:t>
            </a:r>
            <a:endParaRPr b="0" lang="pt-BR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Subjacente aos componentes desenvolvidos está uma estratégia visando a compressão de tais dados (uso controlado de memória) e eficiência na consulta. Em ambos os casos várias técnicas foram combinadas de tal forma que toda a base de códigos da CID-10, juntamente com a implementação do componente de busca, além de uma aplicação de linha de comandos, para experimentação, foram empacotados em um único arquivo JAR de 314 kB. Este resultado favorece o emprego da CID-10 em dispositivos com restrição de memória e até mesmo na produção de sistemas complexos de informação em saúde.</a:t>
            </a:r>
            <a:endParaRPr b="0" lang="pt-BR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Documentação, </a:t>
            </a:r>
            <a:r>
              <a:rPr b="0" i="1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 e código produzidos encontram-se amplamente disponíveis por meio de licença </a:t>
            </a:r>
            <a:r>
              <a:rPr b="0" i="1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open source</a:t>
            </a: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. Detalhes em </a:t>
            </a:r>
            <a:r>
              <a:rPr b="0" lang="pt-BR" sz="6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  <a:hlinkClick r:id="rId2"/>
              </a:rPr>
              <a:t>https://github.com/kyriosdata/cid10</a:t>
            </a: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Arial"/>
              </a:rPr>
              <a:t>. 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Application>LibreOffice/6.3.3.2$Windows_X86_64 LibreOffice_project/a64200df03143b798afd1ec74a12ab50359878ed</Application>
  <Words>107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Renata</dc:creator>
  <dc:description/>
  <dc:language>pt-BR</dc:language>
  <cp:lastModifiedBy/>
  <cp:lastPrinted>2017-03-03T19:13:51Z</cp:lastPrinted>
  <dcterms:modified xsi:type="dcterms:W3CDTF">2019-11-27T11:18:42Z</dcterms:modified>
  <cp:revision>141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