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github.com/kyriosdata/cid10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743120" y="37260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Renata Dutra Braga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adjunta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1772000" y="37260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Rejane Faria Ribeiro-Rotta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Faculdade de Odontologia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1398760" y="37260000"/>
            <a:ext cx="9092880" cy="20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Fábio Nogueira de Lucena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Doutor, professor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037240" y="7657200"/>
            <a:ext cx="28361520" cy="54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ctr"/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Armazenamento e Recuperação dos Códigos da CID-10: Uma Interface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3800" cy="243504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0" y="42397560"/>
            <a:ext cx="32402880" cy="8082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6920000" y="42432120"/>
            <a:ext cx="8413200" cy="7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25025760" y="42428160"/>
            <a:ext cx="682524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0" y="-6840"/>
            <a:ext cx="32402880" cy="8082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8292960" y="2491560"/>
            <a:ext cx="17714880" cy="38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CGIS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927520" y="34644240"/>
            <a:ext cx="302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>
            <a:off x="2037240" y="12864240"/>
            <a:ext cx="28361520" cy="54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Profissionais de saúde empregam os códigos da CID-10 para se referirem a doenças de forma não ambígua, por exemplo, usam o código A90 em vez de "dengue". A base de códigos da CID-10 disponibilizada pelo DATASUS não está organizada visando a localização “eficiente” de tais códigos, foco do presente trabalho, que produziu dois componentes de software: (a) um processador de dados que recebe como entrada a base original (fornecida pelo DATASUS) e produz uma versão compacta e preparada para busca eficiente, e (b) um componente de busca de códigos e termos na base produzida pelo processador. 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Subjacente aos componentes desenvolvidos está uma estratégia visando a compressão de tais dados (uso controlado de memória) e eficiência na consulta. Em ambos os casos várias técnicas foram combinadas de tal forma que toda a base de códigos da CID-10, juntamente com a implementação do componente de busca, além de uma aplicação de linha de comandos, para esperimentação, foram empacotados em um único arquivo JAR de 314 kB. Este resultado favorece o emprego da CID-10 em dispositivos com restrição de memória e até mesmo na produção de sistemas de informação em saúde complexos.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Documentação, </a:t>
            </a:r>
            <a:r>
              <a:rPr b="0" i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design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e código produzidos encontram-se amplamente disponíveis por meio de licença </a:t>
            </a:r>
            <a:r>
              <a:rPr b="0" i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open source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. Detalhes podem ser obtidos em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  <a:hlinkClick r:id="rId2"/>
              </a:rPr>
              <a:t>https://github.com/kyriosdata/cid10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. 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Application>LibreOffice/5.1.6.2$Linux_X86_64 LibreOffice_project/10m0$Build-2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2019-11-26T22:44:46Z</dcterms:modified>
  <cp:revision>140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