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jpeg" ContentType="image/jpe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404050" cy="432069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1620000" y="11005920"/>
            <a:ext cx="29162880" cy="2326824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1620000" y="11005920"/>
            <a:ext cx="29162880" cy="232682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2916288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1620000" y="1723680"/>
            <a:ext cx="29162880" cy="33446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2505960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16563240" y="2319912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620000" y="1723680"/>
            <a:ext cx="29162880" cy="7215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2000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6563240" y="10110240"/>
            <a:ext cx="1423116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1620000" y="23199120"/>
            <a:ext cx="29162880" cy="11953080"/>
          </a:xfrm>
          <a:prstGeom prst="rect">
            <a:avLst/>
          </a:prstGeom>
        </p:spPr>
        <p:txBody>
          <a:bodyPr lIns="0" rIns="0" tIns="0" bIns="0"/>
          <a:p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1743120" y="39168000"/>
            <a:ext cx="909252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Renata Dutra Braga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Instituto de Informática (UFG)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Doutora, professora adjunta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11772000" y="39168000"/>
            <a:ext cx="909252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Rejane Faria Ribeiro-Rotta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Faculdade de Odontologia (UFG)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Doutora, professora titular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CustomShape 3"/>
          <p:cNvSpPr/>
          <p:nvPr/>
        </p:nvSpPr>
        <p:spPr>
          <a:xfrm>
            <a:off x="21398760" y="39168000"/>
            <a:ext cx="9092520" cy="20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Fábio Nogueira de Lucena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Instituto de Informática (UFG)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Doutor, professor titular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4"/>
          <p:cNvSpPr/>
          <p:nvPr/>
        </p:nvSpPr>
        <p:spPr>
          <a:xfrm>
            <a:off x="2037240" y="7657200"/>
            <a:ext cx="28361160" cy="54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 algn="ctr">
              <a:lnSpc>
                <a:spcPct val="100000"/>
              </a:lnSpc>
            </a:pPr>
            <a:r>
              <a:rPr b="0" lang="pt-BR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Identificando Pacientes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9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conforme a Norma ABNT 15985:2011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8" name="Picture 2" descr=""/>
          <p:cNvPicPr/>
          <p:nvPr/>
        </p:nvPicPr>
        <p:blipFill>
          <a:blip r:embed="rId1"/>
          <a:srcRect l="6899" t="11838" r="5675" b="12349"/>
          <a:stretch/>
        </p:blipFill>
        <p:spPr>
          <a:xfrm>
            <a:off x="2037240" y="2952360"/>
            <a:ext cx="4753440" cy="2434680"/>
          </a:xfrm>
          <a:prstGeom prst="rect">
            <a:avLst/>
          </a:prstGeom>
          <a:ln>
            <a:noFill/>
          </a:ln>
        </p:spPr>
      </p:pic>
      <p:sp>
        <p:nvSpPr>
          <p:cNvPr id="39" name="CustomShape 5"/>
          <p:cNvSpPr/>
          <p:nvPr/>
        </p:nvSpPr>
        <p:spPr>
          <a:xfrm>
            <a:off x="0" y="42397560"/>
            <a:ext cx="32402520" cy="8078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0" name="CustomShape 6"/>
          <p:cNvSpPr/>
          <p:nvPr/>
        </p:nvSpPr>
        <p:spPr>
          <a:xfrm>
            <a:off x="16920000" y="42432120"/>
            <a:ext cx="8412840" cy="77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7"/>
          <p:cNvSpPr/>
          <p:nvPr/>
        </p:nvSpPr>
        <p:spPr>
          <a:xfrm>
            <a:off x="25025760" y="42428160"/>
            <a:ext cx="6824880" cy="71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8"/>
          <p:cNvSpPr/>
          <p:nvPr/>
        </p:nvSpPr>
        <p:spPr>
          <a:xfrm>
            <a:off x="0" y="-6840"/>
            <a:ext cx="32402520" cy="807840"/>
          </a:xfrm>
          <a:prstGeom prst="rect">
            <a:avLst/>
          </a:prstGeom>
          <a:ln>
            <a:solidFill>
              <a:srgbClr val="46aac4"/>
            </a:solidFill>
            <a:round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/>
        </p:style>
      </p:sp>
      <p:sp>
        <p:nvSpPr>
          <p:cNvPr id="43" name="CustomShape 9"/>
          <p:cNvSpPr/>
          <p:nvPr/>
        </p:nvSpPr>
        <p:spPr>
          <a:xfrm>
            <a:off x="8292960" y="2491560"/>
            <a:ext cx="17714520" cy="380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pt-BR" sz="18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SimSun"/>
              </a:rPr>
              <a:t>CGIS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10"/>
          <p:cNvSpPr/>
          <p:nvPr/>
        </p:nvSpPr>
        <p:spPr>
          <a:xfrm>
            <a:off x="2786760" y="36791280"/>
            <a:ext cx="12764520" cy="133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pt-BR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Book Antiqua"/>
                <a:ea typeface="Arial"/>
              </a:rPr>
              <a:t>Detalhes em https://github.com/kyriosdata/id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11"/>
          <p:cNvSpPr/>
          <p:nvPr/>
        </p:nvSpPr>
        <p:spPr>
          <a:xfrm>
            <a:off x="2927520" y="34644240"/>
            <a:ext cx="3028320" cy="69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2"/>
          <p:cNvSpPr/>
          <p:nvPr/>
        </p:nvSpPr>
        <p:spPr>
          <a:xfrm>
            <a:off x="2037240" y="12864240"/>
            <a:ext cx="28361160" cy="54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09080" rIns="109080" tIns="54720" bIns="54720"/>
          <a:p>
            <a:pPr algn="just">
              <a:lnSpc>
                <a:spcPct val="100000"/>
              </a:lnSpc>
            </a:pP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 norma ABNT NBR 15985:2011 — </a:t>
            </a:r>
            <a:r>
              <a:rPr b="0" i="1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Informática em Saúde — Identificação dos indivíduos em saúde</a:t>
            </a:r>
            <a:r>
              <a:rPr b="0" lang="pt-BR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define informações e fornece orientações para a identificação de indivíduos em um ambiente de assistência à saúde. O desenvolvimento de sistemas de informação em saúde é beneficiado pelo rica análise de cenários a serem contemplados na identificação de pacientes. O modelo conceitual abaixo foi produzido a partir desta norma, assim como um modelo lógico e outro físico, indispensável para o armazenamento de tais dados em conformidade com tal norma.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5688000" y="21510000"/>
            <a:ext cx="21835080" cy="1437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</TotalTime>
  <Application>LibreOffice/5.1.6.2$Linux_X86_64 LibreOffice_project/10m0$Build-2</Application>
  <Words>107</Words>
  <Paragraphs>15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Renata</dc:creator>
  <dc:description/>
  <dc:language>pt-BR</dc:language>
  <cp:lastModifiedBy/>
  <cp:lastPrinted>2017-03-03T19:13:51Z</cp:lastPrinted>
  <dcterms:modified xsi:type="dcterms:W3CDTF">2019-11-26T22:45:45Z</dcterms:modified>
  <cp:revision>139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