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743120" y="39168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Renata Dutra Braga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adjunta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1772000" y="39168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Rejane Faria Ribeiro-Rotta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Faculdade de Odontologia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1398760" y="39168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Fábio Nogueira de Lucena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Doutor, professor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037240" y="7657200"/>
            <a:ext cx="28361520" cy="54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ctr"/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Identificando Pacientes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conforme a Norma ABNT 15985:2011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3800" cy="243504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0" y="42397560"/>
            <a:ext cx="32402880" cy="8082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6920000" y="42432120"/>
            <a:ext cx="8413200" cy="7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Entre em contato pelo e-mail: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25025760" y="42428160"/>
            <a:ext cx="682524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fabio@inf.ufg.br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0" y="-6840"/>
            <a:ext cx="32402880" cy="8082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8292960" y="2491560"/>
            <a:ext cx="17714880" cy="38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CGIS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786760" y="36791280"/>
            <a:ext cx="12764880" cy="13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Detalhes em https://github.com/kyriosdata/id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927520" y="34644240"/>
            <a:ext cx="302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12" descr=""/>
          <p:cNvPicPr/>
          <p:nvPr/>
        </p:nvPicPr>
        <p:blipFill>
          <a:blip r:embed="rId2"/>
          <a:stretch/>
        </p:blipFill>
        <p:spPr>
          <a:xfrm>
            <a:off x="27679320" y="2451960"/>
            <a:ext cx="2719440" cy="3435480"/>
          </a:xfrm>
          <a:prstGeom prst="rect">
            <a:avLst/>
          </a:prstGeom>
          <a:ln>
            <a:noFill/>
          </a:ln>
        </p:spPr>
      </p:pic>
      <p:sp>
        <p:nvSpPr>
          <p:cNvPr id="49" name="CustomShape 12"/>
          <p:cNvSpPr/>
          <p:nvPr/>
        </p:nvSpPr>
        <p:spPr>
          <a:xfrm>
            <a:off x="2037240" y="12864240"/>
            <a:ext cx="28361520" cy="54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 norma ABNT NBR 15985:2011 — </a:t>
            </a:r>
            <a:r>
              <a:rPr b="0" i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Informática em Saúde — Identificação dos indivíduos em saúde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define informações e fornece orientações para a identificação de indivíduos em um ambiente de assistência à saúde. O desenvolvimento de sistemas de informação em saúde é beneficiado pelo rica análise de cenários a serem contemplados na identificação de pacientes. O modelo conceitual abaixo foi produzido a partir desta norma, assim como um modelo lógico e outro físico, indispensável para o armazenamento de tais dados em conformidade com tal norma. 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5688000" y="21510000"/>
            <a:ext cx="21835440" cy="143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Application>LibreOffice/5.1.6.2$Linux_X86_64 LibreOffice_project/10m0$Build-2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2019-11-26T22:20:17Z</dcterms:modified>
  <cp:revision>138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