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404050" cy="43206988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4" d="100"/>
          <a:sy n="24" d="100"/>
        </p:scale>
        <p:origin x="-2832" y="-192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6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emf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nual Input 24"/>
          <p:cNvSpPr/>
          <p:nvPr/>
        </p:nvSpPr>
        <p:spPr>
          <a:xfrm rot="10800000">
            <a:off x="-6345" y="0"/>
            <a:ext cx="32402160" cy="11112636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nual Input 11"/>
          <p:cNvSpPr/>
          <p:nvPr/>
        </p:nvSpPr>
        <p:spPr>
          <a:xfrm>
            <a:off x="0" y="28988092"/>
            <a:ext cx="32402160" cy="14271812"/>
          </a:xfrm>
          <a:prstGeom prst="flowChartManualInput">
            <a:avLst/>
          </a:prstGeom>
          <a:gradFill>
            <a:gsLst>
              <a:gs pos="55000">
                <a:schemeClr val="accent1">
                  <a:shade val="51000"/>
                  <a:satMod val="130000"/>
                </a:schemeClr>
              </a:gs>
              <a:gs pos="74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stomShape 5"/>
          <p:cNvSpPr/>
          <p:nvPr/>
        </p:nvSpPr>
        <p:spPr>
          <a:xfrm>
            <a:off x="11314405" y="39068673"/>
            <a:ext cx="10799280" cy="17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pt-BR" sz="9000" b="0" strike="noStrike" spc="-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  <a:t>http</a:t>
            </a:r>
            <a:r>
              <a:rPr lang="pt-BR" sz="9000" b="0" strike="noStrike" spc="-1" dirty="0" smtClean="0">
                <a:solidFill>
                  <a:schemeClr val="accent1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  <a:t>://</a:t>
            </a:r>
            <a:r>
              <a:rPr lang="pt-BR" sz="9000" b="0" strike="noStrike" spc="-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  <a:t>www.esaudebucal.com.br</a:t>
            </a:r>
            <a:endParaRPr lang="pt-BR" sz="9000" b="0" strike="noStrike" spc="-1" dirty="0">
              <a:solidFill>
                <a:schemeClr val="accent1">
                  <a:lumMod val="20000"/>
                  <a:lumOff val="80000"/>
                </a:schemeClr>
              </a:solidFill>
              <a:uFill>
                <a:solidFill>
                  <a:srgbClr val="FFFFFF"/>
                </a:solidFill>
              </a:uFill>
              <a:latin typeface="Avenir Next Regular"/>
              <a:cs typeface="Avenir Next Regular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6993396" y="35019325"/>
            <a:ext cx="1915128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pt-BR" sz="165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  <a:t>Q</a:t>
            </a:r>
            <a:r>
              <a:rPr lang="pt-BR" sz="165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  <a:t>ueremos você no nosso time!</a:t>
            </a:r>
            <a:endParaRPr lang="pt-BR" sz="165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venir Next Regular"/>
              <a:cs typeface="Avenir Next Regular"/>
            </a:endParaRPr>
          </a:p>
        </p:txBody>
      </p:sp>
      <p:pic>
        <p:nvPicPr>
          <p:cNvPr id="6" name="Picture 5" descr="Marca HEALTH D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0000">
            <a:off x="21749620" y="21465163"/>
            <a:ext cx="9357360" cy="1944624"/>
          </a:xfrm>
          <a:prstGeom prst="rect">
            <a:avLst/>
          </a:prstGeom>
        </p:spPr>
      </p:pic>
      <p:pic>
        <p:nvPicPr>
          <p:cNvPr id="7" name="Picture 6" descr="Marca HEALTH CODE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0000">
            <a:off x="24924944" y="15643948"/>
            <a:ext cx="5844778" cy="3022049"/>
          </a:xfrm>
          <a:prstGeom prst="rect">
            <a:avLst/>
          </a:prstGeom>
        </p:spPr>
      </p:pic>
      <p:pic>
        <p:nvPicPr>
          <p:cNvPr id="8" name="Picture 7" descr="logo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0000">
            <a:off x="2531401" y="15990328"/>
            <a:ext cx="14145080" cy="8450308"/>
          </a:xfrm>
          <a:prstGeom prst="rect">
            <a:avLst/>
          </a:prstGeom>
        </p:spPr>
      </p:pic>
      <p:pic>
        <p:nvPicPr>
          <p:cNvPr id="9" name="Picture 8" descr="Marca ARCHETYPEBO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0000">
            <a:off x="21042103" y="26044929"/>
            <a:ext cx="9820656" cy="106070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spect="1"/>
          </p:cNvSpPr>
          <p:nvPr/>
        </p:nvSpPr>
        <p:spPr>
          <a:xfrm>
            <a:off x="3968664" y="3109928"/>
            <a:ext cx="254738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  <a:t>Não existe saúde sem informação, </a:t>
            </a:r>
            <a:br>
              <a:rPr lang="pt-BR" sz="1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</a:br>
            <a:r>
              <a:rPr lang="pt-BR" sz="1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  <a:t>e estamos cuidando disso.</a:t>
            </a:r>
            <a:endParaRPr lang="pt-BR" sz="1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  <a:cs typeface="Avenir Next Regular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4912576" y="33176710"/>
            <a:ext cx="19151280" cy="1748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pt-BR" sz="8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  <a:t>Você é estudante </a:t>
            </a:r>
            <a:r>
              <a:rPr lang="pt-BR" sz="85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venir Next Regular"/>
                <a:ea typeface="Microsoft JhengHei"/>
                <a:cs typeface="Avenir Next Regular"/>
              </a:rPr>
              <a:t>de graduação ou pós-graduação?</a:t>
            </a:r>
            <a:endParaRPr lang="pt-BR" sz="8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venir Next Regular"/>
              <a:cs typeface="Avenir Next Regular"/>
            </a:endParaRPr>
          </a:p>
        </p:txBody>
      </p:sp>
      <p:pic>
        <p:nvPicPr>
          <p:cNvPr id="13" name="Picture 12" descr="marca-uf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>
            <a:off x="25167169" y="9818148"/>
            <a:ext cx="6016375" cy="4218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27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Renata</dc:creator>
  <dc:description/>
  <cp:lastModifiedBy>NOK</cp:lastModifiedBy>
  <cp:revision>158</cp:revision>
  <cp:lastPrinted>2017-03-03T19:13:51Z</cp:lastPrinted>
  <dcterms:modified xsi:type="dcterms:W3CDTF">2017-08-11T19:44:07Z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