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4"/>
  </p:notesMasterIdLst>
  <p:sldIdLst>
    <p:sldId id="258" r:id="rId3"/>
  </p:sldIdLst>
  <p:sldSz cx="32404050" cy="43206988"/>
  <p:notesSz cx="6797675" cy="987425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ata" initials="R" lastIdx="1" clrIdx="0">
    <p:extLst>
      <p:ext uri="{19B8F6BF-5375-455C-9EA6-DF929625EA0E}">
        <p15:presenceInfo xmlns:p15="http://schemas.microsoft.com/office/powerpoint/2012/main" userId="Rena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0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556153-6F25-4D96-9720-4CBF18FC8D73}">
  <a:tblStyle styleId="{77556153-6F25-4D96-9720-4CBF18FC8D73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2995" autoAdjust="0"/>
  </p:normalViewPr>
  <p:slideViewPr>
    <p:cSldViewPr snapToGrid="0">
      <p:cViewPr>
        <p:scale>
          <a:sx n="26" d="100"/>
          <a:sy n="26" d="100"/>
        </p:scale>
        <p:origin x="1764" y="-918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6797675" cy="98742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5249" tIns="47611" rIns="95249" bIns="4761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3"/>
          <p:cNvSpPr/>
          <p:nvPr/>
        </p:nvSpPr>
        <p:spPr>
          <a:xfrm>
            <a:off x="0" y="0"/>
            <a:ext cx="6797675" cy="98742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5249" tIns="47611" rIns="95249" bIns="4761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-10904538" y="-12738100"/>
            <a:ext cx="10112375" cy="134858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79769" y="4690269"/>
            <a:ext cx="5433419" cy="4438268"/>
          </a:xfrm>
          <a:prstGeom prst="rect">
            <a:avLst/>
          </a:prstGeom>
          <a:noFill/>
          <a:ln>
            <a:noFill/>
          </a:ln>
        </p:spPr>
        <p:txBody>
          <a:bodyPr lIns="95249" tIns="95249" rIns="95249" bIns="95249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68575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 rot="5400000">
            <a:off x="8704262" y="16516350"/>
            <a:ext cx="36860163" cy="72882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-5950744" y="9301957"/>
            <a:ext cx="36860163" cy="2171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3800"/>
              </a:spcBef>
              <a:spcAft>
                <a:spcPts val="0"/>
              </a:spcAft>
              <a:defRPr/>
            </a:lvl1pPr>
            <a:lvl2pPr marL="742950" indent="-285750" algn="l" rtl="0">
              <a:spcBef>
                <a:spcPts val="3300"/>
              </a:spcBef>
              <a:spcAft>
                <a:spcPts val="0"/>
              </a:spcAft>
              <a:defRPr/>
            </a:lvl2pPr>
            <a:lvl3pPr marL="1143000" indent="-228600" algn="l" rtl="0">
              <a:spcBef>
                <a:spcPts val="2825"/>
              </a:spcBef>
              <a:spcAft>
                <a:spcPts val="0"/>
              </a:spcAft>
              <a:defRPr/>
            </a:lvl3pPr>
            <a:lvl4pPr marL="1600200" indent="-228600" algn="l" rtl="0">
              <a:spcBef>
                <a:spcPts val="2350"/>
              </a:spcBef>
              <a:spcAft>
                <a:spcPts val="0"/>
              </a:spcAft>
              <a:defRPr/>
            </a:lvl4pPr>
            <a:lvl5pPr marL="2057400" indent="-228600" algn="l" rtl="0">
              <a:spcBef>
                <a:spcPts val="2350"/>
              </a:spcBef>
              <a:spcAft>
                <a:spcPts val="0"/>
              </a:spcAft>
              <a:defRPr/>
            </a:lvl5pPr>
            <a:lvl6pPr marL="2514600" indent="-228600" algn="l" rtl="0">
              <a:spcBef>
                <a:spcPts val="2350"/>
              </a:spcBef>
              <a:spcAft>
                <a:spcPts val="0"/>
              </a:spcAft>
              <a:defRPr/>
            </a:lvl6pPr>
            <a:lvl7pPr marL="2971800" indent="-228600" algn="l" rtl="0">
              <a:spcBef>
                <a:spcPts val="2350"/>
              </a:spcBef>
              <a:spcAft>
                <a:spcPts val="0"/>
              </a:spcAft>
              <a:defRPr/>
            </a:lvl7pPr>
            <a:lvl8pPr marL="3429000" indent="-228600" algn="l" rtl="0">
              <a:spcBef>
                <a:spcPts val="2350"/>
              </a:spcBef>
              <a:spcAft>
                <a:spcPts val="0"/>
              </a:spcAft>
              <a:defRPr/>
            </a:lvl8pPr>
            <a:lvl9pPr marL="3886200" indent="-228600" algn="l" rtl="0">
              <a:spcBef>
                <a:spcPts val="235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57611" cy="7196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620837" y="10080625"/>
            <a:ext cx="29157611" cy="285099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3800"/>
              </a:spcBef>
              <a:spcAft>
                <a:spcPts val="0"/>
              </a:spcAft>
              <a:defRPr/>
            </a:lvl1pPr>
            <a:lvl2pPr marL="742950" indent="-285750" algn="l" rtl="0">
              <a:spcBef>
                <a:spcPts val="3300"/>
              </a:spcBef>
              <a:spcAft>
                <a:spcPts val="0"/>
              </a:spcAft>
              <a:defRPr/>
            </a:lvl2pPr>
            <a:lvl3pPr marL="1143000" indent="-228600" algn="l" rtl="0">
              <a:spcBef>
                <a:spcPts val="2825"/>
              </a:spcBef>
              <a:spcAft>
                <a:spcPts val="0"/>
              </a:spcAft>
              <a:defRPr/>
            </a:lvl3pPr>
            <a:lvl4pPr marL="1600200" indent="-228600" algn="l" rtl="0">
              <a:spcBef>
                <a:spcPts val="2350"/>
              </a:spcBef>
              <a:spcAft>
                <a:spcPts val="0"/>
              </a:spcAft>
              <a:defRPr/>
            </a:lvl4pPr>
            <a:lvl5pPr marL="2057400" indent="-228600" algn="l" rtl="0">
              <a:spcBef>
                <a:spcPts val="2350"/>
              </a:spcBef>
              <a:spcAft>
                <a:spcPts val="0"/>
              </a:spcAft>
              <a:defRPr/>
            </a:lvl5pPr>
            <a:lvl6pPr marL="2514600" indent="-228600" algn="l" rtl="0">
              <a:spcBef>
                <a:spcPts val="2350"/>
              </a:spcBef>
              <a:spcAft>
                <a:spcPts val="0"/>
              </a:spcAft>
              <a:defRPr/>
            </a:lvl6pPr>
            <a:lvl7pPr marL="2971800" indent="-228600" algn="l" rtl="0">
              <a:spcBef>
                <a:spcPts val="2350"/>
              </a:spcBef>
              <a:spcAft>
                <a:spcPts val="0"/>
              </a:spcAft>
              <a:defRPr/>
            </a:lvl7pPr>
            <a:lvl8pPr marL="3429000" indent="-228600" algn="l" rtl="0">
              <a:spcBef>
                <a:spcPts val="2350"/>
              </a:spcBef>
              <a:spcAft>
                <a:spcPts val="0"/>
              </a:spcAft>
              <a:defRPr/>
            </a:lvl8pPr>
            <a:lvl9pPr marL="3886200" indent="-228600" algn="l" rtl="0">
              <a:spcBef>
                <a:spcPts val="235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/>
          </p:nvPr>
        </p:nvSpPr>
        <p:spPr>
          <a:xfrm>
            <a:off x="2430463" y="13422312"/>
            <a:ext cx="27543125" cy="9261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1"/>
          </p:nvPr>
        </p:nvSpPr>
        <p:spPr>
          <a:xfrm>
            <a:off x="4860925" y="24484012"/>
            <a:ext cx="22682199" cy="110410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1pPr>
            <a:lvl2pPr marL="457200" marR="0" indent="0" algn="ctr" rtl="0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2pPr>
            <a:lvl3pPr marL="914400" marR="0" indent="0" algn="ctr" rtl="0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3pPr>
            <a:lvl4pPr marL="1371600" marR="0" indent="0" algn="ctr" rtl="0">
              <a:spcBef>
                <a:spcPts val="23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4pPr>
            <a:lvl5pPr marL="1828800" marR="0" indent="0" algn="ctr" rtl="0">
              <a:spcBef>
                <a:spcPts val="23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5pPr>
            <a:lvl6pPr marL="2286000" marR="0" indent="0" algn="ctr" rtl="0">
              <a:spcBef>
                <a:spcPts val="23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6pPr>
            <a:lvl7pPr marL="2743200" marR="0" indent="0" algn="ctr" rtl="0">
              <a:spcBef>
                <a:spcPts val="23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7pPr>
            <a:lvl8pPr marL="3200400" marR="0" indent="0" algn="ctr" rtl="0">
              <a:spcBef>
                <a:spcPts val="23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8pPr>
            <a:lvl9pPr marL="3657600" marR="0" indent="0" algn="ctr" rtl="0">
              <a:spcBef>
                <a:spcPts val="23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0506" y="7071147"/>
            <a:ext cx="24303038" cy="15042433"/>
          </a:xfrm>
        </p:spPr>
        <p:txBody>
          <a:bodyPr anchor="b"/>
          <a:lstStyle>
            <a:lvl1pPr algn="ctr">
              <a:defRPr sz="15947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50506" y="22693673"/>
            <a:ext cx="24303038" cy="10431684"/>
          </a:xfrm>
        </p:spPr>
        <p:txBody>
          <a:bodyPr/>
          <a:lstStyle>
            <a:lvl1pPr marL="0" indent="0" algn="ctr">
              <a:buNone/>
              <a:defRPr sz="6379"/>
            </a:lvl1pPr>
            <a:lvl2pPr marL="1215146" indent="0" algn="ctr">
              <a:buNone/>
              <a:defRPr sz="5316"/>
            </a:lvl2pPr>
            <a:lvl3pPr marL="2430292" indent="0" algn="ctr">
              <a:buNone/>
              <a:defRPr sz="4784"/>
            </a:lvl3pPr>
            <a:lvl4pPr marL="3645438" indent="0" algn="ctr">
              <a:buNone/>
              <a:defRPr sz="4252"/>
            </a:lvl4pPr>
            <a:lvl5pPr marL="4860585" indent="0" algn="ctr">
              <a:buNone/>
              <a:defRPr sz="4252"/>
            </a:lvl5pPr>
            <a:lvl6pPr marL="6075731" indent="0" algn="ctr">
              <a:buNone/>
              <a:defRPr sz="4252"/>
            </a:lvl6pPr>
            <a:lvl7pPr marL="7290877" indent="0" algn="ctr">
              <a:buNone/>
              <a:defRPr sz="4252"/>
            </a:lvl7pPr>
            <a:lvl8pPr marL="8506023" indent="0" algn="ctr">
              <a:buNone/>
              <a:defRPr sz="4252"/>
            </a:lvl8pPr>
            <a:lvl9pPr marL="9721169" indent="0" algn="ctr">
              <a:buNone/>
              <a:defRPr sz="4252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819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10901" y="10771748"/>
            <a:ext cx="27948493" cy="17972904"/>
          </a:xfrm>
        </p:spPr>
        <p:txBody>
          <a:bodyPr anchor="b"/>
          <a:lstStyle>
            <a:lvl1pPr>
              <a:defRPr sz="15947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10901" y="28914683"/>
            <a:ext cx="27948493" cy="9451525"/>
          </a:xfrm>
        </p:spPr>
        <p:txBody>
          <a:bodyPr/>
          <a:lstStyle>
            <a:lvl1pPr marL="0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1pPr>
            <a:lvl2pPr marL="1215146" indent="0">
              <a:buNone/>
              <a:defRPr sz="5316">
                <a:solidFill>
                  <a:schemeClr val="tx1">
                    <a:tint val="75000"/>
                  </a:schemeClr>
                </a:solidFill>
              </a:defRPr>
            </a:lvl2pPr>
            <a:lvl3pPr marL="2430292" indent="0">
              <a:buNone/>
              <a:defRPr sz="4784">
                <a:solidFill>
                  <a:schemeClr val="tx1">
                    <a:tint val="75000"/>
                  </a:schemeClr>
                </a:solidFill>
              </a:defRPr>
            </a:lvl3pPr>
            <a:lvl4pPr marL="364543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4pPr>
            <a:lvl5pPr marL="4860585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5pPr>
            <a:lvl6pPr marL="6075731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6pPr>
            <a:lvl7pPr marL="7290877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7pPr>
            <a:lvl8pPr marL="850602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8pPr>
            <a:lvl9pPr marL="9721169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268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227779" y="11501860"/>
            <a:ext cx="13771721" cy="274144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04550" y="11501860"/>
            <a:ext cx="13771721" cy="274144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578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999" y="2300375"/>
            <a:ext cx="27948493" cy="835135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2000" y="10591716"/>
            <a:ext cx="13708431" cy="5190836"/>
          </a:xfrm>
        </p:spPr>
        <p:txBody>
          <a:bodyPr anchor="b"/>
          <a:lstStyle>
            <a:lvl1pPr marL="0" indent="0">
              <a:buNone/>
              <a:defRPr sz="6379" b="1"/>
            </a:lvl1pPr>
            <a:lvl2pPr marL="1215146" indent="0">
              <a:buNone/>
              <a:defRPr sz="5316" b="1"/>
            </a:lvl2pPr>
            <a:lvl3pPr marL="2430292" indent="0">
              <a:buNone/>
              <a:defRPr sz="4784" b="1"/>
            </a:lvl3pPr>
            <a:lvl4pPr marL="3645438" indent="0">
              <a:buNone/>
              <a:defRPr sz="4252" b="1"/>
            </a:lvl4pPr>
            <a:lvl5pPr marL="4860585" indent="0">
              <a:buNone/>
              <a:defRPr sz="4252" b="1"/>
            </a:lvl5pPr>
            <a:lvl6pPr marL="6075731" indent="0">
              <a:buNone/>
              <a:defRPr sz="4252" b="1"/>
            </a:lvl6pPr>
            <a:lvl7pPr marL="7290877" indent="0">
              <a:buNone/>
              <a:defRPr sz="4252" b="1"/>
            </a:lvl7pPr>
            <a:lvl8pPr marL="8506023" indent="0">
              <a:buNone/>
              <a:defRPr sz="4252" b="1"/>
            </a:lvl8pPr>
            <a:lvl9pPr marL="9721169" indent="0">
              <a:buNone/>
              <a:defRPr sz="425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232000" y="15782552"/>
            <a:ext cx="13708431" cy="2321375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04550" y="10591716"/>
            <a:ext cx="13775942" cy="5190836"/>
          </a:xfrm>
        </p:spPr>
        <p:txBody>
          <a:bodyPr anchor="b"/>
          <a:lstStyle>
            <a:lvl1pPr marL="0" indent="0">
              <a:buNone/>
              <a:defRPr sz="6379" b="1"/>
            </a:lvl1pPr>
            <a:lvl2pPr marL="1215146" indent="0">
              <a:buNone/>
              <a:defRPr sz="5316" b="1"/>
            </a:lvl2pPr>
            <a:lvl3pPr marL="2430292" indent="0">
              <a:buNone/>
              <a:defRPr sz="4784" b="1"/>
            </a:lvl3pPr>
            <a:lvl4pPr marL="3645438" indent="0">
              <a:buNone/>
              <a:defRPr sz="4252" b="1"/>
            </a:lvl4pPr>
            <a:lvl5pPr marL="4860585" indent="0">
              <a:buNone/>
              <a:defRPr sz="4252" b="1"/>
            </a:lvl5pPr>
            <a:lvl6pPr marL="6075731" indent="0">
              <a:buNone/>
              <a:defRPr sz="4252" b="1"/>
            </a:lvl6pPr>
            <a:lvl7pPr marL="7290877" indent="0">
              <a:buNone/>
              <a:defRPr sz="4252" b="1"/>
            </a:lvl7pPr>
            <a:lvl8pPr marL="8506023" indent="0">
              <a:buNone/>
              <a:defRPr sz="4252" b="1"/>
            </a:lvl8pPr>
            <a:lvl9pPr marL="9721169" indent="0">
              <a:buNone/>
              <a:defRPr sz="425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04550" y="15782552"/>
            <a:ext cx="13775942" cy="2321375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890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522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471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2000" y="2880466"/>
            <a:ext cx="10451149" cy="10081631"/>
          </a:xfrm>
        </p:spPr>
        <p:txBody>
          <a:bodyPr anchor="b"/>
          <a:lstStyle>
            <a:lvl1pPr>
              <a:defRPr sz="8505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75942" y="6221009"/>
            <a:ext cx="16404550" cy="30704966"/>
          </a:xfrm>
        </p:spPr>
        <p:txBody>
          <a:bodyPr/>
          <a:lstStyle>
            <a:lvl1pPr>
              <a:defRPr sz="8505"/>
            </a:lvl1pPr>
            <a:lvl2pPr>
              <a:defRPr sz="7442"/>
            </a:lvl2pPr>
            <a:lvl3pPr>
              <a:defRPr sz="6379"/>
            </a:lvl3pPr>
            <a:lvl4pPr>
              <a:defRPr sz="5316"/>
            </a:lvl4pPr>
            <a:lvl5pPr>
              <a:defRPr sz="5316"/>
            </a:lvl5pPr>
            <a:lvl6pPr>
              <a:defRPr sz="5316"/>
            </a:lvl6pPr>
            <a:lvl7pPr>
              <a:defRPr sz="5316"/>
            </a:lvl7pPr>
            <a:lvl8pPr>
              <a:defRPr sz="5316"/>
            </a:lvl8pPr>
            <a:lvl9pPr>
              <a:defRPr sz="5316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232000" y="12962096"/>
            <a:ext cx="10451149" cy="24013887"/>
          </a:xfrm>
        </p:spPr>
        <p:txBody>
          <a:bodyPr/>
          <a:lstStyle>
            <a:lvl1pPr marL="0" indent="0">
              <a:buNone/>
              <a:defRPr sz="4252"/>
            </a:lvl1pPr>
            <a:lvl2pPr marL="1215146" indent="0">
              <a:buNone/>
              <a:defRPr sz="3721"/>
            </a:lvl2pPr>
            <a:lvl3pPr marL="2430292" indent="0">
              <a:buNone/>
              <a:defRPr sz="3189"/>
            </a:lvl3pPr>
            <a:lvl4pPr marL="3645438" indent="0">
              <a:buNone/>
              <a:defRPr sz="2658"/>
            </a:lvl4pPr>
            <a:lvl5pPr marL="4860585" indent="0">
              <a:buNone/>
              <a:defRPr sz="2658"/>
            </a:lvl5pPr>
            <a:lvl6pPr marL="6075731" indent="0">
              <a:buNone/>
              <a:defRPr sz="2658"/>
            </a:lvl6pPr>
            <a:lvl7pPr marL="7290877" indent="0">
              <a:buNone/>
              <a:defRPr sz="2658"/>
            </a:lvl7pPr>
            <a:lvl8pPr marL="8506023" indent="0">
              <a:buNone/>
              <a:defRPr sz="2658"/>
            </a:lvl8pPr>
            <a:lvl9pPr marL="9721169" indent="0">
              <a:buNone/>
              <a:defRPr sz="2658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2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57611" cy="7196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944688" y="9756774"/>
            <a:ext cx="28509910" cy="29157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3800"/>
              </a:spcBef>
              <a:spcAft>
                <a:spcPts val="0"/>
              </a:spcAft>
              <a:defRPr/>
            </a:lvl1pPr>
            <a:lvl2pPr marL="742950" indent="-285750" algn="l" rtl="0">
              <a:spcBef>
                <a:spcPts val="3300"/>
              </a:spcBef>
              <a:spcAft>
                <a:spcPts val="0"/>
              </a:spcAft>
              <a:defRPr/>
            </a:lvl2pPr>
            <a:lvl3pPr marL="1143000" indent="-228600" algn="l" rtl="0">
              <a:spcBef>
                <a:spcPts val="2825"/>
              </a:spcBef>
              <a:spcAft>
                <a:spcPts val="0"/>
              </a:spcAft>
              <a:defRPr/>
            </a:lvl3pPr>
            <a:lvl4pPr marL="1600200" indent="-228600" algn="l" rtl="0">
              <a:spcBef>
                <a:spcPts val="2350"/>
              </a:spcBef>
              <a:spcAft>
                <a:spcPts val="0"/>
              </a:spcAft>
              <a:defRPr/>
            </a:lvl4pPr>
            <a:lvl5pPr marL="2057400" indent="-228600" algn="l" rtl="0">
              <a:spcBef>
                <a:spcPts val="2350"/>
              </a:spcBef>
              <a:spcAft>
                <a:spcPts val="0"/>
              </a:spcAft>
              <a:defRPr/>
            </a:lvl5pPr>
            <a:lvl6pPr marL="2514600" indent="-228600" algn="l" rtl="0">
              <a:spcBef>
                <a:spcPts val="2350"/>
              </a:spcBef>
              <a:spcAft>
                <a:spcPts val="0"/>
              </a:spcAft>
              <a:defRPr/>
            </a:lvl6pPr>
            <a:lvl7pPr marL="2971800" indent="-228600" algn="l" rtl="0">
              <a:spcBef>
                <a:spcPts val="2350"/>
              </a:spcBef>
              <a:spcAft>
                <a:spcPts val="0"/>
              </a:spcAft>
              <a:defRPr/>
            </a:lvl7pPr>
            <a:lvl8pPr marL="3429000" indent="-228600" algn="l" rtl="0">
              <a:spcBef>
                <a:spcPts val="2350"/>
              </a:spcBef>
              <a:spcAft>
                <a:spcPts val="0"/>
              </a:spcAft>
              <a:defRPr/>
            </a:lvl8pPr>
            <a:lvl9pPr marL="3886200" indent="-228600" algn="l" rtl="0">
              <a:spcBef>
                <a:spcPts val="235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2000" y="2880466"/>
            <a:ext cx="10451149" cy="10081631"/>
          </a:xfrm>
        </p:spPr>
        <p:txBody>
          <a:bodyPr anchor="b"/>
          <a:lstStyle>
            <a:lvl1pPr>
              <a:defRPr sz="8505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775942" y="6221009"/>
            <a:ext cx="16404550" cy="30704966"/>
          </a:xfrm>
        </p:spPr>
        <p:txBody>
          <a:bodyPr/>
          <a:lstStyle>
            <a:lvl1pPr marL="0" indent="0">
              <a:buNone/>
              <a:defRPr sz="8505"/>
            </a:lvl1pPr>
            <a:lvl2pPr marL="1215146" indent="0">
              <a:buNone/>
              <a:defRPr sz="7442"/>
            </a:lvl2pPr>
            <a:lvl3pPr marL="2430292" indent="0">
              <a:buNone/>
              <a:defRPr sz="6379"/>
            </a:lvl3pPr>
            <a:lvl4pPr marL="3645438" indent="0">
              <a:buNone/>
              <a:defRPr sz="5316"/>
            </a:lvl4pPr>
            <a:lvl5pPr marL="4860585" indent="0">
              <a:buNone/>
              <a:defRPr sz="5316"/>
            </a:lvl5pPr>
            <a:lvl6pPr marL="6075731" indent="0">
              <a:buNone/>
              <a:defRPr sz="5316"/>
            </a:lvl6pPr>
            <a:lvl7pPr marL="7290877" indent="0">
              <a:buNone/>
              <a:defRPr sz="5316"/>
            </a:lvl7pPr>
            <a:lvl8pPr marL="8506023" indent="0">
              <a:buNone/>
              <a:defRPr sz="5316"/>
            </a:lvl8pPr>
            <a:lvl9pPr marL="9721169" indent="0">
              <a:buNone/>
              <a:defRPr sz="5316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232000" y="12962096"/>
            <a:ext cx="10451149" cy="24013887"/>
          </a:xfrm>
        </p:spPr>
        <p:txBody>
          <a:bodyPr/>
          <a:lstStyle>
            <a:lvl1pPr marL="0" indent="0">
              <a:buNone/>
              <a:defRPr sz="4252"/>
            </a:lvl1pPr>
            <a:lvl2pPr marL="1215146" indent="0">
              <a:buNone/>
              <a:defRPr sz="3721"/>
            </a:lvl2pPr>
            <a:lvl3pPr marL="2430292" indent="0">
              <a:buNone/>
              <a:defRPr sz="3189"/>
            </a:lvl3pPr>
            <a:lvl4pPr marL="3645438" indent="0">
              <a:buNone/>
              <a:defRPr sz="2658"/>
            </a:lvl4pPr>
            <a:lvl5pPr marL="4860585" indent="0">
              <a:buNone/>
              <a:defRPr sz="2658"/>
            </a:lvl5pPr>
            <a:lvl6pPr marL="6075731" indent="0">
              <a:buNone/>
              <a:defRPr sz="2658"/>
            </a:lvl6pPr>
            <a:lvl7pPr marL="7290877" indent="0">
              <a:buNone/>
              <a:defRPr sz="2658"/>
            </a:lvl7pPr>
            <a:lvl8pPr marL="8506023" indent="0">
              <a:buNone/>
              <a:defRPr sz="2658"/>
            </a:lvl8pPr>
            <a:lvl9pPr marL="9721169" indent="0">
              <a:buNone/>
              <a:defRPr sz="2658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903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338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189148" y="2300372"/>
            <a:ext cx="6987123" cy="366159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27779" y="2300372"/>
            <a:ext cx="20556319" cy="366159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42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351587" y="30245050"/>
            <a:ext cx="19442111" cy="3570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6351587" y="3860800"/>
            <a:ext cx="19442111" cy="25923874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351587" y="33815337"/>
            <a:ext cx="19442111" cy="5070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620837" y="1720850"/>
            <a:ext cx="10660062" cy="7319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2669838" y="1720850"/>
            <a:ext cx="18113375" cy="36876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1620837" y="9040813"/>
            <a:ext cx="10660062" cy="29556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57611" cy="7196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620837" y="9671050"/>
            <a:ext cx="14316075" cy="4030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1620837" y="13701712"/>
            <a:ext cx="14316075" cy="24895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3"/>
          </p:nvPr>
        </p:nvSpPr>
        <p:spPr>
          <a:xfrm>
            <a:off x="16460787" y="9671050"/>
            <a:ext cx="14322425" cy="4030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4"/>
          </p:nvPr>
        </p:nvSpPr>
        <p:spPr>
          <a:xfrm>
            <a:off x="16460787" y="13701712"/>
            <a:ext cx="14322425" cy="24895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57611" cy="7196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620837" y="10080625"/>
            <a:ext cx="14501811" cy="28509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16275050" y="10080625"/>
            <a:ext cx="14503399" cy="28509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559050" y="27763787"/>
            <a:ext cx="27544713" cy="8582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559050" y="18313400"/>
            <a:ext cx="27544713" cy="9450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504825" y="42052875"/>
            <a:ext cx="11593512" cy="720724"/>
          </a:xfrm>
          <a:prstGeom prst="rect">
            <a:avLst/>
          </a:prstGeom>
          <a:noFill/>
          <a:ln>
            <a:noFill/>
          </a:ln>
        </p:spPr>
        <p:txBody>
          <a:bodyPr lIns="432000" tIns="216000" rIns="432000" bIns="21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5508"/>
              </a:buClr>
              <a:buSzPct val="25000"/>
              <a:buFont typeface="Calibri"/>
              <a:buNone/>
            </a:pPr>
            <a:r>
              <a:rPr lang="en-US" sz="5200" b="0" i="0" u="none" strike="noStrike" cap="none" baseline="0">
                <a:solidFill>
                  <a:srgbClr val="085508"/>
                </a:solidFill>
                <a:latin typeface="Calibri"/>
                <a:ea typeface="Calibri"/>
                <a:cs typeface="Calibri"/>
                <a:sym typeface="Calibri"/>
              </a:rPr>
              <a:t>Orientador: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57611" cy="7196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620837" y="10080625"/>
            <a:ext cx="29157611" cy="285099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spcBef>
                <a:spcPts val="3800"/>
              </a:spcBef>
              <a:spcAft>
                <a:spcPts val="0"/>
              </a:spcAft>
              <a:defRPr/>
            </a:lvl1pPr>
            <a:lvl2pPr marL="742950" marR="0" indent="-285750" algn="l" rtl="0">
              <a:spcBef>
                <a:spcPts val="3300"/>
              </a:spcBef>
              <a:spcAft>
                <a:spcPts val="0"/>
              </a:spcAft>
              <a:defRPr/>
            </a:lvl2pPr>
            <a:lvl3pPr marL="1143000" marR="0" indent="-228600" algn="l" rtl="0">
              <a:spcBef>
                <a:spcPts val="2825"/>
              </a:spcBef>
              <a:spcAft>
                <a:spcPts val="0"/>
              </a:spcAft>
              <a:defRPr/>
            </a:lvl3pPr>
            <a:lvl4pPr marL="1600200" marR="0" indent="-228600" algn="l" rtl="0">
              <a:spcBef>
                <a:spcPts val="2350"/>
              </a:spcBef>
              <a:spcAft>
                <a:spcPts val="0"/>
              </a:spcAft>
              <a:defRPr/>
            </a:lvl4pPr>
            <a:lvl5pPr marL="2057400" marR="0" indent="-228600" algn="l" rtl="0">
              <a:spcBef>
                <a:spcPts val="2350"/>
              </a:spcBef>
              <a:spcAft>
                <a:spcPts val="0"/>
              </a:spcAft>
              <a:defRPr/>
            </a:lvl5pPr>
            <a:lvl6pPr marL="2514600" marR="0" indent="-228600" algn="l" rtl="0">
              <a:spcBef>
                <a:spcPts val="2350"/>
              </a:spcBef>
              <a:spcAft>
                <a:spcPts val="0"/>
              </a:spcAft>
              <a:defRPr/>
            </a:lvl6pPr>
            <a:lvl7pPr marL="2971800" marR="0" indent="-228600" algn="l" rtl="0">
              <a:spcBef>
                <a:spcPts val="2350"/>
              </a:spcBef>
              <a:spcAft>
                <a:spcPts val="0"/>
              </a:spcAft>
              <a:defRPr/>
            </a:lvl7pPr>
            <a:lvl8pPr marL="3429000" marR="0" indent="-228600" algn="l" rtl="0">
              <a:spcBef>
                <a:spcPts val="2350"/>
              </a:spcBef>
              <a:spcAft>
                <a:spcPts val="0"/>
              </a:spcAft>
              <a:defRPr/>
            </a:lvl8pPr>
            <a:lvl9pPr marL="3886200" marR="0" indent="-228600" algn="l" rtl="0">
              <a:spcBef>
                <a:spcPts val="235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227779" y="2300375"/>
            <a:ext cx="27948493" cy="8351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27779" y="11501860"/>
            <a:ext cx="27948493" cy="274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227779" y="40046480"/>
            <a:ext cx="7290911" cy="2300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733842" y="40046480"/>
            <a:ext cx="10936367" cy="2300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2885360" y="40046480"/>
            <a:ext cx="7290911" cy="2300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70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2430292" rtl="0" eaLnBrk="1" latinLnBrk="0" hangingPunct="1">
        <a:lnSpc>
          <a:spcPct val="90000"/>
        </a:lnSpc>
        <a:spcBef>
          <a:spcPct val="0"/>
        </a:spcBef>
        <a:buNone/>
        <a:defRPr sz="116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573" indent="-607573" algn="l" defTabSz="2430292" rtl="0" eaLnBrk="1" latinLnBrk="0" hangingPunct="1">
        <a:lnSpc>
          <a:spcPct val="90000"/>
        </a:lnSpc>
        <a:spcBef>
          <a:spcPts val="2658"/>
        </a:spcBef>
        <a:buFont typeface="Arial" panose="020B0604020202020204" pitchFamily="34" charset="0"/>
        <a:buChar char="•"/>
        <a:defRPr sz="7442" kern="1200">
          <a:solidFill>
            <a:schemeClr val="tx1"/>
          </a:solidFill>
          <a:latin typeface="+mn-lt"/>
          <a:ea typeface="+mn-ea"/>
          <a:cs typeface="+mn-cs"/>
        </a:defRPr>
      </a:lvl1pPr>
      <a:lvl2pPr marL="1822719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037865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5316" kern="1200">
          <a:solidFill>
            <a:schemeClr val="tx1"/>
          </a:solidFill>
          <a:latin typeface="+mn-lt"/>
          <a:ea typeface="+mn-ea"/>
          <a:cs typeface="+mn-cs"/>
        </a:defRPr>
      </a:lvl3pPr>
      <a:lvl4pPr marL="4253012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4pPr>
      <a:lvl5pPr marL="5468158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5pPr>
      <a:lvl6pPr marL="6683304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6pPr>
      <a:lvl7pPr marL="7898450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7pPr>
      <a:lvl8pPr marL="9113596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8pPr>
      <a:lvl9pPr marL="10328742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1pPr>
      <a:lvl2pPr marL="1215146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2pPr>
      <a:lvl3pPr marL="2430292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3pPr>
      <a:lvl4pPr marL="3645438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4pPr>
      <a:lvl5pPr marL="4860585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5pPr>
      <a:lvl6pPr marL="6075731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6pPr>
      <a:lvl7pPr marL="7290877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7pPr>
      <a:lvl8pPr marL="8506023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8pPr>
      <a:lvl9pPr marL="9721169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euvoupassar.com.br/wp-content/uploads/2013/04/Universidade-Federal-de-Goi%C3%A1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6" t="11836" r="5675" b="12356"/>
          <a:stretch/>
        </p:blipFill>
        <p:spPr bwMode="auto">
          <a:xfrm>
            <a:off x="11073770" y="31623025"/>
            <a:ext cx="9397893" cy="481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42397680"/>
            <a:ext cx="32404050" cy="809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0" y="-6668"/>
            <a:ext cx="32404050" cy="809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542148" y="25751903"/>
            <a:ext cx="26345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pt-BR" sz="72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Não existe saúde sem informação, e estamos cuidando disso.</a:t>
            </a:r>
            <a:endParaRPr lang="pt-BR" sz="7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110" y="5333576"/>
            <a:ext cx="26253827" cy="1553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11</Words>
  <Application>Microsoft Office PowerPoint</Application>
  <PresentationFormat>Personalizar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10" baseType="lpstr">
      <vt:lpstr>Microsoft JhengHei</vt:lpstr>
      <vt:lpstr>Arial</vt:lpstr>
      <vt:lpstr>Calibri</vt:lpstr>
      <vt:lpstr>Calibri Light</vt:lpstr>
      <vt:lpstr>Courier New</vt:lpstr>
      <vt:lpstr>Times New Roman</vt:lpstr>
      <vt:lpstr>Wingdings</vt:lpstr>
      <vt:lpstr>1_Tema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</dc:creator>
  <cp:lastModifiedBy>Fábio Lucena</cp:lastModifiedBy>
  <cp:revision>138</cp:revision>
  <cp:lastPrinted>2017-03-03T19:13:51Z</cp:lastPrinted>
  <dcterms:modified xsi:type="dcterms:W3CDTF">2017-06-01T00:02:58Z</dcterms:modified>
</cp:coreProperties>
</file>