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058400" cx="7772400"/>
  <p:notesSz cx="6858000" cy="9144000"/>
  <p:embeddedFontLst>
    <p:embeddedFont>
      <p:font typeface="Black Ops One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747775"/>
          </p15:clr>
        </p15:guide>
        <p15:guide id="2" pos="244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BlackOps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68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5e0805511_0_0:notes"/>
          <p:cNvSpPr/>
          <p:nvPr>
            <p:ph idx="2" type="sldImg"/>
          </p:nvPr>
        </p:nvSpPr>
        <p:spPr>
          <a:xfrm>
            <a:off x="2104459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5e08055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49"/>
            <a:ext cx="3886200" cy="1005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6213"/>
            <a:ext cx="32616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5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04800" y="894875"/>
            <a:ext cx="662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cxnSp>
        <p:nvCxnSpPr>
          <p:cNvPr id="55" name="Google Shape;55;p13"/>
          <p:cNvCxnSpPr/>
          <p:nvPr/>
        </p:nvCxnSpPr>
        <p:spPr>
          <a:xfrm>
            <a:off x="425400" y="9477573"/>
            <a:ext cx="6921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417950" y="5333815"/>
            <a:ext cx="6921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174375" y="559075"/>
            <a:ext cx="7485300" cy="46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TEXT][EXAMPLE TEXT]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0" y="0"/>
            <a:ext cx="7772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[EXAMPLE TITLE]</a:t>
            </a:r>
            <a:r>
              <a:rPr b="1" lang="en" sz="30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 - [DATE]</a:t>
            </a:r>
            <a:endParaRPr b="1" sz="3000">
              <a:solidFill>
                <a:schemeClr val="dk1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03275" y="5589350"/>
            <a:ext cx="6427500" cy="3632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Black Ops One"/>
                <a:ea typeface="Black Ops One"/>
                <a:cs typeface="Black Ops One"/>
                <a:sym typeface="Black Ops One"/>
              </a:rPr>
              <a:t>[IMAGE GOES HERE]</a:t>
            </a:r>
            <a:endParaRPr sz="1600">
              <a:solidFill>
                <a:schemeClr val="dk1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lack Ops One"/>
              <a:ea typeface="Black Ops One"/>
              <a:cs typeface="Black Ops One"/>
              <a:sym typeface="Black Ops On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Black Ops One"/>
              <a:ea typeface="Black Ops One"/>
              <a:cs typeface="Black Ops One"/>
              <a:sym typeface="Black Ops On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