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1206400" cy="38404800"/>
  <p:notesSz cx="6858000" cy="9144000"/>
  <p:defaultTextStyle>
    <a:defPPr>
      <a:defRPr lang="en-US"/>
    </a:defPPr>
    <a:lvl1pPr marL="0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870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7734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6598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5467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4331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53201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12070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70934" algn="l" defTabSz="5117734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1236" y="-144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08F2-29FE-459C-AF1D-E2C069794667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F2CA-AFF2-4464-B831-F167E002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2558870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5117734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7676598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10235467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12794331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5353201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7912070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20470934" algn="l" defTabSz="5117734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400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17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7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35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9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5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1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7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87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87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60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607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5887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17734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7659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35467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79433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5320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120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70934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40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40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58870" indent="0">
              <a:buNone/>
              <a:defRPr sz="11200" b="1"/>
            </a:lvl2pPr>
            <a:lvl3pPr marL="5117734" indent="0">
              <a:buNone/>
              <a:defRPr sz="10100" b="1"/>
            </a:lvl3pPr>
            <a:lvl4pPr marL="7676598" indent="0">
              <a:buNone/>
              <a:defRPr sz="9000" b="1"/>
            </a:lvl4pPr>
            <a:lvl5pPr marL="10235467" indent="0">
              <a:buNone/>
              <a:defRPr sz="9000" b="1"/>
            </a:lvl5pPr>
            <a:lvl6pPr marL="12794331" indent="0">
              <a:buNone/>
              <a:defRPr sz="9000" b="1"/>
            </a:lvl6pPr>
            <a:lvl7pPr marL="15353201" indent="0">
              <a:buNone/>
              <a:defRPr sz="9000" b="1"/>
            </a:lvl7pPr>
            <a:lvl8pPr marL="17912070" indent="0">
              <a:buNone/>
              <a:defRPr sz="9000" b="1"/>
            </a:lvl8pPr>
            <a:lvl9pPr marL="20470934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8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58870" indent="0">
              <a:buNone/>
              <a:defRPr sz="11200" b="1"/>
            </a:lvl2pPr>
            <a:lvl3pPr marL="5117734" indent="0">
              <a:buNone/>
              <a:defRPr sz="10100" b="1"/>
            </a:lvl3pPr>
            <a:lvl4pPr marL="7676598" indent="0">
              <a:buNone/>
              <a:defRPr sz="9000" b="1"/>
            </a:lvl4pPr>
            <a:lvl5pPr marL="10235467" indent="0">
              <a:buNone/>
              <a:defRPr sz="9000" b="1"/>
            </a:lvl5pPr>
            <a:lvl6pPr marL="12794331" indent="0">
              <a:buNone/>
              <a:defRPr sz="9000" b="1"/>
            </a:lvl6pPr>
            <a:lvl7pPr marL="15353201" indent="0">
              <a:buNone/>
              <a:defRPr sz="9000" b="1"/>
            </a:lvl7pPr>
            <a:lvl8pPr marL="17912070" indent="0">
              <a:buNone/>
              <a:defRPr sz="9000" b="1"/>
            </a:lvl8pPr>
            <a:lvl9pPr marL="20470934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8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6" y="1529094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74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58870" indent="0">
              <a:buNone/>
              <a:defRPr sz="6700"/>
            </a:lvl2pPr>
            <a:lvl3pPr marL="5117734" indent="0">
              <a:buNone/>
              <a:defRPr sz="5600"/>
            </a:lvl3pPr>
            <a:lvl4pPr marL="7676598" indent="0">
              <a:buNone/>
              <a:defRPr sz="5000"/>
            </a:lvl4pPr>
            <a:lvl5pPr marL="10235467" indent="0">
              <a:buNone/>
              <a:defRPr sz="5000"/>
            </a:lvl5pPr>
            <a:lvl6pPr marL="12794331" indent="0">
              <a:buNone/>
              <a:defRPr sz="5000"/>
            </a:lvl6pPr>
            <a:lvl7pPr marL="15353201" indent="0">
              <a:buNone/>
              <a:defRPr sz="5000"/>
            </a:lvl7pPr>
            <a:lvl8pPr marL="17912070" indent="0">
              <a:buNone/>
              <a:defRPr sz="5000"/>
            </a:lvl8pPr>
            <a:lvl9pPr marL="20470934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58870" indent="0">
              <a:buNone/>
              <a:defRPr sz="15700"/>
            </a:lvl2pPr>
            <a:lvl3pPr marL="5117734" indent="0">
              <a:buNone/>
              <a:defRPr sz="13400"/>
            </a:lvl3pPr>
            <a:lvl4pPr marL="7676598" indent="0">
              <a:buNone/>
              <a:defRPr sz="11200"/>
            </a:lvl4pPr>
            <a:lvl5pPr marL="10235467" indent="0">
              <a:buNone/>
              <a:defRPr sz="11200"/>
            </a:lvl5pPr>
            <a:lvl6pPr marL="12794331" indent="0">
              <a:buNone/>
              <a:defRPr sz="11200"/>
            </a:lvl6pPr>
            <a:lvl7pPr marL="15353201" indent="0">
              <a:buNone/>
              <a:defRPr sz="11200"/>
            </a:lvl7pPr>
            <a:lvl8pPr marL="17912070" indent="0">
              <a:buNone/>
              <a:defRPr sz="11200"/>
            </a:lvl8pPr>
            <a:lvl9pPr marL="20470934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58870" indent="0">
              <a:buNone/>
              <a:defRPr sz="6700"/>
            </a:lvl2pPr>
            <a:lvl3pPr marL="5117734" indent="0">
              <a:buNone/>
              <a:defRPr sz="5600"/>
            </a:lvl3pPr>
            <a:lvl4pPr marL="7676598" indent="0">
              <a:buNone/>
              <a:defRPr sz="5000"/>
            </a:lvl4pPr>
            <a:lvl5pPr marL="10235467" indent="0">
              <a:buNone/>
              <a:defRPr sz="5000"/>
            </a:lvl5pPr>
            <a:lvl6pPr marL="12794331" indent="0">
              <a:buNone/>
              <a:defRPr sz="5000"/>
            </a:lvl6pPr>
            <a:lvl7pPr marL="15353201" indent="0">
              <a:buNone/>
              <a:defRPr sz="5000"/>
            </a:lvl7pPr>
            <a:lvl8pPr marL="17912070" indent="0">
              <a:buNone/>
              <a:defRPr sz="5000"/>
            </a:lvl8pPr>
            <a:lvl9pPr marL="20470934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1773" tIns="255886" rIns="511773" bIns="2558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40"/>
            <a:ext cx="46085760" cy="25345393"/>
          </a:xfrm>
          <a:prstGeom prst="rect">
            <a:avLst/>
          </a:prstGeom>
        </p:spPr>
        <p:txBody>
          <a:bodyPr vert="horz" lIns="511773" tIns="255886" rIns="511773" bIns="2558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80"/>
            <a:ext cx="11948160" cy="2044700"/>
          </a:xfrm>
          <a:prstGeom prst="rect">
            <a:avLst/>
          </a:prstGeom>
        </p:spPr>
        <p:txBody>
          <a:bodyPr vert="horz" lIns="511773" tIns="255886" rIns="511773" bIns="255886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80"/>
            <a:ext cx="16215360" cy="2044700"/>
          </a:xfrm>
          <a:prstGeom prst="rect">
            <a:avLst/>
          </a:prstGeom>
        </p:spPr>
        <p:txBody>
          <a:bodyPr vert="horz" lIns="511773" tIns="255886" rIns="511773" bIns="255886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80"/>
            <a:ext cx="11948160" cy="2044700"/>
          </a:xfrm>
          <a:prstGeom prst="rect">
            <a:avLst/>
          </a:prstGeom>
        </p:spPr>
        <p:txBody>
          <a:bodyPr vert="horz" lIns="511773" tIns="255886" rIns="511773" bIns="255886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5117734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148" indent="-1919148" algn="l" defTabSz="5117734" rtl="0" eaLnBrk="1" latinLnBrk="0" hangingPunct="1">
        <a:spcBef>
          <a:spcPct val="20000"/>
        </a:spcBef>
        <a:buFont typeface="Arial" pitchFamily="34" charset="0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157" indent="-1599293" algn="l" defTabSz="5117734" rtl="0" eaLnBrk="1" latinLnBrk="0" hangingPunct="1">
        <a:spcBef>
          <a:spcPct val="20000"/>
        </a:spcBef>
        <a:buFont typeface="Arial" pitchFamily="34" charset="0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397166" indent="-1279432" algn="l" defTabSz="5117734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56035" indent="-1279432" algn="l" defTabSz="5117734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4899" indent="-1279432" algn="l" defTabSz="5117734" rtl="0" eaLnBrk="1" latinLnBrk="0" hangingPunct="1">
        <a:spcBef>
          <a:spcPct val="20000"/>
        </a:spcBef>
        <a:buFont typeface="Arial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73769" indent="-1279432" algn="l" defTabSz="511773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32633" indent="-1279432" algn="l" defTabSz="511773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191502" indent="-1279432" algn="l" defTabSz="511773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50366" indent="-1279432" algn="l" defTabSz="511773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58870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17734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76598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35467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794331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53201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2070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70934" algn="l" defTabSz="5117734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wmf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er_blu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765291" y="6950555"/>
            <a:ext cx="1333500" cy="4124960"/>
          </a:xfrm>
          <a:prstGeom prst="rect">
            <a:avLst/>
          </a:prstGeom>
        </p:spPr>
      </p:pic>
      <p:pic>
        <p:nvPicPr>
          <p:cNvPr id="7" name="Picture 6" descr="user_bl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59100" y="6950555"/>
            <a:ext cx="1333500" cy="41249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35988" y="11108185"/>
            <a:ext cx="3380412" cy="1123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700" dirty="0"/>
              <a:t>Evacuees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316925" y="6076361"/>
            <a:ext cx="11147002" cy="6725258"/>
          </a:xfrm>
          <a:prstGeom prst="roundRect">
            <a:avLst/>
          </a:prstGeom>
          <a:noFill/>
          <a:ln w="857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10" name="Picture 2" descr="C:\Users\kave0000.GEOLOGIC\AppData\Local\Microsoft\Windows\Temporary Internet Files\Content.IE5\QBSOH2IV\MC90038388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793" y="7092795"/>
            <a:ext cx="3414807" cy="34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569147" y="11057818"/>
            <a:ext cx="3909853" cy="1123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700" dirty="0"/>
              <a:t>Safe Zones</a:t>
            </a:r>
          </a:p>
        </p:txBody>
      </p:sp>
      <p:cxnSp>
        <p:nvCxnSpPr>
          <p:cNvPr id="13" name="Straight Arrow Connector 12"/>
          <p:cNvCxnSpPr/>
          <p:nvPr>
            <p:custDataLst>
              <p:tags r:id="rId3"/>
            </p:custDataLst>
          </p:nvPr>
        </p:nvCxnSpPr>
        <p:spPr bwMode="auto">
          <a:xfrm>
            <a:off x="20877466" y="12801594"/>
            <a:ext cx="0" cy="3840480"/>
          </a:xfrm>
          <a:prstGeom prst="straightConnector1">
            <a:avLst/>
          </a:prstGeom>
          <a:noFill/>
          <a:ln w="857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utoShape 6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77245" y="16642074"/>
            <a:ext cx="9574522" cy="3433752"/>
          </a:xfrm>
          <a:prstGeom prst="roundRect">
            <a:avLst>
              <a:gd name="adj" fmla="val 5446"/>
            </a:avLst>
          </a:prstGeom>
          <a:ln w="85725"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3" name="Rectangle 22"/>
          <p:cNvSpPr/>
          <p:nvPr>
            <p:custDataLst>
              <p:tags r:id="rId5"/>
            </p:custDataLst>
          </p:nvPr>
        </p:nvSpPr>
        <p:spPr>
          <a:xfrm>
            <a:off x="21741590" y="17510969"/>
            <a:ext cx="4318810" cy="1646607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b="1" dirty="0"/>
              <a:t>CASPER</a:t>
            </a:r>
          </a:p>
        </p:txBody>
      </p:sp>
      <p:cxnSp>
        <p:nvCxnSpPr>
          <p:cNvPr id="32" name="Straight Arrow Connector 31"/>
          <p:cNvCxnSpPr/>
          <p:nvPr>
            <p:custDataLst>
              <p:tags r:id="rId6"/>
            </p:custDataLst>
          </p:nvPr>
        </p:nvCxnSpPr>
        <p:spPr bwMode="auto">
          <a:xfrm rot="5400000" flipH="1" flipV="1">
            <a:off x="25201265" y="14682447"/>
            <a:ext cx="3990426" cy="6"/>
          </a:xfrm>
          <a:prstGeom prst="bentConnector3">
            <a:avLst>
              <a:gd name="adj1" fmla="val 50000"/>
            </a:avLst>
          </a:prstGeom>
          <a:noFill/>
          <a:ln w="857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4465294" y="10066329"/>
            <a:ext cx="585798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00" dirty="0"/>
              <a:t>Evacuation</a:t>
            </a:r>
            <a:endParaRPr lang="fa-IR" sz="6700" dirty="0"/>
          </a:p>
          <a:p>
            <a:pPr algn="ctr"/>
            <a:r>
              <a:rPr lang="en-US" sz="6700" dirty="0"/>
              <a:t>Routes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24323054" y="6076342"/>
            <a:ext cx="10842748" cy="6583024"/>
          </a:xfrm>
          <a:prstGeom prst="roundRect">
            <a:avLst/>
          </a:prstGeom>
          <a:noFill/>
          <a:ln w="857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812418" y="10074043"/>
            <a:ext cx="421114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00" dirty="0"/>
              <a:t>Road</a:t>
            </a:r>
          </a:p>
          <a:p>
            <a:pPr algn="ctr"/>
            <a:r>
              <a:rPr lang="en-US" sz="6700" dirty="0"/>
              <a:t>Usage</a:t>
            </a:r>
          </a:p>
        </p:txBody>
      </p:sp>
      <p:pic>
        <p:nvPicPr>
          <p:cNvPr id="35" name="Picture 34" descr="network_0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11696" y="6915323"/>
            <a:ext cx="3815330" cy="2647372"/>
          </a:xfrm>
          <a:prstGeom prst="rect">
            <a:avLst/>
          </a:prstGeom>
        </p:spPr>
      </p:pic>
      <p:pic>
        <p:nvPicPr>
          <p:cNvPr id="36" name="Picture 35" descr="map_layer_0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92099" y="7254084"/>
            <a:ext cx="3479896" cy="2062749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22" idx="2"/>
            <a:endCxn id="63" idx="0"/>
          </p:cNvCxnSpPr>
          <p:nvPr/>
        </p:nvCxnSpPr>
        <p:spPr bwMode="auto">
          <a:xfrm rot="5400000">
            <a:off x="23019973" y="20918176"/>
            <a:ext cx="1686894" cy="2212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1" name="Group 102"/>
          <p:cNvGrpSpPr/>
          <p:nvPr/>
        </p:nvGrpSpPr>
        <p:grpSpPr>
          <a:xfrm>
            <a:off x="5682740" y="6979036"/>
            <a:ext cx="4048413" cy="3786815"/>
            <a:chOff x="4393651" y="413670"/>
            <a:chExt cx="722931" cy="676217"/>
          </a:xfrm>
        </p:grpSpPr>
        <p:pic>
          <p:nvPicPr>
            <p:cNvPr id="52" name="Picture 51" descr="database_org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93651" y="413670"/>
              <a:ext cx="539750" cy="517525"/>
            </a:xfrm>
            <a:prstGeom prst="rect">
              <a:avLst/>
            </a:prstGeom>
          </p:spPr>
        </p:pic>
        <p:pic>
          <p:nvPicPr>
            <p:cNvPr id="53" name="Picture 52" descr="layers_blu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62563" y="610503"/>
              <a:ext cx="454019" cy="479384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>
          <a:xfrm>
            <a:off x="4524497" y="10889118"/>
            <a:ext cx="6067303" cy="1123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700" dirty="0"/>
              <a:t>Network Dataset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3911600" y="6076361"/>
            <a:ext cx="7389715" cy="6725258"/>
          </a:xfrm>
          <a:prstGeom prst="roundRect">
            <a:avLst/>
          </a:prstGeom>
          <a:noFill/>
          <a:ln w="857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7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61" name="Elbow Connector 60"/>
          <p:cNvCxnSpPr>
            <a:stCxn id="55" idx="2"/>
            <a:endCxn id="48" idx="1"/>
          </p:cNvCxnSpPr>
          <p:nvPr/>
        </p:nvCxnSpPr>
        <p:spPr bwMode="auto">
          <a:xfrm rot="16200000" flipH="1">
            <a:off x="5591082" y="14817004"/>
            <a:ext cx="11838495" cy="7807716"/>
          </a:xfrm>
          <a:prstGeom prst="bentConnector2">
            <a:avLst/>
          </a:prstGeom>
          <a:noFill/>
          <a:ln w="85725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15414182" y="23042899"/>
            <a:ext cx="9574522" cy="3194431"/>
          </a:xfrm>
          <a:prstGeom prst="rect">
            <a:avLst/>
          </a:prstGeom>
          <a:ln w="85725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Network Analyst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4388178" y="21762739"/>
            <a:ext cx="18948244" cy="5974086"/>
          </a:xfrm>
          <a:prstGeom prst="roundRect">
            <a:avLst/>
          </a:prstGeom>
          <a:noFill/>
          <a:ln w="8572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800" b="1" dirty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ArcObject </a:t>
            </a:r>
            <a:r>
              <a:rPr lang="en-US" sz="7800" b="1" dirty="0" smtClean="0">
                <a:solidFill>
                  <a:schemeClr val="tx1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rPr>
              <a:t>API </a:t>
            </a:r>
            <a:endParaRPr lang="en-US" sz="78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840494" y="14935200"/>
            <a:ext cx="31325308" cy="0"/>
          </a:xfrm>
          <a:prstGeom prst="line">
            <a:avLst/>
          </a:prstGeom>
          <a:ln w="857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91942" y="13706229"/>
            <a:ext cx="9230452" cy="1550898"/>
          </a:xfrm>
          <a:prstGeom prst="rect">
            <a:avLst/>
          </a:prstGeom>
        </p:spPr>
        <p:txBody>
          <a:bodyPr wrap="none" lIns="511773" tIns="255886" rIns="511773" bIns="255886">
            <a:spAutoFit/>
          </a:bodyPr>
          <a:lstStyle/>
          <a:p>
            <a:r>
              <a:rPr lang="en-US" sz="6700" dirty="0"/>
              <a:t>Visualization in ArcMap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tSftGI7uyr2APluIlAns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mUtHF46BHAkxznRxGul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6xn2iUyTX4mP6rQ0WNS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Pm5vTUi8Pv0rceuEZrg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ij3xwWmrluLKQ2wRLPv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BJgZU9AK84J4gss8N03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Kaveh Shahabi</dc:creator>
  <cp:lastModifiedBy>Kaveh Shahabi</cp:lastModifiedBy>
  <cp:revision>5</cp:revision>
  <dcterms:created xsi:type="dcterms:W3CDTF">2006-08-16T00:00:00Z</dcterms:created>
  <dcterms:modified xsi:type="dcterms:W3CDTF">2012-03-27T03:15:13Z</dcterms:modified>
</cp:coreProperties>
</file>