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6f73a04f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6f73a04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6f73a04f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c6f73a04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7bca5607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7bca5607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7bca56077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17bca56077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7bca56077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7bca5607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7bca56077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7bca5607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7bca5607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7bca5607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6f73a04f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6f73a04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6f73a04f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6f73a04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17.png"/><Relationship Id="rId11" Type="http://schemas.openxmlformats.org/officeDocument/2006/relationships/image" Target="../media/image10.png"/><Relationship Id="rId10" Type="http://schemas.openxmlformats.org/officeDocument/2006/relationships/image" Target="../media/image2.png"/><Relationship Id="rId9" Type="http://schemas.openxmlformats.org/officeDocument/2006/relationships/image" Target="../media/image7.png"/><Relationship Id="rId5" Type="http://schemas.openxmlformats.org/officeDocument/2006/relationships/image" Target="../media/image11.png"/><Relationship Id="rId6" Type="http://schemas.openxmlformats.org/officeDocument/2006/relationships/image" Target="../media/image14.png"/><Relationship Id="rId7" Type="http://schemas.openxmlformats.org/officeDocument/2006/relationships/image" Target="../media/image6.png"/><Relationship Id="rId8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8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264700" y="413150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Firduino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09125" y="1531005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Εργασία HCI 2021-2022</a:t>
            </a:r>
            <a:endParaRPr sz="2400"/>
          </a:p>
        </p:txBody>
      </p:sp>
      <p:sp>
        <p:nvSpPr>
          <p:cNvPr id="69" name="Google Shape;69;p13"/>
          <p:cNvSpPr txBox="1"/>
          <p:nvPr/>
        </p:nvSpPr>
        <p:spPr>
          <a:xfrm>
            <a:off x="6568725" y="96200"/>
            <a:ext cx="300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#IoT Fire Detection App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538625" y="3641150"/>
            <a:ext cx="422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Καθηγητές:  Τζοβάρας Δημήτριος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	   Βότης Κωνσταντίνος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5402525" y="2012975"/>
            <a:ext cx="29382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Εμβολιάδης Αλέξανδρος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Κατσαμπέκης Άγγελος-Ιωάννης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Κύρου Θεολόγος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Παρασκευόπουλος Μιχαήλ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505375" y="457500"/>
            <a:ext cx="8222100" cy="7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Google Maps + Geolocation</a:t>
            </a:r>
            <a:endParaRPr sz="3200"/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3775" y="1225200"/>
            <a:ext cx="2461022" cy="361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2"/>
          <p:cNvSpPr txBox="1"/>
          <p:nvPr/>
        </p:nvSpPr>
        <p:spPr>
          <a:xfrm>
            <a:off x="435000" y="2227625"/>
            <a:ext cx="41370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i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Visualization</a:t>
            </a:r>
            <a:endParaRPr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i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Distance</a:t>
            </a:r>
            <a:endParaRPr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i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Direction</a:t>
            </a:r>
            <a:endParaRPr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i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Colors</a:t>
            </a:r>
            <a:endParaRPr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8" name="Google Shape;158;p22"/>
          <p:cNvCxnSpPr/>
          <p:nvPr/>
        </p:nvCxnSpPr>
        <p:spPr>
          <a:xfrm>
            <a:off x="6608850" y="2390425"/>
            <a:ext cx="1102800" cy="103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" name="Google Shape;159;p22"/>
          <p:cNvSpPr txBox="1"/>
          <p:nvPr/>
        </p:nvSpPr>
        <p:spPr>
          <a:xfrm>
            <a:off x="6937088" y="2093725"/>
            <a:ext cx="6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5km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0" name="Google Shape;160;p22"/>
          <p:cNvCxnSpPr/>
          <p:nvPr/>
        </p:nvCxnSpPr>
        <p:spPr>
          <a:xfrm>
            <a:off x="7896575" y="2286825"/>
            <a:ext cx="481200" cy="7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92875" y="343000"/>
            <a:ext cx="3504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Technology Stack</a:t>
            </a:r>
            <a:endParaRPr sz="3000"/>
          </a:p>
        </p:txBody>
      </p:sp>
      <p:sp>
        <p:nvSpPr>
          <p:cNvPr id="166" name="Google Shape;166;p23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1400"/>
          </a:p>
        </p:txBody>
      </p:sp>
      <p:sp>
        <p:nvSpPr>
          <p:cNvPr id="167" name="Google Shape;167;p23"/>
          <p:cNvSpPr txBox="1"/>
          <p:nvPr/>
        </p:nvSpPr>
        <p:spPr>
          <a:xfrm>
            <a:off x="3826175" y="502800"/>
            <a:ext cx="4721700" cy="43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Vue.js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latin typeface="Roboto"/>
                <a:ea typeface="Roboto"/>
                <a:cs typeface="Roboto"/>
                <a:sym typeface="Roboto"/>
              </a:rPr>
              <a:t> 	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Ionic 	– Android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latin typeface="Roboto"/>
                <a:ea typeface="Roboto"/>
                <a:cs typeface="Roboto"/>
                <a:sym typeface="Roboto"/>
              </a:rPr>
              <a:t> 	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Capacitor.js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latin typeface="Roboto"/>
                <a:ea typeface="Roboto"/>
                <a:cs typeface="Roboto"/>
                <a:sym typeface="Roboto"/>
              </a:rPr>
              <a:t> 	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ThingSpeak IoT Server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latin typeface="Roboto"/>
                <a:ea typeface="Roboto"/>
                <a:cs typeface="Roboto"/>
                <a:sym typeface="Roboto"/>
              </a:rPr>
              <a:t> 	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Arduino C++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latin typeface="Roboto"/>
                <a:ea typeface="Roboto"/>
                <a:cs typeface="Roboto"/>
                <a:sym typeface="Roboto"/>
              </a:rPr>
              <a:t> 	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GoogleMaps API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latin typeface="Roboto"/>
                <a:ea typeface="Roboto"/>
                <a:cs typeface="Roboto"/>
                <a:sym typeface="Roboto"/>
              </a:rPr>
              <a:t> 	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openWeatherMap API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title"/>
          </p:nvPr>
        </p:nvSpPr>
        <p:spPr>
          <a:xfrm>
            <a:off x="78075" y="357800"/>
            <a:ext cx="30969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Improvements</a:t>
            </a:r>
            <a:endParaRPr/>
          </a:p>
        </p:txBody>
      </p:sp>
      <p:sp>
        <p:nvSpPr>
          <p:cNvPr id="173" name="Google Shape;173;p24"/>
          <p:cNvSpPr txBox="1"/>
          <p:nvPr/>
        </p:nvSpPr>
        <p:spPr>
          <a:xfrm>
            <a:off x="4026000" y="793950"/>
            <a:ext cx="4721700" cy="3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Login System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latin typeface="Roboto"/>
                <a:ea typeface="Roboto"/>
                <a:cs typeface="Roboto"/>
                <a:sym typeface="Roboto"/>
              </a:rPr>
              <a:t> 	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Server - More Channels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latin typeface="Roboto"/>
                <a:ea typeface="Roboto"/>
                <a:cs typeface="Roboto"/>
                <a:sym typeface="Roboto"/>
              </a:rPr>
              <a:t> 	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Push Notification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latin typeface="Roboto"/>
                <a:ea typeface="Roboto"/>
                <a:cs typeface="Roboto"/>
                <a:sym typeface="Roboto"/>
              </a:rPr>
              <a:t> 	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100% Dynamic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latin typeface="Roboto"/>
                <a:ea typeface="Roboto"/>
                <a:cs typeface="Roboto"/>
                <a:sym typeface="Roboto"/>
              </a:rPr>
              <a:t> 	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>
            <p:ph type="title"/>
          </p:nvPr>
        </p:nvSpPr>
        <p:spPr>
          <a:xfrm>
            <a:off x="142425" y="-96970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!</a:t>
            </a:r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5794775" y="4181425"/>
            <a:ext cx="3219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…Any Questions?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</a:t>
            </a:r>
            <a:endParaRPr/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5325" y="2323825"/>
            <a:ext cx="1551726" cy="108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00775" y="1050900"/>
            <a:ext cx="649525" cy="48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27850" y="1094981"/>
            <a:ext cx="649525" cy="3989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" name="Google Shape;80;p14"/>
          <p:cNvCxnSpPr/>
          <p:nvPr/>
        </p:nvCxnSpPr>
        <p:spPr>
          <a:xfrm rot="10800000">
            <a:off x="7430450" y="1628100"/>
            <a:ext cx="2145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4"/>
          <p:cNvCxnSpPr/>
          <p:nvPr/>
        </p:nvCxnSpPr>
        <p:spPr>
          <a:xfrm flipH="1" rot="10800000">
            <a:off x="8088975" y="1687500"/>
            <a:ext cx="133200" cy="41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4"/>
          <p:cNvCxnSpPr/>
          <p:nvPr/>
        </p:nvCxnSpPr>
        <p:spPr>
          <a:xfrm flipH="1" rot="10800000">
            <a:off x="7940975" y="3515375"/>
            <a:ext cx="7500" cy="3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3" name="Google Shape;83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5400000">
            <a:off x="5554925" y="2453325"/>
            <a:ext cx="953975" cy="9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45323" y="1435384"/>
            <a:ext cx="1828378" cy="31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25512" y="2035200"/>
            <a:ext cx="1867999" cy="186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8250" y="2065261"/>
            <a:ext cx="2949425" cy="17301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4"/>
          <p:cNvSpPr txBox="1"/>
          <p:nvPr/>
        </p:nvSpPr>
        <p:spPr>
          <a:xfrm>
            <a:off x="2068475" y="2557763"/>
            <a:ext cx="110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HTTP REQUEST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4"/>
          <p:cNvSpPr txBox="1"/>
          <p:nvPr/>
        </p:nvSpPr>
        <p:spPr>
          <a:xfrm>
            <a:off x="1239325" y="2665463"/>
            <a:ext cx="77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FIRE!!!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10">
            <a:alphaModFix/>
          </a:blip>
          <a:srcRect b="-33690" l="0" r="0" t="33690"/>
          <a:stretch/>
        </p:blipFill>
        <p:spPr>
          <a:xfrm>
            <a:off x="6320225" y="3903200"/>
            <a:ext cx="2870225" cy="271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560500" y="3972475"/>
            <a:ext cx="649525" cy="64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8450" y="1314025"/>
            <a:ext cx="1928190" cy="33322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5"/>
          <p:cNvSpPr txBox="1"/>
          <p:nvPr/>
        </p:nvSpPr>
        <p:spPr>
          <a:xfrm>
            <a:off x="1043500" y="2471850"/>
            <a:ext cx="24645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Roboto"/>
                <a:ea typeface="Roboto"/>
                <a:cs typeface="Roboto"/>
                <a:sym typeface="Roboto"/>
              </a:rPr>
              <a:t>Key Points</a:t>
            </a:r>
            <a:endParaRPr b="1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Understandability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Learnability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Operability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Attractiveness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60950" y="627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Alpha 1.0</a:t>
            </a:r>
            <a:endParaRPr/>
          </a:p>
        </p:txBody>
      </p:sp>
      <p:pic>
        <p:nvPicPr>
          <p:cNvPr id="103" name="Google Shape;1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8525" y="1148175"/>
            <a:ext cx="1860515" cy="344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6"/>
          <p:cNvSpPr txBox="1"/>
          <p:nvPr/>
        </p:nvSpPr>
        <p:spPr>
          <a:xfrm>
            <a:off x="1028700" y="2309025"/>
            <a:ext cx="24645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Roboto"/>
                <a:ea typeface="Roboto"/>
                <a:cs typeface="Roboto"/>
                <a:sym typeface="Roboto"/>
              </a:rPr>
              <a:t>Key Points</a:t>
            </a:r>
            <a:endParaRPr b="1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Colors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Navigation 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Easy to read</a:t>
            </a:r>
            <a:endParaRPr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Simple</a:t>
            </a:r>
            <a:endParaRPr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460950" y="627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</a:t>
            </a:r>
            <a:endParaRPr/>
          </a:p>
        </p:txBody>
      </p:sp>
      <p:sp>
        <p:nvSpPr>
          <p:cNvPr id="110" name="Google Shape;110;p17"/>
          <p:cNvSpPr txBox="1"/>
          <p:nvPr/>
        </p:nvSpPr>
        <p:spPr>
          <a:xfrm>
            <a:off x="1028700" y="2309025"/>
            <a:ext cx="24645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Roboto"/>
                <a:ea typeface="Roboto"/>
                <a:cs typeface="Roboto"/>
                <a:sym typeface="Roboto"/>
              </a:rPr>
              <a:t>Key Points</a:t>
            </a:r>
            <a:endParaRPr b="1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Colors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Navigation 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Easy to read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Simple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3150" y="1103800"/>
            <a:ext cx="1940925" cy="344327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/>
        </p:nvSpPr>
        <p:spPr>
          <a:xfrm>
            <a:off x="4603613" y="5772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2000"/>
              </a:spcAft>
              <a:buNone/>
            </a:pPr>
            <a:r>
              <a:rPr i="1" lang="en" sz="1200" u="sng">
                <a:solidFill>
                  <a:schemeClr val="lt1"/>
                </a:solidFill>
              </a:rPr>
              <a:t>ISO 9126</a:t>
            </a:r>
            <a:endParaRPr i="1" u="sng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4050" y="914400"/>
            <a:ext cx="2161849" cy="385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8474" y="914400"/>
            <a:ext cx="2178320" cy="385029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 txBox="1"/>
          <p:nvPr>
            <p:ph type="title"/>
          </p:nvPr>
        </p:nvSpPr>
        <p:spPr>
          <a:xfrm>
            <a:off x="127950" y="0"/>
            <a:ext cx="8222100" cy="7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Navigation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2900" y="907300"/>
            <a:ext cx="2178325" cy="386449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8"/>
          <p:cNvSpPr/>
          <p:nvPr/>
        </p:nvSpPr>
        <p:spPr>
          <a:xfrm>
            <a:off x="2597650" y="2508850"/>
            <a:ext cx="754800" cy="4884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5968025" y="2508850"/>
            <a:ext cx="754800" cy="4884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1916775" y="969500"/>
            <a:ext cx="214500" cy="192300"/>
          </a:xfrm>
          <a:prstGeom prst="ellipse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1669525" y="969500"/>
            <a:ext cx="214500" cy="192300"/>
          </a:xfrm>
          <a:prstGeom prst="ellipse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5263275" y="969500"/>
            <a:ext cx="214500" cy="192300"/>
          </a:xfrm>
          <a:prstGeom prst="ellipse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497925" y="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Help Button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875" y="977950"/>
            <a:ext cx="2244088" cy="401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1013" y="977950"/>
            <a:ext cx="2269016" cy="4013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08428" y="992750"/>
            <a:ext cx="2242107" cy="3983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95675" y="288625"/>
            <a:ext cx="374075" cy="37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-245150" y="-9895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Accessibility</a:t>
            </a:r>
            <a:endParaRPr/>
          </a:p>
        </p:txBody>
      </p:sp>
      <p:sp>
        <p:nvSpPr>
          <p:cNvPr id="140" name="Google Shape;140;p20"/>
          <p:cNvSpPr txBox="1"/>
          <p:nvPr>
            <p:ph idx="1" type="subTitle"/>
          </p:nvPr>
        </p:nvSpPr>
        <p:spPr>
          <a:xfrm>
            <a:off x="317275" y="21429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Text-to</a:t>
            </a:r>
            <a:r>
              <a:rPr lang="en"/>
              <a:t>-Speech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</a:t>
            </a:r>
            <a:endParaRPr b="1" u="sng">
              <a:solidFill>
                <a:srgbClr val="980000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Audio Notifications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Repeated</a:t>
            </a:r>
            <a:endParaRPr/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3850" y="774075"/>
            <a:ext cx="2178325" cy="386449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/>
          <p:nvPr/>
        </p:nvSpPr>
        <p:spPr>
          <a:xfrm flipH="1">
            <a:off x="3674250" y="562450"/>
            <a:ext cx="2309100" cy="12351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Danger! Probable fire coming from SouthEast!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idx="4294967295" type="title"/>
          </p:nvPr>
        </p:nvSpPr>
        <p:spPr>
          <a:xfrm>
            <a:off x="512750" y="4057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ThingSpeak Diagrams &amp; API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48" name="Google Shape;14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0400" y="1042225"/>
            <a:ext cx="2063614" cy="36652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9" name="Google Shape;149;p21"/>
          <p:cNvSpPr txBox="1"/>
          <p:nvPr/>
        </p:nvSpPr>
        <p:spPr>
          <a:xfrm>
            <a:off x="791875" y="1413550"/>
            <a:ext cx="3433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Easy to understand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Reliable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Fast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1"/>
          <p:cNvSpPr txBox="1"/>
          <p:nvPr/>
        </p:nvSpPr>
        <p:spPr>
          <a:xfrm>
            <a:off x="599450" y="3337725"/>
            <a:ext cx="5010300" cy="1369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{"channel":{"id":1642633,"name":"Sensors","latitude":"0.0","longitude":"0.0","field1":"Temperature","field2":"Humidity","field3":"Wind","field4":"Smoke","created_at":"2022-01-28T18:34:43Z","updated_at":"2022-01-29T00:01:13Z","last_entry_id":71},"feeds":[{"created_at":"2022-03-01T02:04:10Z","entry_id":70,"field1":"24.90","field2":"36.00","field3":"26.00","field4":"233.00"},{"created_at":"2022-03-01T02:04:28Z","entry_id":71,"field1":"24.90","field2":"36.00","field3":"44.00","field4":"260.00"}]}</a:t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