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90800"/>
            <a:ext cx="6096000" cy="10096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10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>
              <a:lumMod val="25000"/>
            </a:schemeClr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A44B-992B-49B0-80F7-010B66244FFA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Plan Timeline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4" name="Content Placeholder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2961"/>
            <a:ext cx="1073441" cy="386439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23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 Timeline</a:t>
            </a:r>
            <a:endParaRPr lang="en-US" dirty="0"/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435429" y="1489413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2416629" y="1489413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419600" y="1489413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400800" y="1489415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429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92829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50229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85858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429" y="3200400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List of activities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Bullet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Bullet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Bullet 3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Bullet 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92829" y="3200400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List of activities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0229" y="3200400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List of activities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7629" y="3175337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List of activities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</p:txBody>
      </p:sp>
      <p:pic>
        <p:nvPicPr>
          <p:cNvPr id="18" name="Content Placeholder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2961"/>
            <a:ext cx="1073441" cy="386439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  <p:sp>
        <p:nvSpPr>
          <p:cNvPr id="20" name="Rectangle 8"/>
          <p:cNvSpPr>
            <a:spLocks noChangeArrowheads="1"/>
          </p:cNvSpPr>
          <p:nvPr/>
        </p:nvSpPr>
        <p:spPr bwMode="auto">
          <a:xfrm rot="16200000">
            <a:off x="-756071" y="3367654"/>
            <a:ext cx="1939638" cy="2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Activities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9739" y="4572000"/>
            <a:ext cx="8247061" cy="0"/>
          </a:xfrm>
          <a:prstGeom prst="line">
            <a:avLst/>
          </a:prstGeom>
          <a:ln w="22225">
            <a:solidFill>
              <a:schemeClr val="bg1">
                <a:alpha val="7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8"/>
          <p:cNvSpPr>
            <a:spLocks noChangeArrowheads="1"/>
          </p:cNvSpPr>
          <p:nvPr/>
        </p:nvSpPr>
        <p:spPr bwMode="auto">
          <a:xfrm rot="16200000">
            <a:off x="-756072" y="5141034"/>
            <a:ext cx="1939638" cy="2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Outcomes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429" y="4790848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3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492829" y="4800600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6687" y="4800600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5858" y="4810352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Outcome 3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9739" y="5943600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free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  <a:alpha val="63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FPPT you can download free PowerPoint templates and presentation backgrounds for Microsoft PowerPoint® to decorate your presentations.</a:t>
            </a:r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>
                <a:hlinkClick r:id="rId2"/>
              </a:rPr>
              <a:t>FPPT.com</a:t>
            </a:r>
            <a:r>
              <a:rPr lang="en-US" dirty="0" smtClean="0"/>
              <a:t> in your browser</a:t>
            </a:r>
            <a:endParaRPr lang="en-US" dirty="0"/>
          </a:p>
        </p:txBody>
      </p:sp>
      <p:pic>
        <p:nvPicPr>
          <p:cNvPr id="8" name="Content Placeholder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2857500" cy="1028700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23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118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 Plan Timeline Template</vt:lpstr>
      <vt:lpstr>Work Plan Timeline</vt:lpstr>
      <vt:lpstr>Download free templates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14</cp:revision>
  <dcterms:created xsi:type="dcterms:W3CDTF">2012-02-06T13:30:20Z</dcterms:created>
  <dcterms:modified xsi:type="dcterms:W3CDTF">2012-02-06T18:47:15Z</dcterms:modified>
</cp:coreProperties>
</file>