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Animals in the Rainforest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Exploring the Rich Biodiversity of Rainforest Ecosystems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Anteaters and Other Ground Dwellers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Information about anteaters and other ground-dwelling animals, their habitat, adaptations, and importance in the ecosystem.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Conservation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Highlight the importance of conservation efforts to protect the diverse species inhabiting the rainforest. Mention the threats and ways people can contribute.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Title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Exploring the Rich Biodiversity of Rainforest Ecosystems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Animals in the Rainforest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A rainforest is a lush forest characterized by high annual rainfall. It plays a crucial role in maintaining the Earth's biodiversity.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Importance of Rainforests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Rainforests are vital for oxygen production, carbon dioxide absorption, and providing habitat for numerous species.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Rainforest Layers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The rainforest is divided into layers - the emergent layer, canopy, understory, and forest floor, each supporting unique wildlife.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Diverse Habitats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From treetops to forest floor, rainforests offer diverse habitats for a wide range of animal species.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Jaguar in the Rainforest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Information about jaguars and their habitat, adaptations, and importance in the rainforest ecosystem.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Colorful Birds of the Canopy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Information about colorful birds inhabiting the canopy, their habitat, adaptations, and importance in the ecosystem.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Frogs and Amphibians in the Understory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/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Information about frogs and amphibians in the understory, their habitat, adaptations, and importance in the ecosystem.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